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7302500" cy="9588500"/>
  <p:embeddedFontLst>
    <p:embeddedFont>
      <p:font typeface="Arial Narrow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iqKkXKlWawQSFFnsnpVWjfcROg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3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9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6" name="Google Shape;1086;p2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7" name="Google Shape;1087;p2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3" name="Google Shape;1093;p2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4" name="Google Shape;1094;p2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0" name="Google Shape;1100;p2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1" name="Google Shape;1101;p2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7" name="Google Shape;1107;p2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2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5" name="Google Shape;1115;p2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6" name="Google Shape;1116;p2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19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457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53" name="Google Shape;53;p41"/>
          <p:cNvSpPr txBox="1"/>
          <p:nvPr>
            <p:ph idx="2" type="body"/>
          </p:nvPr>
        </p:nvSpPr>
        <p:spPr>
          <a:xfrm>
            <a:off x="4648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2" name="Google Shape;8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8" name="Google Shape;88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9" name="Google Shape;8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4" name="Google Shape;104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5" name="Google Shape;105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6" name="Google Shape;106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7" name="Google Shape;10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3" name="Google Shape;113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4" name="Google Shape;114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20" name="Google Shape;120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32" name="Google Shape;13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 rot="5400000">
            <a:off x="5074444" y="1783556"/>
            <a:ext cx="51673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 rot="5400000">
            <a:off x="883444" y="-197643"/>
            <a:ext cx="51673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" type="body"/>
          </p:nvPr>
        </p:nvSpPr>
        <p:spPr>
          <a:xfrm rot="5400000">
            <a:off x="2400300" y="-890588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48" name="Google Shape;48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/>
        </p:nvSpPr>
        <p:spPr>
          <a:xfrm>
            <a:off x="0" y="836612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69999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30"/>
          <p:cNvSpPr txBox="1"/>
          <p:nvPr/>
        </p:nvSpPr>
        <p:spPr>
          <a:xfrm>
            <a:off x="4572000" y="836612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30"/>
          <p:cNvSpPr txBox="1"/>
          <p:nvPr/>
        </p:nvSpPr>
        <p:spPr>
          <a:xfrm>
            <a:off x="2825750" y="6653212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endParaRPr/>
          </a:p>
        </p:txBody>
      </p:sp>
      <p:sp>
        <p:nvSpPr>
          <p:cNvPr id="13" name="Google Shape;13;p30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2"/>
          <p:cNvSpPr txBox="1"/>
          <p:nvPr/>
        </p:nvSpPr>
        <p:spPr>
          <a:xfrm>
            <a:off x="0" y="836612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69999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32"/>
          <p:cNvSpPr txBox="1"/>
          <p:nvPr/>
        </p:nvSpPr>
        <p:spPr>
          <a:xfrm>
            <a:off x="4572000" y="836612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32"/>
          <p:cNvSpPr txBox="1"/>
          <p:nvPr/>
        </p:nvSpPr>
        <p:spPr>
          <a:xfrm>
            <a:off x="2825750" y="6653212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		            *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63" name="Google Shape;63;p43"/>
          <p:cNvCxnSpPr/>
          <p:nvPr/>
        </p:nvCxnSpPr>
        <p:spPr>
          <a:xfrm>
            <a:off x="468312" y="1484312"/>
            <a:ext cx="8207375" cy="0"/>
          </a:xfrm>
          <a:prstGeom prst="straightConnector1">
            <a:avLst/>
          </a:prstGeom>
          <a:noFill/>
          <a:ln cap="flat" cmpd="sng" w="38100">
            <a:solidFill>
              <a:srgbClr val="D6009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Google Shape;64;p43"/>
          <p:cNvCxnSpPr/>
          <p:nvPr/>
        </p:nvCxnSpPr>
        <p:spPr>
          <a:xfrm>
            <a:off x="468312" y="1557337"/>
            <a:ext cx="82073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" name="Google Shape;65;p43"/>
          <p:cNvCxnSpPr/>
          <p:nvPr/>
        </p:nvCxnSpPr>
        <p:spPr>
          <a:xfrm>
            <a:off x="468312" y="1412875"/>
            <a:ext cx="820737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395287" y="1484312"/>
            <a:ext cx="8208962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Trees</a:t>
            </a:r>
            <a:endParaRPr/>
          </a:p>
        </p:txBody>
      </p:sp>
      <p:grpSp>
        <p:nvGrpSpPr>
          <p:cNvPr id="140" name="Google Shape;140;p1"/>
          <p:cNvGrpSpPr/>
          <p:nvPr/>
        </p:nvGrpSpPr>
        <p:grpSpPr>
          <a:xfrm>
            <a:off x="2771775" y="2708275"/>
            <a:ext cx="3529012" cy="2478087"/>
            <a:chOff x="762000" y="1447800"/>
            <a:chExt cx="8001000" cy="5181600"/>
          </a:xfrm>
        </p:grpSpPr>
        <p:sp>
          <p:nvSpPr>
            <p:cNvPr id="141" name="Google Shape;141;p1"/>
            <p:cNvSpPr/>
            <p:nvPr/>
          </p:nvSpPr>
          <p:spPr>
            <a:xfrm>
              <a:off x="3961681" y="1447800"/>
              <a:ext cx="611862" cy="53442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294680" y="2360639"/>
              <a:ext cx="611862" cy="5344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590388" y="3124103"/>
              <a:ext cx="608264" cy="5344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676194" y="3887567"/>
              <a:ext cx="608264" cy="5311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133292" y="5029444"/>
              <a:ext cx="608262" cy="5344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704263" y="2287612"/>
              <a:ext cx="611862" cy="5311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88</a:t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181805" y="3124103"/>
              <a:ext cx="608264" cy="5344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848806" y="3200448"/>
              <a:ext cx="608262" cy="53442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418777" y="3963913"/>
              <a:ext cx="611862" cy="5311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54</a:t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326347" y="3963913"/>
              <a:ext cx="608264" cy="5311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</a:t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790069" y="4800404"/>
              <a:ext cx="611862" cy="53442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7`6</a:t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171583" y="5640216"/>
              <a:ext cx="611862" cy="5311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F8F8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cxnSp>
          <p:nvCxnSpPr>
            <p:cNvPr id="153" name="Google Shape;153;p1"/>
            <p:cNvCxnSpPr/>
            <p:nvPr/>
          </p:nvCxnSpPr>
          <p:spPr>
            <a:xfrm flipH="1">
              <a:off x="1816564" y="1713353"/>
              <a:ext cx="2145117" cy="7269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4" name="Google Shape;154;p1"/>
            <p:cNvCxnSpPr/>
            <p:nvPr/>
          </p:nvCxnSpPr>
          <p:spPr>
            <a:xfrm flipH="1" rot="5400000">
              <a:off x="2055941" y="2579340"/>
              <a:ext cx="385052" cy="86380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5" name="Google Shape;155;p1"/>
            <p:cNvCxnSpPr/>
            <p:nvPr/>
          </p:nvCxnSpPr>
          <p:spPr>
            <a:xfrm rot="5400000">
              <a:off x="2176895" y="3384092"/>
              <a:ext cx="308706" cy="69824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6" name="Google Shape;156;p1"/>
            <p:cNvCxnSpPr/>
            <p:nvPr/>
          </p:nvCxnSpPr>
          <p:spPr>
            <a:xfrm flipH="1" rot="5400000">
              <a:off x="1975090" y="4565314"/>
              <a:ext cx="687119" cy="24114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7" name="Google Shape;157;p1"/>
            <p:cNvCxnSpPr/>
            <p:nvPr/>
          </p:nvCxnSpPr>
          <p:spPr>
            <a:xfrm>
              <a:off x="4573543" y="1713353"/>
              <a:ext cx="2130720" cy="8398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8" name="Google Shape;158;p1"/>
            <p:cNvCxnSpPr/>
            <p:nvPr/>
          </p:nvCxnSpPr>
          <p:spPr>
            <a:xfrm rot="5400000">
              <a:off x="6018265" y="2427794"/>
              <a:ext cx="461399" cy="109055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59" name="Google Shape;159;p1"/>
            <p:cNvCxnSpPr/>
            <p:nvPr/>
          </p:nvCxnSpPr>
          <p:spPr>
            <a:xfrm flipH="1" rot="-5400000">
              <a:off x="7313592" y="2654922"/>
              <a:ext cx="537744" cy="7126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60" name="Google Shape;160;p1"/>
            <p:cNvCxnSpPr/>
            <p:nvPr/>
          </p:nvCxnSpPr>
          <p:spPr>
            <a:xfrm flipH="1" rot="-5400000">
              <a:off x="5827509" y="3455041"/>
              <a:ext cx="461399" cy="70903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61" name="Google Shape;161;p1"/>
            <p:cNvCxnSpPr/>
            <p:nvPr/>
          </p:nvCxnSpPr>
          <p:spPr>
            <a:xfrm rot="5400000">
              <a:off x="4805721" y="3497849"/>
              <a:ext cx="385052" cy="54707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62" name="Google Shape;162;p1"/>
            <p:cNvCxnSpPr/>
            <p:nvPr/>
          </p:nvCxnSpPr>
          <p:spPr>
            <a:xfrm rot="5400000">
              <a:off x="6063498" y="4451174"/>
              <a:ext cx="381731" cy="31672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63" name="Google Shape;163;p1"/>
            <p:cNvCxnSpPr/>
            <p:nvPr/>
          </p:nvCxnSpPr>
          <p:spPr>
            <a:xfrm flipH="1" rot="-5400000">
              <a:off x="6202206" y="5364908"/>
              <a:ext cx="385052" cy="16556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64" name="Google Shape;164;p1"/>
            <p:cNvSpPr txBox="1"/>
            <p:nvPr/>
          </p:nvSpPr>
          <p:spPr>
            <a:xfrm>
              <a:off x="762000" y="3276796"/>
              <a:ext cx="3059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" name="Google Shape;165;p1"/>
            <p:cNvSpPr txBox="1"/>
            <p:nvPr/>
          </p:nvSpPr>
          <p:spPr>
            <a:xfrm>
              <a:off x="3353417" y="3963913"/>
              <a:ext cx="305932" cy="3020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" name="Google Shape;166;p1"/>
            <p:cNvSpPr txBox="1"/>
            <p:nvPr/>
          </p:nvSpPr>
          <p:spPr>
            <a:xfrm>
              <a:off x="1143514" y="5182137"/>
              <a:ext cx="3059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" name="Google Shape;167;p1"/>
            <p:cNvSpPr txBox="1"/>
            <p:nvPr/>
          </p:nvSpPr>
          <p:spPr>
            <a:xfrm>
              <a:off x="1827360" y="6018629"/>
              <a:ext cx="3059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2665973" y="6018629"/>
              <a:ext cx="305930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9" name="Google Shape;169;p1"/>
            <p:cNvSpPr txBox="1"/>
            <p:nvPr/>
          </p:nvSpPr>
          <p:spPr>
            <a:xfrm>
              <a:off x="4192029" y="4953097"/>
              <a:ext cx="3023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7542874" y="4040260"/>
              <a:ext cx="305932" cy="30206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" name="Google Shape;171;p1"/>
            <p:cNvSpPr txBox="1"/>
            <p:nvPr/>
          </p:nvSpPr>
          <p:spPr>
            <a:xfrm>
              <a:off x="8457068" y="4040260"/>
              <a:ext cx="305932" cy="30206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5487737" y="5789588"/>
              <a:ext cx="3023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6934612" y="4876752"/>
              <a:ext cx="305930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4" name="Google Shape;174;p1"/>
            <p:cNvCxnSpPr/>
            <p:nvPr/>
          </p:nvCxnSpPr>
          <p:spPr>
            <a:xfrm rot="-5400000">
              <a:off x="919874" y="2812009"/>
              <a:ext cx="458079" cy="47149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75" name="Google Shape;175;p1"/>
            <p:cNvCxnSpPr/>
            <p:nvPr/>
          </p:nvCxnSpPr>
          <p:spPr>
            <a:xfrm rot="5400000">
              <a:off x="1110522" y="4526483"/>
              <a:ext cx="839812" cy="47149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76" name="Google Shape;176;p1"/>
            <p:cNvCxnSpPr/>
            <p:nvPr/>
          </p:nvCxnSpPr>
          <p:spPr>
            <a:xfrm rot="5400000">
              <a:off x="1835485" y="5630843"/>
              <a:ext cx="534426" cy="24114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77" name="Google Shape;177;p1"/>
            <p:cNvCxnSpPr/>
            <p:nvPr/>
          </p:nvCxnSpPr>
          <p:spPr>
            <a:xfrm flipH="1" rot="-5400000">
              <a:off x="2470742" y="5668633"/>
              <a:ext cx="534426" cy="16556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78" name="Google Shape;178;p1"/>
            <p:cNvCxnSpPr/>
            <p:nvPr/>
          </p:nvCxnSpPr>
          <p:spPr>
            <a:xfrm flipH="1" rot="-5400000">
              <a:off x="3115902" y="3575231"/>
              <a:ext cx="385052" cy="3923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79" name="Google Shape;179;p1"/>
            <p:cNvCxnSpPr/>
            <p:nvPr/>
          </p:nvCxnSpPr>
          <p:spPr>
            <a:xfrm rot="5400000">
              <a:off x="4158763" y="4603104"/>
              <a:ext cx="534424" cy="16556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80" name="Google Shape;180;p1"/>
            <p:cNvCxnSpPr/>
            <p:nvPr/>
          </p:nvCxnSpPr>
          <p:spPr>
            <a:xfrm rot="-5400000">
              <a:off x="5492261" y="5401805"/>
              <a:ext cx="534424" cy="24114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81" name="Google Shape;181;p1"/>
            <p:cNvSpPr txBox="1"/>
            <p:nvPr/>
          </p:nvSpPr>
          <p:spPr>
            <a:xfrm>
              <a:off x="4875875" y="4953097"/>
              <a:ext cx="305930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2" name="Google Shape;182;p1"/>
            <p:cNvCxnSpPr/>
            <p:nvPr/>
          </p:nvCxnSpPr>
          <p:spPr>
            <a:xfrm flipH="1" rot="-5400000">
              <a:off x="4718437" y="4640896"/>
              <a:ext cx="534424" cy="8997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83" name="Google Shape;183;p1"/>
            <p:cNvCxnSpPr/>
            <p:nvPr/>
          </p:nvCxnSpPr>
          <p:spPr>
            <a:xfrm flipH="1" rot="-5400000">
              <a:off x="6736165" y="4527139"/>
              <a:ext cx="458079" cy="24114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84" name="Google Shape;184;p1"/>
            <p:cNvSpPr txBox="1"/>
            <p:nvPr/>
          </p:nvSpPr>
          <p:spPr>
            <a:xfrm>
              <a:off x="5944833" y="6324014"/>
              <a:ext cx="302332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6704263" y="6324014"/>
              <a:ext cx="305930" cy="3053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6" name="Google Shape;186;p1"/>
            <p:cNvCxnSpPr/>
            <p:nvPr/>
          </p:nvCxnSpPr>
          <p:spPr>
            <a:xfrm rot="5400000">
              <a:off x="7627347" y="3725502"/>
              <a:ext cx="381731" cy="24114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87" name="Google Shape;187;p1"/>
            <p:cNvCxnSpPr/>
            <p:nvPr/>
          </p:nvCxnSpPr>
          <p:spPr>
            <a:xfrm flipH="1" rot="-5400000">
              <a:off x="8300396" y="3725500"/>
              <a:ext cx="381731" cy="24114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88" name="Google Shape;188;p1"/>
            <p:cNvCxnSpPr/>
            <p:nvPr/>
          </p:nvCxnSpPr>
          <p:spPr>
            <a:xfrm rot="5400000">
              <a:off x="6064261" y="6126712"/>
              <a:ext cx="229040" cy="16556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89" name="Google Shape;189;p1"/>
            <p:cNvCxnSpPr/>
            <p:nvPr/>
          </p:nvCxnSpPr>
          <p:spPr>
            <a:xfrm flipH="1" rot="-5400000">
              <a:off x="6661726" y="6126712"/>
              <a:ext cx="229040" cy="16556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"/>
          <p:cNvSpPr txBox="1"/>
          <p:nvPr/>
        </p:nvSpPr>
        <p:spPr>
          <a:xfrm>
            <a:off x="533400" y="1295400"/>
            <a:ext cx="1698625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522" name="Google Shape;522;p10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523" name="Google Shape;523;p10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524" name="Google Shape;524;p10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525" name="Google Shape;525;p10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526" name="Google Shape;526;p10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527" name="Google Shape;527;p10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528" name="Google Shape;528;p10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529" name="Google Shape;529;p10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530" name="Google Shape;530;p10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531" name="Google Shape;531;p10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532" name="Google Shape;532;p10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533" name="Google Shape;533;p10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534" name="Google Shape;534;p10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5" name="Google Shape;535;p10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6" name="Google Shape;536;p10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7" name="Google Shape;537;p10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8" name="Google Shape;538;p10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9" name="Google Shape;539;p10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0" name="Google Shape;540;p10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1" name="Google Shape;541;p10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2" name="Google Shape;542;p10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3" name="Google Shape;543;p10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4" name="Google Shape;544;p10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45" name="Google Shape;545;p10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10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Google Shape;548;p10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10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10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" name="Google Shape;552;p10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3" name="Google Shape;553;p10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" name="Google Shape;554;p10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5" name="Google Shape;555;p10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56" name="Google Shape;556;p10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57" name="Google Shape;557;p10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58" name="Google Shape;558;p10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59" name="Google Shape;559;p10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60" name="Google Shape;560;p10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61" name="Google Shape;561;p10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62" name="Google Shape;562;p10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3" name="Google Shape;563;p10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64" name="Google Shape;564;p10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65" name="Google Shape;565;p10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6" name="Google Shape;566;p10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7" name="Google Shape;567;p10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68" name="Google Shape;568;p10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69" name="Google Shape;569;p10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0" name="Google Shape;570;p10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71" name="Google Shape;571;p10"/>
          <p:cNvSpPr txBox="1"/>
          <p:nvPr/>
        </p:nvSpPr>
        <p:spPr>
          <a:xfrm>
            <a:off x="268287" y="3505200"/>
            <a:ext cx="2093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node</a:t>
            </a:r>
            <a:endParaRPr/>
          </a:p>
        </p:txBody>
      </p:sp>
      <p:sp>
        <p:nvSpPr>
          <p:cNvPr id="572" name="Google Shape;572;p10"/>
          <p:cNvSpPr txBox="1"/>
          <p:nvPr/>
        </p:nvSpPr>
        <p:spPr>
          <a:xfrm>
            <a:off x="701675" y="3505200"/>
            <a:ext cx="822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Found</a:t>
            </a:r>
            <a:endParaRPr/>
          </a:p>
        </p:txBody>
      </p:sp>
      <p:sp>
        <p:nvSpPr>
          <p:cNvPr id="573" name="Google Shape;573;p10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  <p:sp>
        <p:nvSpPr>
          <p:cNvPr id="579" name="Google Shape;579;p11"/>
          <p:cNvSpPr txBox="1"/>
          <p:nvPr>
            <p:ph idx="4294967295" type="body"/>
          </p:nvPr>
        </p:nvSpPr>
        <p:spPr>
          <a:xfrm>
            <a:off x="457200" y="1052512"/>
            <a:ext cx="82296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key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pointer to the root, Tree-Search returns a pointer to a node with key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NIL: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Tree-Search(x, k)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(x = = NIL  or  k = = key[x])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x;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(k &lt; key[x])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Tree-Search(left[x], k);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Tree-Search(right[x], k);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2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  <p:sp>
        <p:nvSpPr>
          <p:cNvPr id="585" name="Google Shape;585;p12"/>
          <p:cNvSpPr txBox="1"/>
          <p:nvPr>
            <p:ph idx="4294967295" type="body"/>
          </p:nvPr>
        </p:nvSpPr>
        <p:spPr>
          <a:xfrm>
            <a:off x="457200" y="1052512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another function that does the same: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Tree-Search(x, k)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(x != NIL  and  k != key[x])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(k &lt; key[x])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x = left[x];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else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x = right[x];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x;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1" sz="26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1" lang="en-US" sz="26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these two functions is more efficient?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Min &amp; Max</a:t>
            </a:r>
            <a:endParaRPr/>
          </a:p>
        </p:txBody>
      </p:sp>
      <p:pic>
        <p:nvPicPr>
          <p:cNvPr descr="tree_minimum" id="591" name="Google Shape;5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066800"/>
            <a:ext cx="4192587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_maximum" id="592" name="Google Shape;5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025" y="3808412"/>
            <a:ext cx="4211637" cy="214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"/>
          <p:cNvSpPr txBox="1"/>
          <p:nvPr>
            <p:ph idx="4294967295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cases: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right subtree: successor is minimum node in right subtree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no right subtree: successor is first ancestor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whose left child is also ancestor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Intuition: As long as you move to the left up the tree, you’re visiting smaller nodes.  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Predecessor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similar algorithm</a:t>
            </a:r>
            <a:endParaRPr/>
          </a:p>
        </p:txBody>
      </p:sp>
      <p:sp>
        <p:nvSpPr>
          <p:cNvPr id="598" name="Google Shape;598;p14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Successor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Successor</a:t>
            </a:r>
            <a:endParaRPr/>
          </a:p>
        </p:txBody>
      </p:sp>
      <p:pic>
        <p:nvPicPr>
          <p:cNvPr descr="tree_successor" id="604" name="Google Shape;6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1268412"/>
            <a:ext cx="7451725" cy="37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  <p:sp>
        <p:nvSpPr>
          <p:cNvPr id="610" name="Google Shape;610;p16"/>
          <p:cNvSpPr txBox="1"/>
          <p:nvPr>
            <p:ph idx="4294967295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an element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tree so that the binary search tree property continues to hold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the search procedure as discussed before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place of NIL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“trailing pointer” to keep track of where you came from (like inserting into singly linked list)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17"/>
          <p:cNvGrpSpPr/>
          <p:nvPr/>
        </p:nvGrpSpPr>
        <p:grpSpPr>
          <a:xfrm>
            <a:off x="685800" y="1143000"/>
            <a:ext cx="8001000" cy="5181600"/>
            <a:chOff x="762000" y="1447800"/>
            <a:chExt cx="8001000" cy="5181600"/>
          </a:xfrm>
        </p:grpSpPr>
        <p:sp>
          <p:nvSpPr>
            <p:cNvPr id="616" name="Google Shape;616;p17"/>
            <p:cNvSpPr/>
            <p:nvPr/>
          </p:nvSpPr>
          <p:spPr>
            <a:xfrm>
              <a:off x="3962400" y="1447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295400" y="2362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5908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676400" y="3886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133600" y="5029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6705600" y="22860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88</a:t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1816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848600" y="3200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4419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54</a:t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324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</a:t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791200" y="48006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</a:t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6172200" y="5638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cxnSp>
          <p:nvCxnSpPr>
            <p:cNvPr id="628" name="Google Shape;628;p17"/>
            <p:cNvCxnSpPr/>
            <p:nvPr/>
          </p:nvCxnSpPr>
          <p:spPr>
            <a:xfrm flipH="1">
              <a:off x="1816100" y="1714500"/>
              <a:ext cx="2146300" cy="7254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29" name="Google Shape;629;p17"/>
            <p:cNvCxnSpPr/>
            <p:nvPr/>
          </p:nvCxnSpPr>
          <p:spPr>
            <a:xfrm flipH="1" rot="5400000">
              <a:off x="2055812" y="2578100"/>
              <a:ext cx="384175" cy="863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0" name="Google Shape;630;p17"/>
            <p:cNvCxnSpPr/>
            <p:nvPr/>
          </p:nvCxnSpPr>
          <p:spPr>
            <a:xfrm rot="5400000">
              <a:off x="2177256" y="3383756"/>
              <a:ext cx="306387" cy="698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1" name="Google Shape;631;p17"/>
            <p:cNvCxnSpPr/>
            <p:nvPr/>
          </p:nvCxnSpPr>
          <p:spPr>
            <a:xfrm flipH="1" rot="5400000">
              <a:off x="1974056" y="4564856"/>
              <a:ext cx="6873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2" name="Google Shape;632;p17"/>
            <p:cNvCxnSpPr/>
            <p:nvPr/>
          </p:nvCxnSpPr>
          <p:spPr>
            <a:xfrm>
              <a:off x="4572000" y="1714500"/>
              <a:ext cx="213360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3" name="Google Shape;633;p17"/>
            <p:cNvCxnSpPr/>
            <p:nvPr/>
          </p:nvCxnSpPr>
          <p:spPr>
            <a:xfrm rot="5400000">
              <a:off x="6018212" y="2425700"/>
              <a:ext cx="460375" cy="1092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4" name="Google Shape;634;p17"/>
            <p:cNvCxnSpPr/>
            <p:nvPr/>
          </p:nvCxnSpPr>
          <p:spPr>
            <a:xfrm flipH="1" rot="-5400000">
              <a:off x="7313612" y="2654300"/>
              <a:ext cx="5365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5" name="Google Shape;635;p17"/>
            <p:cNvCxnSpPr/>
            <p:nvPr/>
          </p:nvCxnSpPr>
          <p:spPr>
            <a:xfrm flipH="1" rot="-5400000">
              <a:off x="5827712" y="3454400"/>
              <a:ext cx="4603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6" name="Google Shape;636;p17"/>
            <p:cNvCxnSpPr/>
            <p:nvPr/>
          </p:nvCxnSpPr>
          <p:spPr>
            <a:xfrm rot="5400000">
              <a:off x="4806156" y="3498056"/>
              <a:ext cx="382587" cy="546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7" name="Google Shape;637;p17"/>
            <p:cNvCxnSpPr/>
            <p:nvPr/>
          </p:nvCxnSpPr>
          <p:spPr>
            <a:xfrm rot="5400000">
              <a:off x="6063456" y="4450556"/>
              <a:ext cx="382587" cy="31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38" name="Google Shape;638;p17"/>
            <p:cNvCxnSpPr/>
            <p:nvPr/>
          </p:nvCxnSpPr>
          <p:spPr>
            <a:xfrm flipH="1" rot="-5400000">
              <a:off x="6203156" y="5364956"/>
              <a:ext cx="3825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639" name="Google Shape;639;p17"/>
            <p:cNvSpPr txBox="1"/>
            <p:nvPr/>
          </p:nvSpPr>
          <p:spPr>
            <a:xfrm>
              <a:off x="762000" y="3276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0" name="Google Shape;640;p17"/>
            <p:cNvSpPr txBox="1"/>
            <p:nvPr/>
          </p:nvSpPr>
          <p:spPr>
            <a:xfrm>
              <a:off x="3352800" y="39624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" name="Google Shape;641;p17"/>
            <p:cNvSpPr txBox="1"/>
            <p:nvPr/>
          </p:nvSpPr>
          <p:spPr>
            <a:xfrm>
              <a:off x="1143000" y="5181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2" name="Google Shape;642;p17"/>
            <p:cNvSpPr txBox="1"/>
            <p:nvPr/>
          </p:nvSpPr>
          <p:spPr>
            <a:xfrm>
              <a:off x="18288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" name="Google Shape;643;p17"/>
            <p:cNvSpPr txBox="1"/>
            <p:nvPr/>
          </p:nvSpPr>
          <p:spPr>
            <a:xfrm>
              <a:off x="26670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4" name="Google Shape;644;p17"/>
            <p:cNvSpPr txBox="1"/>
            <p:nvPr/>
          </p:nvSpPr>
          <p:spPr>
            <a:xfrm>
              <a:off x="41910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5" name="Google Shape;645;p17"/>
            <p:cNvSpPr txBox="1"/>
            <p:nvPr/>
          </p:nvSpPr>
          <p:spPr>
            <a:xfrm>
              <a:off x="75438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6" name="Google Shape;646;p17"/>
            <p:cNvSpPr txBox="1"/>
            <p:nvPr/>
          </p:nvSpPr>
          <p:spPr>
            <a:xfrm>
              <a:off x="84582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7" name="Google Shape;647;p17"/>
            <p:cNvSpPr txBox="1"/>
            <p:nvPr/>
          </p:nvSpPr>
          <p:spPr>
            <a:xfrm>
              <a:off x="5486400" y="57912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8" name="Google Shape;648;p17"/>
            <p:cNvSpPr txBox="1"/>
            <p:nvPr/>
          </p:nvSpPr>
          <p:spPr>
            <a:xfrm>
              <a:off x="6934200" y="4876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9" name="Google Shape;649;p17"/>
            <p:cNvCxnSpPr/>
            <p:nvPr/>
          </p:nvCxnSpPr>
          <p:spPr>
            <a:xfrm rot="-5400000">
              <a:off x="919956" y="2812256"/>
              <a:ext cx="458787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0" name="Google Shape;650;p17"/>
            <p:cNvCxnSpPr/>
            <p:nvPr/>
          </p:nvCxnSpPr>
          <p:spPr>
            <a:xfrm rot="5400000">
              <a:off x="1110456" y="4526756"/>
              <a:ext cx="839787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1" name="Google Shape;651;p17"/>
            <p:cNvCxnSpPr/>
            <p:nvPr/>
          </p:nvCxnSpPr>
          <p:spPr>
            <a:xfrm rot="5400000">
              <a:off x="1834356" y="5631656"/>
              <a:ext cx="5349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2" name="Google Shape;652;p17"/>
            <p:cNvCxnSpPr/>
            <p:nvPr/>
          </p:nvCxnSpPr>
          <p:spPr>
            <a:xfrm flipH="1" rot="-5400000">
              <a:off x="2469356" y="5669756"/>
              <a:ext cx="5349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3" name="Google Shape;653;p17"/>
            <p:cNvCxnSpPr/>
            <p:nvPr/>
          </p:nvCxnSpPr>
          <p:spPr>
            <a:xfrm flipH="1" rot="-5400000">
              <a:off x="3117056" y="3574256"/>
              <a:ext cx="382587" cy="393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4" name="Google Shape;654;p17"/>
            <p:cNvCxnSpPr/>
            <p:nvPr/>
          </p:nvCxnSpPr>
          <p:spPr>
            <a:xfrm rot="5400000">
              <a:off x="4158456" y="4602956"/>
              <a:ext cx="5349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5" name="Google Shape;655;p17"/>
            <p:cNvCxnSpPr/>
            <p:nvPr/>
          </p:nvCxnSpPr>
          <p:spPr>
            <a:xfrm rot="-5400000">
              <a:off x="5491956" y="5403056"/>
              <a:ext cx="5349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656" name="Google Shape;656;p17"/>
            <p:cNvSpPr txBox="1"/>
            <p:nvPr/>
          </p:nvSpPr>
          <p:spPr>
            <a:xfrm>
              <a:off x="48768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7" name="Google Shape;657;p17"/>
            <p:cNvCxnSpPr/>
            <p:nvPr/>
          </p:nvCxnSpPr>
          <p:spPr>
            <a:xfrm flipH="1" rot="-5400000">
              <a:off x="4717256" y="4641056"/>
              <a:ext cx="534987" cy="88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58" name="Google Shape;658;p17"/>
            <p:cNvCxnSpPr/>
            <p:nvPr/>
          </p:nvCxnSpPr>
          <p:spPr>
            <a:xfrm flipH="1" rot="-5400000">
              <a:off x="6736556" y="4526756"/>
              <a:ext cx="4587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659" name="Google Shape;659;p17"/>
            <p:cNvSpPr txBox="1"/>
            <p:nvPr/>
          </p:nvSpPr>
          <p:spPr>
            <a:xfrm>
              <a:off x="5943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0" name="Google Shape;660;p17"/>
            <p:cNvSpPr txBox="1"/>
            <p:nvPr/>
          </p:nvSpPr>
          <p:spPr>
            <a:xfrm>
              <a:off x="6705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1" name="Google Shape;661;p17"/>
            <p:cNvCxnSpPr/>
            <p:nvPr/>
          </p:nvCxnSpPr>
          <p:spPr>
            <a:xfrm rot="5400000">
              <a:off x="7625556" y="3726656"/>
              <a:ext cx="3825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62" name="Google Shape;662;p17"/>
            <p:cNvCxnSpPr/>
            <p:nvPr/>
          </p:nvCxnSpPr>
          <p:spPr>
            <a:xfrm flipH="1" rot="-5400000">
              <a:off x="8298656" y="3726656"/>
              <a:ext cx="3825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63" name="Google Shape;663;p17"/>
            <p:cNvCxnSpPr/>
            <p:nvPr/>
          </p:nvCxnSpPr>
          <p:spPr>
            <a:xfrm rot="5400000">
              <a:off x="6063456" y="6126956"/>
              <a:ext cx="2301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664" name="Google Shape;664;p17"/>
            <p:cNvCxnSpPr/>
            <p:nvPr/>
          </p:nvCxnSpPr>
          <p:spPr>
            <a:xfrm flipH="1" rot="-5400000">
              <a:off x="6660356" y="6126956"/>
              <a:ext cx="2301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665" name="Google Shape;665;p17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666" name="Google Shape;666;p17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8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672" name="Google Shape;672;p18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673" name="Google Shape;673;p18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674" name="Google Shape;674;p18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675" name="Google Shape;675;p18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676" name="Google Shape;676;p18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677" name="Google Shape;677;p18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678" name="Google Shape;678;p18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679" name="Google Shape;679;p18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680" name="Google Shape;680;p18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681" name="Google Shape;681;p18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682" name="Google Shape;682;p18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683" name="Google Shape;683;p18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4" name="Google Shape;684;p18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5" name="Google Shape;685;p18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6" name="Google Shape;686;p18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7" name="Google Shape;687;p18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8" name="Google Shape;688;p18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89" name="Google Shape;689;p18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90" name="Google Shape;690;p18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91" name="Google Shape;691;p18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92" name="Google Shape;692;p18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93" name="Google Shape;693;p18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694" name="Google Shape;694;p18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Google Shape;697;p18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18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18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18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18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18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18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4" name="Google Shape;704;p18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05" name="Google Shape;705;p18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06" name="Google Shape;706;p18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07" name="Google Shape;707;p18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08" name="Google Shape;708;p18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09" name="Google Shape;709;p18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0" name="Google Shape;710;p18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11" name="Google Shape;711;p18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2" name="Google Shape;712;p18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3" name="Google Shape;713;p18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14" name="Google Shape;714;p18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6" name="Google Shape;716;p18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7" name="Google Shape;717;p18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8" name="Google Shape;718;p18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9" name="Google Shape;719;p18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20" name="Google Shape;720;p18"/>
          <p:cNvSpPr txBox="1"/>
          <p:nvPr/>
        </p:nvSpPr>
        <p:spPr>
          <a:xfrm>
            <a:off x="3352800" y="838200"/>
            <a:ext cx="2020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root</a:t>
            </a:r>
            <a:endParaRPr/>
          </a:p>
        </p:txBody>
      </p:sp>
      <p:sp>
        <p:nvSpPr>
          <p:cNvPr id="721" name="Google Shape;721;p18"/>
          <p:cNvSpPr txBox="1"/>
          <p:nvPr/>
        </p:nvSpPr>
        <p:spPr>
          <a:xfrm>
            <a:off x="4038600" y="849312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cxnSp>
        <p:nvCxnSpPr>
          <p:cNvPr id="722" name="Google Shape;722;p18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23" name="Google Shape;723;p18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724" name="Google Shape;724;p18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9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730" name="Google Shape;730;p19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731" name="Google Shape;731;p19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732" name="Google Shape;732;p19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733" name="Google Shape;733;p19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734" name="Google Shape;734;p19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735" name="Google Shape;735;p19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736" name="Google Shape;736;p19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737" name="Google Shape;737;p19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738" name="Google Shape;738;p19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739" name="Google Shape;739;p19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740" name="Google Shape;740;p19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741" name="Google Shape;741;p19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742" name="Google Shape;742;p19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3" name="Google Shape;743;p19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4" name="Google Shape;744;p19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5" name="Google Shape;745;p19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6" name="Google Shape;746;p19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7" name="Google Shape;747;p19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8" name="Google Shape;748;p19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9" name="Google Shape;749;p19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50" name="Google Shape;750;p19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51" name="Google Shape;751;p19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52" name="Google Shape;752;p19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53" name="Google Shape;753;p19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Google Shape;754;p19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5" name="Google Shape;755;p19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19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19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19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19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19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19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19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3" name="Google Shape;763;p19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4" name="Google Shape;764;p19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5" name="Google Shape;765;p19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6" name="Google Shape;766;p19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7" name="Google Shape;767;p19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8" name="Google Shape;768;p19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9" name="Google Shape;769;p19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70" name="Google Shape;770;p19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71" name="Google Shape;771;p19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2" name="Google Shape;772;p19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73" name="Google Shape;773;p19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19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75" name="Google Shape;775;p19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6" name="Google Shape;776;p19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7" name="Google Shape;777;p19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8" name="Google Shape;778;p19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79" name="Google Shape;779;p19"/>
          <p:cNvSpPr txBox="1"/>
          <p:nvPr/>
        </p:nvSpPr>
        <p:spPr>
          <a:xfrm>
            <a:off x="569912" y="1752600"/>
            <a:ext cx="2093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node</a:t>
            </a:r>
            <a:endParaRPr/>
          </a:p>
        </p:txBody>
      </p:sp>
      <p:sp>
        <p:nvSpPr>
          <p:cNvPr id="780" name="Google Shape;780;p19"/>
          <p:cNvSpPr txBox="1"/>
          <p:nvPr/>
        </p:nvSpPr>
        <p:spPr>
          <a:xfrm>
            <a:off x="1371600" y="1752600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cxnSp>
        <p:nvCxnSpPr>
          <p:cNvPr id="781" name="Google Shape;781;p19"/>
          <p:cNvCxnSpPr/>
          <p:nvPr/>
        </p:nvCxnSpPr>
        <p:spPr>
          <a:xfrm flipH="1" rot="-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782" name="Google Shape;782;p19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/>
          </a:p>
        </p:txBody>
      </p:sp>
      <p:sp>
        <p:nvSpPr>
          <p:cNvPr id="195" name="Google Shape;195;p2"/>
          <p:cNvSpPr txBox="1"/>
          <p:nvPr>
            <p:ph idx="4294967295" type="body"/>
          </p:nvPr>
        </p:nvSpPr>
        <p:spPr>
          <a:xfrm>
            <a:off x="457200" y="1052512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tree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BST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node-based binary tree data structure which has the following properties: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left subtree of a node contains only nodes with keys less than the node's key.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 subtree of a node contains only nodes with keys greater than or equal to the node's key.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left and right subtrees must also be binary search trees. </a:t>
            </a:r>
            <a:endParaRPr/>
          </a:p>
        </p:txBody>
      </p:sp>
      <p:pic>
        <p:nvPicPr>
          <p:cNvPr descr="500px-Binary_search_tree" id="196" name="Google Shape;1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3968750"/>
            <a:ext cx="3889375" cy="252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788" name="Google Shape;788;p20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789" name="Google Shape;789;p20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790" name="Google Shape;790;p20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791" name="Google Shape;791;p20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792" name="Google Shape;792;p20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793" name="Google Shape;793;p20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794" name="Google Shape;794;p20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795" name="Google Shape;795;p20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796" name="Google Shape;796;p20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797" name="Google Shape;797;p20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798" name="Google Shape;798;p20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800" name="Google Shape;800;p20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1" name="Google Shape;801;p20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2" name="Google Shape;802;p20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3" name="Google Shape;803;p20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4" name="Google Shape;804;p20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5" name="Google Shape;805;p20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6" name="Google Shape;806;p20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7" name="Google Shape;807;p20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8" name="Google Shape;808;p20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9" name="Google Shape;809;p20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10" name="Google Shape;810;p20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11" name="Google Shape;811;p20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0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0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0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0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0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0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9" name="Google Shape;819;p20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0" name="Google Shape;820;p20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1" name="Google Shape;821;p20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2" name="Google Shape;822;p20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3" name="Google Shape;823;p20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4" name="Google Shape;824;p20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5" name="Google Shape;825;p20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6" name="Google Shape;826;p20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27" name="Google Shape;827;p20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28" name="Google Shape;828;p20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9" name="Google Shape;829;p20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0" name="Google Shape;830;p20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31" name="Google Shape;831;p20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20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3" name="Google Shape;833;p20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4" name="Google Shape;834;p20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5" name="Google Shape;835;p20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36" name="Google Shape;836;p20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37" name="Google Shape;837;p20"/>
          <p:cNvSpPr txBox="1"/>
          <p:nvPr/>
        </p:nvSpPr>
        <p:spPr>
          <a:xfrm>
            <a:off x="1828800" y="2514600"/>
            <a:ext cx="2093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node</a:t>
            </a:r>
            <a:endParaRPr/>
          </a:p>
        </p:txBody>
      </p:sp>
      <p:sp>
        <p:nvSpPr>
          <p:cNvPr id="838" name="Google Shape;838;p20"/>
          <p:cNvSpPr txBox="1"/>
          <p:nvPr/>
        </p:nvSpPr>
        <p:spPr>
          <a:xfrm>
            <a:off x="2667000" y="2514600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cxnSp>
        <p:nvCxnSpPr>
          <p:cNvPr id="839" name="Google Shape;839;p20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40" name="Google Shape;840;p20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1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846" name="Google Shape;846;p21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847" name="Google Shape;847;p21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848" name="Google Shape;848;p21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849" name="Google Shape;849;p21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850" name="Google Shape;850;p21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51" name="Google Shape;851;p21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852" name="Google Shape;852;p21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854" name="Google Shape;854;p21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858" name="Google Shape;858;p21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59" name="Google Shape;859;p21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0" name="Google Shape;860;p21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1" name="Google Shape;861;p21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2" name="Google Shape;862;p21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3" name="Google Shape;863;p21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4" name="Google Shape;864;p21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5" name="Google Shape;865;p21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6" name="Google Shape;866;p21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7" name="Google Shape;867;p21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8" name="Google Shape;868;p21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69" name="Google Shape;869;p21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1" name="Google Shape;871;p21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21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4" name="Google Shape;874;p21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5" name="Google Shape;875;p21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6" name="Google Shape;876;p21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7" name="Google Shape;877;p21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21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9" name="Google Shape;879;p21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0" name="Google Shape;880;p21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1" name="Google Shape;881;p21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2" name="Google Shape;882;p21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3" name="Google Shape;883;p21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4" name="Google Shape;884;p21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5" name="Google Shape;885;p21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86" name="Google Shape;886;p21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87" name="Google Shape;887;p21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88" name="Google Shape;888;p21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89" name="Google Shape;889;p21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0" name="Google Shape;890;p21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1" name="Google Shape;891;p21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92" name="Google Shape;892;p21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93" name="Google Shape;893;p21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94" name="Google Shape;894;p21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895" name="Google Shape;895;p21"/>
          <p:cNvSpPr txBox="1"/>
          <p:nvPr/>
        </p:nvSpPr>
        <p:spPr>
          <a:xfrm>
            <a:off x="2590800" y="335280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 Node</a:t>
            </a:r>
            <a:endParaRPr/>
          </a:p>
        </p:txBody>
      </p:sp>
      <p:sp>
        <p:nvSpPr>
          <p:cNvPr id="896" name="Google Shape;896;p21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2"/>
          <p:cNvSpPr txBox="1"/>
          <p:nvPr/>
        </p:nvSpPr>
        <p:spPr>
          <a:xfrm>
            <a:off x="533400" y="1295400"/>
            <a:ext cx="1204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902" name="Google Shape;902;p22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903" name="Google Shape;903;p22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904" name="Google Shape;904;p22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905" name="Google Shape;905;p22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906" name="Google Shape;906;p22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907" name="Google Shape;907;p22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908" name="Google Shape;908;p22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909" name="Google Shape;909;p22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910" name="Google Shape;910;p22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911" name="Google Shape;911;p22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914" name="Google Shape;914;p22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15" name="Google Shape;915;p22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16" name="Google Shape;916;p22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17" name="Google Shape;917;p22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18" name="Google Shape;918;p22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19" name="Google Shape;919;p22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0" name="Google Shape;920;p22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1" name="Google Shape;921;p22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2" name="Google Shape;922;p22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3" name="Google Shape;923;p22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4" name="Google Shape;924;p22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925" name="Google Shape;925;p22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6" name="Google Shape;926;p22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7" name="Google Shape;927;p22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22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22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0" name="Google Shape;930;p22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2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2" name="Google Shape;932;p22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3" name="Google Shape;933;p22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4" name="Google Shape;934;p22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5" name="Google Shape;935;p22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6" name="Google Shape;936;p22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7" name="Google Shape;937;p22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8" name="Google Shape;938;p22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9" name="Google Shape;939;p22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40" name="Google Shape;940;p22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41" name="Google Shape;941;p22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942" name="Google Shape;942;p22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3" name="Google Shape;943;p22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44" name="Google Shape;944;p22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945" name="Google Shape;945;p22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2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7" name="Google Shape;947;p22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48" name="Google Shape;948;p22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49" name="Google Shape;949;p22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50" name="Google Shape;950;p22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951" name="Google Shape;951;p22"/>
          <p:cNvSpPr/>
          <p:nvPr/>
        </p:nvSpPr>
        <p:spPr>
          <a:xfrm>
            <a:off x="32004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952" name="Google Shape;952;p22"/>
          <p:cNvSpPr txBox="1"/>
          <p:nvPr/>
        </p:nvSpPr>
        <p:spPr>
          <a:xfrm>
            <a:off x="2971800" y="4419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22"/>
          <p:cNvSpPr txBox="1"/>
          <p:nvPr/>
        </p:nvSpPr>
        <p:spPr>
          <a:xfrm>
            <a:off x="3657600" y="4419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4" name="Google Shape;954;p22"/>
          <p:cNvCxnSpPr/>
          <p:nvPr/>
        </p:nvCxnSpPr>
        <p:spPr>
          <a:xfrm rot="5400000">
            <a:off x="3015456" y="41457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55" name="Google Shape;955;p22"/>
          <p:cNvCxnSpPr/>
          <p:nvPr/>
        </p:nvCxnSpPr>
        <p:spPr>
          <a:xfrm flipH="1" rot="-5400000">
            <a:off x="3574256" y="4183856"/>
            <a:ext cx="3825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956" name="Google Shape;956;p22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3"/>
          <p:cNvSpPr txBox="1"/>
          <p:nvPr>
            <p:ph idx="4294967295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Insert 74</a:t>
            </a:r>
            <a:endParaRPr/>
          </a:p>
        </p:txBody>
      </p:sp>
      <p:grpSp>
        <p:nvGrpSpPr>
          <p:cNvPr id="962" name="Google Shape;962;p23"/>
          <p:cNvGrpSpPr/>
          <p:nvPr/>
        </p:nvGrpSpPr>
        <p:grpSpPr>
          <a:xfrm>
            <a:off x="1763712" y="1700212"/>
            <a:ext cx="6337300" cy="4248150"/>
            <a:chOff x="1020" y="1480"/>
            <a:chExt cx="3992" cy="2676"/>
          </a:xfrm>
        </p:grpSpPr>
        <p:cxnSp>
          <p:nvCxnSpPr>
            <p:cNvPr id="963" name="Google Shape;963;p23"/>
            <p:cNvCxnSpPr/>
            <p:nvPr/>
          </p:nvCxnSpPr>
          <p:spPr>
            <a:xfrm rot="10800000">
              <a:off x="2245" y="1661"/>
              <a:ext cx="1678" cy="31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 flipH="1">
              <a:off x="1292" y="1706"/>
              <a:ext cx="635" cy="273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3334" y="2614"/>
              <a:ext cx="499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 rot="10800000">
              <a:off x="4150" y="2160"/>
              <a:ext cx="544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1429" y="2205"/>
              <a:ext cx="272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 flipH="1">
              <a:off x="3334" y="2160"/>
              <a:ext cx="453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69" name="Google Shape;969;p23"/>
            <p:cNvGrpSpPr/>
            <p:nvPr/>
          </p:nvGrpSpPr>
          <p:grpSpPr>
            <a:xfrm>
              <a:off x="1927" y="1480"/>
              <a:ext cx="363" cy="363"/>
              <a:chOff x="2789" y="1434"/>
              <a:chExt cx="363" cy="363"/>
            </a:xfrm>
          </p:grpSpPr>
          <p:sp>
            <p:nvSpPr>
              <p:cNvPr id="970" name="Google Shape;970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1" name="Google Shape;971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</p:grpSp>
        <p:cxnSp>
          <p:nvCxnSpPr>
            <p:cNvPr id="972" name="Google Shape;972;p23"/>
            <p:cNvCxnSpPr/>
            <p:nvPr/>
          </p:nvCxnSpPr>
          <p:spPr>
            <a:xfrm flipH="1">
              <a:off x="1247" y="2614"/>
              <a:ext cx="362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73" name="Google Shape;973;p23"/>
            <p:cNvGrpSpPr/>
            <p:nvPr/>
          </p:nvGrpSpPr>
          <p:grpSpPr>
            <a:xfrm>
              <a:off x="1565" y="3339"/>
              <a:ext cx="363" cy="363"/>
              <a:chOff x="2789" y="1434"/>
              <a:chExt cx="363" cy="363"/>
            </a:xfrm>
          </p:grpSpPr>
          <p:sp>
            <p:nvSpPr>
              <p:cNvPr id="974" name="Google Shape;974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5" name="Google Shape;975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29</a:t>
                </a:r>
                <a:endParaRPr/>
              </a:p>
            </p:txBody>
          </p:sp>
        </p:grpSp>
        <p:grpSp>
          <p:nvGrpSpPr>
            <p:cNvPr id="976" name="Google Shape;976;p23"/>
            <p:cNvGrpSpPr/>
            <p:nvPr/>
          </p:nvGrpSpPr>
          <p:grpSpPr>
            <a:xfrm>
              <a:off x="1020" y="2840"/>
              <a:ext cx="363" cy="363"/>
              <a:chOff x="2789" y="1434"/>
              <a:chExt cx="363" cy="363"/>
            </a:xfrm>
          </p:grpSpPr>
          <p:sp>
            <p:nvSpPr>
              <p:cNvPr id="977" name="Google Shape;977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8" name="Google Shape;978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28</a:t>
                </a:r>
                <a:endParaRPr/>
              </a:p>
            </p:txBody>
          </p:sp>
        </p:grpSp>
        <p:grpSp>
          <p:nvGrpSpPr>
            <p:cNvPr id="979" name="Google Shape;979;p23"/>
            <p:cNvGrpSpPr/>
            <p:nvPr/>
          </p:nvGrpSpPr>
          <p:grpSpPr>
            <a:xfrm>
              <a:off x="1610" y="2387"/>
              <a:ext cx="363" cy="363"/>
              <a:chOff x="2789" y="1434"/>
              <a:chExt cx="363" cy="363"/>
            </a:xfrm>
          </p:grpSpPr>
          <p:sp>
            <p:nvSpPr>
              <p:cNvPr id="980" name="Google Shape;980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1" name="Google Shape;981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32</a:t>
                </a:r>
                <a:endParaRPr/>
              </a:p>
            </p:txBody>
          </p:sp>
        </p:grpSp>
        <p:grpSp>
          <p:nvGrpSpPr>
            <p:cNvPr id="982" name="Google Shape;982;p23"/>
            <p:cNvGrpSpPr/>
            <p:nvPr/>
          </p:nvGrpSpPr>
          <p:grpSpPr>
            <a:xfrm>
              <a:off x="2336" y="2840"/>
              <a:ext cx="363" cy="363"/>
              <a:chOff x="2789" y="1434"/>
              <a:chExt cx="363" cy="363"/>
            </a:xfrm>
          </p:grpSpPr>
          <p:sp>
            <p:nvSpPr>
              <p:cNvPr id="983" name="Google Shape;983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4" name="Google Shape;984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</p:grpSp>
        <p:grpSp>
          <p:nvGrpSpPr>
            <p:cNvPr id="985" name="Google Shape;985;p23"/>
            <p:cNvGrpSpPr/>
            <p:nvPr/>
          </p:nvGrpSpPr>
          <p:grpSpPr>
            <a:xfrm>
              <a:off x="3742" y="2795"/>
              <a:ext cx="363" cy="363"/>
              <a:chOff x="2789" y="1434"/>
              <a:chExt cx="363" cy="363"/>
            </a:xfrm>
          </p:grpSpPr>
          <p:sp>
            <p:nvSpPr>
              <p:cNvPr id="986" name="Google Shape;986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7" name="Google Shape;987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/>
              </a:p>
            </p:txBody>
          </p:sp>
        </p:grpSp>
        <p:grpSp>
          <p:nvGrpSpPr>
            <p:cNvPr id="988" name="Google Shape;988;p23"/>
            <p:cNvGrpSpPr/>
            <p:nvPr/>
          </p:nvGrpSpPr>
          <p:grpSpPr>
            <a:xfrm>
              <a:off x="3016" y="2341"/>
              <a:ext cx="363" cy="363"/>
              <a:chOff x="2789" y="1434"/>
              <a:chExt cx="363" cy="363"/>
            </a:xfrm>
          </p:grpSpPr>
          <p:sp>
            <p:nvSpPr>
              <p:cNvPr id="989" name="Google Shape;989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0" name="Google Shape;990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65</a:t>
                </a:r>
                <a:endParaRPr/>
              </a:p>
            </p:txBody>
          </p:sp>
        </p:grpSp>
        <p:grpSp>
          <p:nvGrpSpPr>
            <p:cNvPr id="991" name="Google Shape;991;p23"/>
            <p:cNvGrpSpPr/>
            <p:nvPr/>
          </p:nvGrpSpPr>
          <p:grpSpPr>
            <a:xfrm>
              <a:off x="4649" y="2341"/>
              <a:ext cx="363" cy="363"/>
              <a:chOff x="2789" y="1434"/>
              <a:chExt cx="363" cy="363"/>
            </a:xfrm>
          </p:grpSpPr>
          <p:sp>
            <p:nvSpPr>
              <p:cNvPr id="992" name="Google Shape;992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3" name="Google Shape;993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97</a:t>
                </a:r>
                <a:endParaRPr/>
              </a:p>
            </p:txBody>
          </p:sp>
        </p:grpSp>
        <p:grpSp>
          <p:nvGrpSpPr>
            <p:cNvPr id="994" name="Google Shape;994;p23"/>
            <p:cNvGrpSpPr/>
            <p:nvPr/>
          </p:nvGrpSpPr>
          <p:grpSpPr>
            <a:xfrm>
              <a:off x="3787" y="1979"/>
              <a:ext cx="363" cy="363"/>
              <a:chOff x="2789" y="1434"/>
              <a:chExt cx="363" cy="363"/>
            </a:xfrm>
          </p:grpSpPr>
          <p:sp>
            <p:nvSpPr>
              <p:cNvPr id="995" name="Google Shape;995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6" name="Google Shape;996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88</a:t>
                </a:r>
                <a:endParaRPr/>
              </a:p>
            </p:txBody>
          </p:sp>
        </p:grpSp>
        <p:grpSp>
          <p:nvGrpSpPr>
            <p:cNvPr id="997" name="Google Shape;997;p23"/>
            <p:cNvGrpSpPr/>
            <p:nvPr/>
          </p:nvGrpSpPr>
          <p:grpSpPr>
            <a:xfrm>
              <a:off x="1066" y="1979"/>
              <a:ext cx="363" cy="363"/>
              <a:chOff x="2789" y="1434"/>
              <a:chExt cx="363" cy="363"/>
            </a:xfrm>
          </p:grpSpPr>
          <p:sp>
            <p:nvSpPr>
              <p:cNvPr id="998" name="Google Shape;998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9" name="Google Shape;999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/>
              </a:p>
            </p:txBody>
          </p:sp>
        </p:grpSp>
        <p:grpSp>
          <p:nvGrpSpPr>
            <p:cNvPr id="1000" name="Google Shape;1000;p23"/>
            <p:cNvGrpSpPr/>
            <p:nvPr/>
          </p:nvGrpSpPr>
          <p:grpSpPr>
            <a:xfrm>
              <a:off x="3878" y="3793"/>
              <a:ext cx="363" cy="363"/>
              <a:chOff x="2789" y="1434"/>
              <a:chExt cx="363" cy="363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2" name="Google Shape;1002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/>
              </a:p>
            </p:txBody>
          </p:sp>
        </p:grpSp>
        <p:grpSp>
          <p:nvGrpSpPr>
            <p:cNvPr id="1003" name="Google Shape;1003;p23"/>
            <p:cNvGrpSpPr/>
            <p:nvPr/>
          </p:nvGrpSpPr>
          <p:grpSpPr>
            <a:xfrm>
              <a:off x="3288" y="3385"/>
              <a:ext cx="363" cy="363"/>
              <a:chOff x="2789" y="1434"/>
              <a:chExt cx="363" cy="363"/>
            </a:xfrm>
          </p:grpSpPr>
          <p:sp>
            <p:nvSpPr>
              <p:cNvPr id="1004" name="Google Shape;1004;p23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5" name="Google Shape;1005;p23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76</a:t>
                </a:r>
                <a:endParaRPr/>
              </a:p>
            </p:txBody>
          </p:sp>
        </p:grpSp>
        <p:cxnSp>
          <p:nvCxnSpPr>
            <p:cNvPr id="1006" name="Google Shape;1006;p23"/>
            <p:cNvCxnSpPr/>
            <p:nvPr/>
          </p:nvCxnSpPr>
          <p:spPr>
            <a:xfrm>
              <a:off x="1338" y="3113"/>
              <a:ext cx="363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7" name="Google Shape;1007;p23"/>
            <p:cNvCxnSpPr/>
            <p:nvPr/>
          </p:nvCxnSpPr>
          <p:spPr>
            <a:xfrm>
              <a:off x="3651" y="3612"/>
              <a:ext cx="318" cy="18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23"/>
            <p:cNvCxnSpPr/>
            <p:nvPr/>
          </p:nvCxnSpPr>
          <p:spPr>
            <a:xfrm flipH="1">
              <a:off x="2562" y="2568"/>
              <a:ext cx="453" cy="27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23"/>
            <p:cNvCxnSpPr/>
            <p:nvPr/>
          </p:nvCxnSpPr>
          <p:spPr>
            <a:xfrm flipH="1">
              <a:off x="3515" y="3067"/>
              <a:ext cx="272" cy="31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10" name="Google Shape;1010;p23"/>
          <p:cNvCxnSpPr/>
          <p:nvPr/>
        </p:nvCxnSpPr>
        <p:spPr>
          <a:xfrm flipH="1">
            <a:off x="4932362" y="5013325"/>
            <a:ext cx="431800" cy="5048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1" name="Google Shape;1011;p23"/>
          <p:cNvSpPr/>
          <p:nvPr/>
        </p:nvSpPr>
        <p:spPr>
          <a:xfrm>
            <a:off x="3708400" y="1700212"/>
            <a:ext cx="2735262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5580062" y="3213100"/>
            <a:ext cx="1079500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3" name="Google Shape;1013;p23"/>
          <p:cNvSpPr/>
          <p:nvPr/>
        </p:nvSpPr>
        <p:spPr>
          <a:xfrm rot="-3540000">
            <a:off x="5040312" y="2528887"/>
            <a:ext cx="1079500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Google Shape;1014;p23"/>
          <p:cNvSpPr/>
          <p:nvPr/>
        </p:nvSpPr>
        <p:spPr>
          <a:xfrm rot="-4800000">
            <a:off x="5180806" y="4117181"/>
            <a:ext cx="1014412" cy="647700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23"/>
          <p:cNvSpPr txBox="1"/>
          <p:nvPr/>
        </p:nvSpPr>
        <p:spPr>
          <a:xfrm>
            <a:off x="5076825" y="5419725"/>
            <a:ext cx="86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</a:t>
            </a:r>
            <a:endParaRPr/>
          </a:p>
        </p:txBody>
      </p:sp>
      <p:sp>
        <p:nvSpPr>
          <p:cNvPr id="1016" name="Google Shape;1016;p23"/>
          <p:cNvSpPr txBox="1"/>
          <p:nvPr/>
        </p:nvSpPr>
        <p:spPr>
          <a:xfrm>
            <a:off x="152400" y="5257800"/>
            <a:ext cx="4267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the element as if it were in the tree.  When reach a NULL node, that’s where to insert.</a:t>
            </a:r>
            <a:endParaRPr/>
          </a:p>
        </p:txBody>
      </p:sp>
      <p:sp>
        <p:nvSpPr>
          <p:cNvPr id="1017" name="Google Shape;1017;p23"/>
          <p:cNvSpPr txBox="1"/>
          <p:nvPr/>
        </p:nvSpPr>
        <p:spPr>
          <a:xfrm>
            <a:off x="4779962" y="551815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3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4"/>
          <p:cNvSpPr txBox="1"/>
          <p:nvPr>
            <p:ph idx="4294967295" type="body"/>
          </p:nvPr>
        </p:nvSpPr>
        <p:spPr>
          <a:xfrm>
            <a:off x="457200" y="10525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Insert 74</a:t>
            </a:r>
            <a:endParaRPr/>
          </a:p>
        </p:txBody>
      </p:sp>
      <p:grpSp>
        <p:nvGrpSpPr>
          <p:cNvPr id="1024" name="Google Shape;1024;p24"/>
          <p:cNvGrpSpPr/>
          <p:nvPr/>
        </p:nvGrpSpPr>
        <p:grpSpPr>
          <a:xfrm>
            <a:off x="1763712" y="1700212"/>
            <a:ext cx="6337300" cy="4248150"/>
            <a:chOff x="1020" y="1480"/>
            <a:chExt cx="3992" cy="2676"/>
          </a:xfrm>
        </p:grpSpPr>
        <p:cxnSp>
          <p:nvCxnSpPr>
            <p:cNvPr id="1025" name="Google Shape;1025;p24"/>
            <p:cNvCxnSpPr/>
            <p:nvPr/>
          </p:nvCxnSpPr>
          <p:spPr>
            <a:xfrm rot="10800000">
              <a:off x="2245" y="1661"/>
              <a:ext cx="1678" cy="31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 flipH="1">
              <a:off x="1292" y="1706"/>
              <a:ext cx="635" cy="273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3334" y="2614"/>
              <a:ext cx="499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 rot="10800000">
              <a:off x="4150" y="2160"/>
              <a:ext cx="544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429" y="2205"/>
              <a:ext cx="272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 flipH="1">
              <a:off x="3334" y="2160"/>
              <a:ext cx="453" cy="2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31" name="Google Shape;1031;p24"/>
            <p:cNvGrpSpPr/>
            <p:nvPr/>
          </p:nvGrpSpPr>
          <p:grpSpPr>
            <a:xfrm>
              <a:off x="1927" y="1480"/>
              <a:ext cx="363" cy="363"/>
              <a:chOff x="2789" y="1434"/>
              <a:chExt cx="363" cy="363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3" name="Google Shape;1033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/>
              </a:p>
            </p:txBody>
          </p:sp>
        </p:grpSp>
        <p:cxnSp>
          <p:nvCxnSpPr>
            <p:cNvPr id="1034" name="Google Shape;1034;p24"/>
            <p:cNvCxnSpPr/>
            <p:nvPr/>
          </p:nvCxnSpPr>
          <p:spPr>
            <a:xfrm flipH="1">
              <a:off x="1247" y="2614"/>
              <a:ext cx="362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35" name="Google Shape;1035;p24"/>
            <p:cNvGrpSpPr/>
            <p:nvPr/>
          </p:nvGrpSpPr>
          <p:grpSpPr>
            <a:xfrm>
              <a:off x="1565" y="3339"/>
              <a:ext cx="363" cy="363"/>
              <a:chOff x="2789" y="1434"/>
              <a:chExt cx="363" cy="363"/>
            </a:xfrm>
          </p:grpSpPr>
          <p:sp>
            <p:nvSpPr>
              <p:cNvPr id="1036" name="Google Shape;1036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7" name="Google Shape;1037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29</a:t>
                </a:r>
                <a:endParaRPr/>
              </a:p>
            </p:txBody>
          </p:sp>
        </p:grpSp>
        <p:grpSp>
          <p:nvGrpSpPr>
            <p:cNvPr id="1038" name="Google Shape;1038;p24"/>
            <p:cNvGrpSpPr/>
            <p:nvPr/>
          </p:nvGrpSpPr>
          <p:grpSpPr>
            <a:xfrm>
              <a:off x="1020" y="2840"/>
              <a:ext cx="363" cy="363"/>
              <a:chOff x="2789" y="1434"/>
              <a:chExt cx="363" cy="363"/>
            </a:xfrm>
          </p:grpSpPr>
          <p:sp>
            <p:nvSpPr>
              <p:cNvPr id="1039" name="Google Shape;1039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0" name="Google Shape;1040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28</a:t>
                </a:r>
                <a:endParaRPr/>
              </a:p>
            </p:txBody>
          </p:sp>
        </p:grpSp>
        <p:grpSp>
          <p:nvGrpSpPr>
            <p:cNvPr id="1041" name="Google Shape;1041;p24"/>
            <p:cNvGrpSpPr/>
            <p:nvPr/>
          </p:nvGrpSpPr>
          <p:grpSpPr>
            <a:xfrm>
              <a:off x="1610" y="2387"/>
              <a:ext cx="363" cy="363"/>
              <a:chOff x="2789" y="1434"/>
              <a:chExt cx="363" cy="363"/>
            </a:xfrm>
          </p:grpSpPr>
          <p:sp>
            <p:nvSpPr>
              <p:cNvPr id="1042" name="Google Shape;1042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3" name="Google Shape;1043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32</a:t>
                </a:r>
                <a:endParaRPr/>
              </a:p>
            </p:txBody>
          </p:sp>
        </p:grpSp>
        <p:grpSp>
          <p:nvGrpSpPr>
            <p:cNvPr id="1044" name="Google Shape;1044;p24"/>
            <p:cNvGrpSpPr/>
            <p:nvPr/>
          </p:nvGrpSpPr>
          <p:grpSpPr>
            <a:xfrm>
              <a:off x="2336" y="2840"/>
              <a:ext cx="363" cy="363"/>
              <a:chOff x="2789" y="1434"/>
              <a:chExt cx="363" cy="363"/>
            </a:xfrm>
          </p:grpSpPr>
          <p:sp>
            <p:nvSpPr>
              <p:cNvPr id="1045" name="Google Shape;1045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6" name="Google Shape;1046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  <a:endParaRPr/>
              </a:p>
            </p:txBody>
          </p:sp>
        </p:grpSp>
        <p:grpSp>
          <p:nvGrpSpPr>
            <p:cNvPr id="1047" name="Google Shape;1047;p24"/>
            <p:cNvGrpSpPr/>
            <p:nvPr/>
          </p:nvGrpSpPr>
          <p:grpSpPr>
            <a:xfrm>
              <a:off x="3742" y="2795"/>
              <a:ext cx="363" cy="363"/>
              <a:chOff x="2789" y="1434"/>
              <a:chExt cx="363" cy="363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9" name="Google Shape;1049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82</a:t>
                </a:r>
                <a:endParaRPr/>
              </a:p>
            </p:txBody>
          </p:sp>
        </p:grpSp>
        <p:grpSp>
          <p:nvGrpSpPr>
            <p:cNvPr id="1050" name="Google Shape;1050;p24"/>
            <p:cNvGrpSpPr/>
            <p:nvPr/>
          </p:nvGrpSpPr>
          <p:grpSpPr>
            <a:xfrm>
              <a:off x="3016" y="2341"/>
              <a:ext cx="363" cy="363"/>
              <a:chOff x="2789" y="1434"/>
              <a:chExt cx="363" cy="363"/>
            </a:xfrm>
          </p:grpSpPr>
          <p:sp>
            <p:nvSpPr>
              <p:cNvPr id="1051" name="Google Shape;1051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2" name="Google Shape;1052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65</a:t>
                </a:r>
                <a:endParaRPr/>
              </a:p>
            </p:txBody>
          </p:sp>
        </p:grpSp>
        <p:grpSp>
          <p:nvGrpSpPr>
            <p:cNvPr id="1053" name="Google Shape;1053;p24"/>
            <p:cNvGrpSpPr/>
            <p:nvPr/>
          </p:nvGrpSpPr>
          <p:grpSpPr>
            <a:xfrm>
              <a:off x="4649" y="2341"/>
              <a:ext cx="363" cy="363"/>
              <a:chOff x="2789" y="1434"/>
              <a:chExt cx="363" cy="363"/>
            </a:xfrm>
          </p:grpSpPr>
          <p:sp>
            <p:nvSpPr>
              <p:cNvPr id="1054" name="Google Shape;1054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5" name="Google Shape;1055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97</a:t>
                </a:r>
                <a:endParaRPr/>
              </a:p>
            </p:txBody>
          </p:sp>
        </p:grpSp>
        <p:grpSp>
          <p:nvGrpSpPr>
            <p:cNvPr id="1056" name="Google Shape;1056;p24"/>
            <p:cNvGrpSpPr/>
            <p:nvPr/>
          </p:nvGrpSpPr>
          <p:grpSpPr>
            <a:xfrm>
              <a:off x="3787" y="1979"/>
              <a:ext cx="363" cy="363"/>
              <a:chOff x="2789" y="1434"/>
              <a:chExt cx="363" cy="363"/>
            </a:xfrm>
          </p:grpSpPr>
          <p:sp>
            <p:nvSpPr>
              <p:cNvPr id="1057" name="Google Shape;1057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8" name="Google Shape;1058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88</a:t>
                </a:r>
                <a:endParaRPr/>
              </a:p>
            </p:txBody>
          </p:sp>
        </p:grpSp>
        <p:grpSp>
          <p:nvGrpSpPr>
            <p:cNvPr id="1059" name="Google Shape;1059;p24"/>
            <p:cNvGrpSpPr/>
            <p:nvPr/>
          </p:nvGrpSpPr>
          <p:grpSpPr>
            <a:xfrm>
              <a:off x="1066" y="1979"/>
              <a:ext cx="363" cy="363"/>
              <a:chOff x="2789" y="1434"/>
              <a:chExt cx="363" cy="363"/>
            </a:xfrm>
          </p:grpSpPr>
          <p:sp>
            <p:nvSpPr>
              <p:cNvPr id="1060" name="Google Shape;1060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1" name="Google Shape;1061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/>
              </a:p>
            </p:txBody>
          </p:sp>
        </p:grpSp>
        <p:grpSp>
          <p:nvGrpSpPr>
            <p:cNvPr id="1062" name="Google Shape;1062;p24"/>
            <p:cNvGrpSpPr/>
            <p:nvPr/>
          </p:nvGrpSpPr>
          <p:grpSpPr>
            <a:xfrm>
              <a:off x="3878" y="3793"/>
              <a:ext cx="363" cy="363"/>
              <a:chOff x="2789" y="1434"/>
              <a:chExt cx="363" cy="363"/>
            </a:xfrm>
          </p:grpSpPr>
          <p:sp>
            <p:nvSpPr>
              <p:cNvPr id="1063" name="Google Shape;1063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4" name="Google Shape;1064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/>
              </a:p>
            </p:txBody>
          </p:sp>
        </p:grpSp>
        <p:grpSp>
          <p:nvGrpSpPr>
            <p:cNvPr id="1065" name="Google Shape;1065;p24"/>
            <p:cNvGrpSpPr/>
            <p:nvPr/>
          </p:nvGrpSpPr>
          <p:grpSpPr>
            <a:xfrm>
              <a:off x="3288" y="3385"/>
              <a:ext cx="363" cy="363"/>
              <a:chOff x="2789" y="1434"/>
              <a:chExt cx="363" cy="363"/>
            </a:xfrm>
          </p:grpSpPr>
          <p:sp>
            <p:nvSpPr>
              <p:cNvPr id="1066" name="Google Shape;1066;p24"/>
              <p:cNvSpPr/>
              <p:nvPr/>
            </p:nvSpPr>
            <p:spPr>
              <a:xfrm>
                <a:off x="2789" y="1434"/>
                <a:ext cx="363" cy="363"/>
              </a:xfrm>
              <a:prstGeom prst="ellipse">
                <a:avLst/>
              </a:prstGeom>
              <a:solidFill>
                <a:srgbClr val="BBE0E3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7" name="Google Shape;1067;p24"/>
              <p:cNvSpPr txBox="1"/>
              <p:nvPr/>
            </p:nvSpPr>
            <p:spPr>
              <a:xfrm>
                <a:off x="2789" y="1434"/>
                <a:ext cx="36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333399"/>
                    </a:solidFill>
                    <a:latin typeface="Arial"/>
                    <a:ea typeface="Arial"/>
                    <a:cs typeface="Arial"/>
                    <a:sym typeface="Arial"/>
                  </a:rPr>
                  <a:t>76</a:t>
                </a:r>
                <a:endParaRPr/>
              </a:p>
            </p:txBody>
          </p:sp>
        </p:grpSp>
        <p:cxnSp>
          <p:nvCxnSpPr>
            <p:cNvPr id="1068" name="Google Shape;1068;p24"/>
            <p:cNvCxnSpPr/>
            <p:nvPr/>
          </p:nvCxnSpPr>
          <p:spPr>
            <a:xfrm>
              <a:off x="1338" y="3113"/>
              <a:ext cx="363" cy="22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3651" y="3612"/>
              <a:ext cx="318" cy="18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 flipH="1">
              <a:off x="2562" y="2568"/>
              <a:ext cx="453" cy="27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 flipH="1">
              <a:off x="3515" y="3067"/>
              <a:ext cx="272" cy="31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72" name="Google Shape;1072;p24"/>
          <p:cNvGrpSpPr/>
          <p:nvPr/>
        </p:nvGrpSpPr>
        <p:grpSpPr>
          <a:xfrm>
            <a:off x="4500562" y="5445125"/>
            <a:ext cx="576262" cy="576262"/>
            <a:chOff x="2789" y="1434"/>
            <a:chExt cx="363" cy="363"/>
          </a:xfrm>
        </p:grpSpPr>
        <p:sp>
          <p:nvSpPr>
            <p:cNvPr id="1073" name="Google Shape;1073;p24"/>
            <p:cNvSpPr/>
            <p:nvPr/>
          </p:nvSpPr>
          <p:spPr>
            <a:xfrm>
              <a:off x="2789" y="1434"/>
              <a:ext cx="363" cy="363"/>
            </a:xfrm>
            <a:prstGeom prst="ellipse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74" name="Google Shape;1074;p24"/>
            <p:cNvSpPr txBox="1"/>
            <p:nvPr/>
          </p:nvSpPr>
          <p:spPr>
            <a:xfrm>
              <a:off x="2789" y="1434"/>
              <a:ext cx="36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74</a:t>
              </a:r>
              <a:endParaRPr/>
            </a:p>
          </p:txBody>
        </p:sp>
      </p:grpSp>
      <p:cxnSp>
        <p:nvCxnSpPr>
          <p:cNvPr id="1075" name="Google Shape;1075;p24"/>
          <p:cNvCxnSpPr/>
          <p:nvPr/>
        </p:nvCxnSpPr>
        <p:spPr>
          <a:xfrm flipH="1">
            <a:off x="4932362" y="5013325"/>
            <a:ext cx="431800" cy="5048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6" name="Google Shape;1076;p24"/>
          <p:cNvSpPr/>
          <p:nvPr/>
        </p:nvSpPr>
        <p:spPr>
          <a:xfrm>
            <a:off x="3708400" y="1700212"/>
            <a:ext cx="2735262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5580062" y="3213100"/>
            <a:ext cx="1079500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8" name="Google Shape;1078;p24"/>
          <p:cNvSpPr/>
          <p:nvPr/>
        </p:nvSpPr>
        <p:spPr>
          <a:xfrm rot="-3540000">
            <a:off x="5040312" y="2528887"/>
            <a:ext cx="1079500" cy="720725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9" name="Google Shape;1079;p24"/>
          <p:cNvSpPr/>
          <p:nvPr/>
        </p:nvSpPr>
        <p:spPr>
          <a:xfrm rot="-4800000">
            <a:off x="5180806" y="4117181"/>
            <a:ext cx="1014412" cy="647700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0" name="Google Shape;1080;p24"/>
          <p:cNvSpPr txBox="1"/>
          <p:nvPr/>
        </p:nvSpPr>
        <p:spPr>
          <a:xfrm>
            <a:off x="4356100" y="5300662"/>
            <a:ext cx="863600" cy="865187"/>
          </a:xfrm>
          <a:prstGeom prst="rect">
            <a:avLst/>
          </a:prstGeom>
          <a:noFill/>
          <a:ln cap="flat" cmpd="sng" w="38100">
            <a:solidFill>
              <a:srgbClr val="99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1" name="Google Shape;1081;p24"/>
          <p:cNvSpPr txBox="1"/>
          <p:nvPr/>
        </p:nvSpPr>
        <p:spPr>
          <a:xfrm>
            <a:off x="5219700" y="5300662"/>
            <a:ext cx="11525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node</a:t>
            </a:r>
            <a:endParaRPr/>
          </a:p>
        </p:txBody>
      </p:sp>
      <p:sp>
        <p:nvSpPr>
          <p:cNvPr id="1082" name="Google Shape;1082;p24"/>
          <p:cNvSpPr txBox="1"/>
          <p:nvPr/>
        </p:nvSpPr>
        <p:spPr>
          <a:xfrm>
            <a:off x="152400" y="5257800"/>
            <a:ext cx="4267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the element as if it were in the tree.  When reach a NULL node, that’s where to insert.</a:t>
            </a:r>
            <a:endParaRPr/>
          </a:p>
        </p:txBody>
      </p:sp>
      <p:sp>
        <p:nvSpPr>
          <p:cNvPr id="1083" name="Google Shape;1083;p24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of BSTs: Insert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5"/>
          <p:cNvSpPr txBox="1"/>
          <p:nvPr>
            <p:ph type="title"/>
          </p:nvPr>
        </p:nvSpPr>
        <p:spPr>
          <a:xfrm>
            <a:off x="668337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DeleteItem </a:t>
            </a:r>
            <a:endParaRPr/>
          </a:p>
        </p:txBody>
      </p:sp>
      <p:sp>
        <p:nvSpPr>
          <p:cNvPr id="1090" name="Google Shape;1090;p25"/>
          <p:cNvSpPr txBox="1"/>
          <p:nvPr>
            <p:ph idx="1" type="body"/>
          </p:nvPr>
        </p:nvSpPr>
        <p:spPr>
          <a:xfrm>
            <a:off x="685800" y="19812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find the item; then, delete it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tree property must be preserved!!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consider three different cases: 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1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Deleting a leaf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1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Deleting a node with only one child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1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Deleting a node with two children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6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(1) Deleting a leaf </a:t>
            </a:r>
            <a:endParaRPr/>
          </a:p>
        </p:txBody>
      </p:sp>
      <p:pic>
        <p:nvPicPr>
          <p:cNvPr descr="P473" id="1097" name="Google Shape;10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25" y="1041100"/>
            <a:ext cx="8692300" cy="54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7"/>
          <p:cNvSpPr txBox="1"/>
          <p:nvPr>
            <p:ph type="title"/>
          </p:nvPr>
        </p:nvSpPr>
        <p:spPr>
          <a:xfrm>
            <a:off x="1257300" y="14287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(2)  Deleting a node with only one child</a:t>
            </a:r>
            <a:endParaRPr/>
          </a:p>
        </p:txBody>
      </p:sp>
      <p:pic>
        <p:nvPicPr>
          <p:cNvPr descr="P474" id="1104" name="Google Shape;11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0" y="975000"/>
            <a:ext cx="8841051" cy="54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8"/>
          <p:cNvSpPr txBox="1"/>
          <p:nvPr>
            <p:ph type="title"/>
          </p:nvPr>
        </p:nvSpPr>
        <p:spPr>
          <a:xfrm>
            <a:off x="1092200" y="212725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(3) Delete a node with 2 child</a:t>
            </a:r>
            <a:endParaRPr/>
          </a:p>
        </p:txBody>
      </p:sp>
      <p:pic>
        <p:nvPicPr>
          <p:cNvPr descr="P475" id="1111" name="Google Shape;11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25" y="1057625"/>
            <a:ext cx="8741899" cy="53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8"/>
          <p:cNvSpPr txBox="1"/>
          <p:nvPr/>
        </p:nvSpPr>
        <p:spPr>
          <a:xfrm>
            <a:off x="1066800" y="1125537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9"/>
          <p:cNvSpPr txBox="1"/>
          <p:nvPr>
            <p:ph idx="1" type="body"/>
          </p:nvPr>
        </p:nvSpPr>
        <p:spPr>
          <a:xfrm>
            <a:off x="685800" y="2667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</a:t>
            </a:r>
            <a:r>
              <a:rPr b="0" i="0" lang="en-US" sz="26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predecessor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(i.e., rightmost node in the left subtree)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the data of the node to be deleted with predecessor's data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predecessor node</a:t>
            </a:r>
            <a:endParaRPr/>
          </a:p>
        </p:txBody>
      </p:sp>
      <p:sp>
        <p:nvSpPr>
          <p:cNvPr id="1119" name="Google Shape;1119;p29"/>
          <p:cNvSpPr txBox="1"/>
          <p:nvPr>
            <p:ph type="title"/>
          </p:nvPr>
        </p:nvSpPr>
        <p:spPr>
          <a:xfrm>
            <a:off x="609600" y="10668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(3)  Deleting a node with two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children (cont.)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/>
          </a:p>
        </p:txBody>
      </p:sp>
      <p:sp>
        <p:nvSpPr>
          <p:cNvPr id="202" name="Google Shape;202;p3"/>
          <p:cNvSpPr txBox="1"/>
          <p:nvPr>
            <p:ph idx="4294967295" type="body"/>
          </p:nvPr>
        </p:nvSpPr>
        <p:spPr>
          <a:xfrm>
            <a:off x="457200" y="1052512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it is a binary tree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represented by a linked data structure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combines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an array -- the ability to do a binary search with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a linked list -- its dynamic size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efficiency of all of the operations is O(log n), only if the tree is reasonably height-balanced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contains at least the following fields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identifying field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pointer to a left child (may be NIL)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pointer to a right child (may be NIL)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pointer to the parent node (NIL for root)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457200" y="1125537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Secondly, the binary-search-tree property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node </a:t>
            </a:r>
            <a:r>
              <a:rPr b="0" i="1" lang="en-US" sz="2400" u="none" cap="none" strike="noStrike">
                <a:solidFill>
                  <a:srgbClr val="0B1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Key [</a:t>
            </a:r>
            <a:r>
              <a:rPr b="0" i="1" lang="en-US" sz="2400" u="none" cap="none" strike="noStrike">
                <a:solidFill>
                  <a:srgbClr val="0B1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&lt;  Key [</a:t>
            </a:r>
            <a:r>
              <a:rPr b="0" i="1" lang="en-US" sz="2400" u="none" cap="none" strike="noStrike">
                <a:solidFill>
                  <a:srgbClr val="0B1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	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left subtree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Key [</a:t>
            </a:r>
            <a:r>
              <a:rPr b="0" i="1" lang="en-US" sz="2400" u="none" cap="none" strike="noStrike">
                <a:solidFill>
                  <a:srgbClr val="0B1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Key [</a:t>
            </a:r>
            <a:r>
              <a:rPr b="0" i="1" lang="en-US" sz="2400" u="none" cap="none" strike="noStrike">
                <a:solidFill>
                  <a:srgbClr val="0B1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	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right subtree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grpSp>
        <p:nvGrpSpPr>
          <p:cNvPr id="209" name="Google Shape;209;p4"/>
          <p:cNvGrpSpPr/>
          <p:nvPr/>
        </p:nvGrpSpPr>
        <p:grpSpPr>
          <a:xfrm>
            <a:off x="1763712" y="3213100"/>
            <a:ext cx="5373687" cy="2971800"/>
            <a:chOff x="240" y="1200"/>
            <a:chExt cx="4272" cy="2544"/>
          </a:xfrm>
        </p:grpSpPr>
        <p:sp>
          <p:nvSpPr>
            <p:cNvPr id="210" name="Google Shape;210;p4"/>
            <p:cNvSpPr/>
            <p:nvPr/>
          </p:nvSpPr>
          <p:spPr>
            <a:xfrm>
              <a:off x="2448" y="120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15</a:t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696" y="1584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18</a:t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76" y="216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40" y="288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200" y="1536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1053" y="1345"/>
              <a:ext cx="146" cy="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912" y="288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872" y="216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7</a:t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256" y="2832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13</a:t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968" y="3456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9</a:t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168" y="216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17</a:t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224" y="2160"/>
              <a:ext cx="288" cy="288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20</a:t>
              </a:r>
              <a:endParaRPr/>
            </a:p>
          </p:txBody>
        </p:sp>
        <p:cxnSp>
          <p:nvCxnSpPr>
            <p:cNvPr id="222" name="Google Shape;222;p4"/>
            <p:cNvCxnSpPr/>
            <p:nvPr/>
          </p:nvCxnSpPr>
          <p:spPr>
            <a:xfrm flipH="1">
              <a:off x="1536" y="1344"/>
              <a:ext cx="86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4"/>
            <p:cNvCxnSpPr/>
            <p:nvPr/>
          </p:nvCxnSpPr>
          <p:spPr>
            <a:xfrm flipH="1">
              <a:off x="864" y="1824"/>
              <a:ext cx="33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4"/>
            <p:cNvCxnSpPr/>
            <p:nvPr/>
          </p:nvCxnSpPr>
          <p:spPr>
            <a:xfrm flipH="1">
              <a:off x="480" y="2496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4"/>
            <p:cNvCxnSpPr/>
            <p:nvPr/>
          </p:nvCxnSpPr>
          <p:spPr>
            <a:xfrm>
              <a:off x="816" y="2448"/>
              <a:ext cx="19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4"/>
            <p:cNvCxnSpPr/>
            <p:nvPr/>
          </p:nvCxnSpPr>
          <p:spPr>
            <a:xfrm>
              <a:off x="1536" y="1824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4"/>
            <p:cNvCxnSpPr/>
            <p:nvPr/>
          </p:nvCxnSpPr>
          <p:spPr>
            <a:xfrm>
              <a:off x="2160" y="244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4"/>
            <p:cNvCxnSpPr/>
            <p:nvPr/>
          </p:nvCxnSpPr>
          <p:spPr>
            <a:xfrm flipH="1">
              <a:off x="2208" y="3168"/>
              <a:ext cx="9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4"/>
            <p:cNvCxnSpPr/>
            <p:nvPr/>
          </p:nvCxnSpPr>
          <p:spPr>
            <a:xfrm>
              <a:off x="2832" y="1344"/>
              <a:ext cx="81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4"/>
            <p:cNvCxnSpPr/>
            <p:nvPr/>
          </p:nvCxnSpPr>
          <p:spPr>
            <a:xfrm flipH="1">
              <a:off x="3408" y="187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4032" y="187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 Trees: Example</a:t>
            </a:r>
            <a:endParaRPr/>
          </a:p>
        </p:txBody>
      </p:sp>
      <p:grpSp>
        <p:nvGrpSpPr>
          <p:cNvPr id="237" name="Google Shape;237;p5"/>
          <p:cNvGrpSpPr/>
          <p:nvPr/>
        </p:nvGrpSpPr>
        <p:grpSpPr>
          <a:xfrm>
            <a:off x="539750" y="1055687"/>
            <a:ext cx="8001000" cy="5181600"/>
            <a:chOff x="762000" y="1447800"/>
            <a:chExt cx="8001000" cy="5181600"/>
          </a:xfrm>
        </p:grpSpPr>
        <p:sp>
          <p:nvSpPr>
            <p:cNvPr id="238" name="Google Shape;238;p5"/>
            <p:cNvSpPr/>
            <p:nvPr/>
          </p:nvSpPr>
          <p:spPr>
            <a:xfrm>
              <a:off x="3962400" y="1447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95400" y="2362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5908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676400" y="3886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133600" y="5029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705600" y="22860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88</a:t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1816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848600" y="3200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419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54</a:t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324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</a:t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791200" y="48006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</a:t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72200" y="5638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cxnSp>
          <p:nvCxnSpPr>
            <p:cNvPr id="250" name="Google Shape;250;p5"/>
            <p:cNvCxnSpPr/>
            <p:nvPr/>
          </p:nvCxnSpPr>
          <p:spPr>
            <a:xfrm flipH="1">
              <a:off x="1816100" y="1714500"/>
              <a:ext cx="2146300" cy="7254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1" name="Google Shape;251;p5"/>
            <p:cNvCxnSpPr/>
            <p:nvPr/>
          </p:nvCxnSpPr>
          <p:spPr>
            <a:xfrm flipH="1" rot="5400000">
              <a:off x="2055812" y="2578099"/>
              <a:ext cx="384175" cy="863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2" name="Google Shape;252;p5"/>
            <p:cNvCxnSpPr/>
            <p:nvPr/>
          </p:nvCxnSpPr>
          <p:spPr>
            <a:xfrm rot="5400000">
              <a:off x="2177256" y="3383756"/>
              <a:ext cx="306388" cy="698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3" name="Google Shape;253;p5"/>
            <p:cNvCxnSpPr/>
            <p:nvPr/>
          </p:nvCxnSpPr>
          <p:spPr>
            <a:xfrm flipH="1" rot="5400000">
              <a:off x="1974056" y="4564856"/>
              <a:ext cx="6873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4" name="Google Shape;254;p5"/>
            <p:cNvCxnSpPr/>
            <p:nvPr/>
          </p:nvCxnSpPr>
          <p:spPr>
            <a:xfrm>
              <a:off x="4572000" y="1714500"/>
              <a:ext cx="213360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5" name="Google Shape;255;p5"/>
            <p:cNvCxnSpPr/>
            <p:nvPr/>
          </p:nvCxnSpPr>
          <p:spPr>
            <a:xfrm rot="5400000">
              <a:off x="6018212" y="2425699"/>
              <a:ext cx="460375" cy="1092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6" name="Google Shape;256;p5"/>
            <p:cNvCxnSpPr/>
            <p:nvPr/>
          </p:nvCxnSpPr>
          <p:spPr>
            <a:xfrm flipH="1" rot="-5400000">
              <a:off x="7313612" y="2654299"/>
              <a:ext cx="5365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7" name="Google Shape;257;p5"/>
            <p:cNvCxnSpPr/>
            <p:nvPr/>
          </p:nvCxnSpPr>
          <p:spPr>
            <a:xfrm flipH="1" rot="-5400000">
              <a:off x="5827712" y="3454399"/>
              <a:ext cx="4603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8" name="Google Shape;258;p5"/>
            <p:cNvCxnSpPr/>
            <p:nvPr/>
          </p:nvCxnSpPr>
          <p:spPr>
            <a:xfrm rot="5400000">
              <a:off x="4806156" y="3498056"/>
              <a:ext cx="382588" cy="546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59" name="Google Shape;259;p5"/>
            <p:cNvCxnSpPr/>
            <p:nvPr/>
          </p:nvCxnSpPr>
          <p:spPr>
            <a:xfrm rot="5400000">
              <a:off x="6063456" y="4450556"/>
              <a:ext cx="382588" cy="31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60" name="Google Shape;260;p5"/>
            <p:cNvCxnSpPr/>
            <p:nvPr/>
          </p:nvCxnSpPr>
          <p:spPr>
            <a:xfrm flipH="1" rot="-5400000">
              <a:off x="6203156" y="5364956"/>
              <a:ext cx="382588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61" name="Google Shape;261;p5"/>
            <p:cNvSpPr txBox="1"/>
            <p:nvPr/>
          </p:nvSpPr>
          <p:spPr>
            <a:xfrm>
              <a:off x="762000" y="3276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3352800" y="39624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Google Shape;263;p5"/>
            <p:cNvSpPr txBox="1"/>
            <p:nvPr/>
          </p:nvSpPr>
          <p:spPr>
            <a:xfrm>
              <a:off x="1143000" y="5181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18288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" name="Google Shape;265;p5"/>
            <p:cNvSpPr txBox="1"/>
            <p:nvPr/>
          </p:nvSpPr>
          <p:spPr>
            <a:xfrm>
              <a:off x="26670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" name="Google Shape;266;p5"/>
            <p:cNvSpPr txBox="1"/>
            <p:nvPr/>
          </p:nvSpPr>
          <p:spPr>
            <a:xfrm>
              <a:off x="41910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Google Shape;267;p5"/>
            <p:cNvSpPr txBox="1"/>
            <p:nvPr/>
          </p:nvSpPr>
          <p:spPr>
            <a:xfrm>
              <a:off x="75438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84582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5486400" y="57912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6934200" y="4876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1" name="Google Shape;271;p5"/>
            <p:cNvCxnSpPr/>
            <p:nvPr/>
          </p:nvCxnSpPr>
          <p:spPr>
            <a:xfrm rot="-5400000">
              <a:off x="919956" y="2812256"/>
              <a:ext cx="458788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2" name="Google Shape;272;p5"/>
            <p:cNvCxnSpPr/>
            <p:nvPr/>
          </p:nvCxnSpPr>
          <p:spPr>
            <a:xfrm rot="5400000">
              <a:off x="1110456" y="4526756"/>
              <a:ext cx="839788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3" name="Google Shape;273;p5"/>
            <p:cNvCxnSpPr/>
            <p:nvPr/>
          </p:nvCxnSpPr>
          <p:spPr>
            <a:xfrm rot="5400000">
              <a:off x="1834356" y="5631656"/>
              <a:ext cx="5349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4" name="Google Shape;274;p5"/>
            <p:cNvCxnSpPr/>
            <p:nvPr/>
          </p:nvCxnSpPr>
          <p:spPr>
            <a:xfrm flipH="1" rot="-5400000">
              <a:off x="2469356" y="5669756"/>
              <a:ext cx="534988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5" name="Google Shape;275;p5"/>
            <p:cNvCxnSpPr/>
            <p:nvPr/>
          </p:nvCxnSpPr>
          <p:spPr>
            <a:xfrm flipH="1" rot="-5400000">
              <a:off x="3117056" y="3574256"/>
              <a:ext cx="382588" cy="393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6" name="Google Shape;276;p5"/>
            <p:cNvCxnSpPr/>
            <p:nvPr/>
          </p:nvCxnSpPr>
          <p:spPr>
            <a:xfrm rot="5400000">
              <a:off x="4158456" y="4602956"/>
              <a:ext cx="534988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77" name="Google Shape;277;p5"/>
            <p:cNvCxnSpPr/>
            <p:nvPr/>
          </p:nvCxnSpPr>
          <p:spPr>
            <a:xfrm rot="-5400000">
              <a:off x="5491956" y="5403056"/>
              <a:ext cx="5349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78" name="Google Shape;278;p5"/>
            <p:cNvSpPr txBox="1"/>
            <p:nvPr/>
          </p:nvSpPr>
          <p:spPr>
            <a:xfrm>
              <a:off x="48768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9" name="Google Shape;279;p5"/>
            <p:cNvCxnSpPr/>
            <p:nvPr/>
          </p:nvCxnSpPr>
          <p:spPr>
            <a:xfrm flipH="1" rot="-5400000">
              <a:off x="4717256" y="4641056"/>
              <a:ext cx="534988" cy="88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80" name="Google Shape;280;p5"/>
            <p:cNvCxnSpPr/>
            <p:nvPr/>
          </p:nvCxnSpPr>
          <p:spPr>
            <a:xfrm flipH="1" rot="-5400000">
              <a:off x="6736556" y="4526756"/>
              <a:ext cx="4587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81" name="Google Shape;281;p5"/>
            <p:cNvSpPr txBox="1"/>
            <p:nvPr/>
          </p:nvSpPr>
          <p:spPr>
            <a:xfrm>
              <a:off x="5943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" name="Google Shape;282;p5"/>
            <p:cNvSpPr txBox="1"/>
            <p:nvPr/>
          </p:nvSpPr>
          <p:spPr>
            <a:xfrm>
              <a:off x="6705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3" name="Google Shape;283;p5"/>
            <p:cNvCxnSpPr/>
            <p:nvPr/>
          </p:nvCxnSpPr>
          <p:spPr>
            <a:xfrm rot="5400000">
              <a:off x="7625556" y="3726656"/>
              <a:ext cx="3825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84" name="Google Shape;284;p5"/>
            <p:cNvCxnSpPr/>
            <p:nvPr/>
          </p:nvCxnSpPr>
          <p:spPr>
            <a:xfrm flipH="1" rot="-5400000">
              <a:off x="8298656" y="3726656"/>
              <a:ext cx="382588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85" name="Google Shape;285;p5"/>
            <p:cNvCxnSpPr/>
            <p:nvPr/>
          </p:nvCxnSpPr>
          <p:spPr>
            <a:xfrm rot="5400000">
              <a:off x="6063456" y="6126956"/>
              <a:ext cx="230188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86" name="Google Shape;286;p5"/>
            <p:cNvCxnSpPr/>
            <p:nvPr/>
          </p:nvCxnSpPr>
          <p:spPr>
            <a:xfrm flipH="1" rot="-5400000">
              <a:off x="6660356" y="6126956"/>
              <a:ext cx="230188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6"/>
          <p:cNvGrpSpPr/>
          <p:nvPr/>
        </p:nvGrpSpPr>
        <p:grpSpPr>
          <a:xfrm>
            <a:off x="685800" y="1143000"/>
            <a:ext cx="8001000" cy="5181600"/>
            <a:chOff x="762000" y="1447800"/>
            <a:chExt cx="8001000" cy="5181600"/>
          </a:xfrm>
        </p:grpSpPr>
        <p:sp>
          <p:nvSpPr>
            <p:cNvPr id="292" name="Google Shape;292;p6"/>
            <p:cNvSpPr/>
            <p:nvPr/>
          </p:nvSpPr>
          <p:spPr>
            <a:xfrm>
              <a:off x="3962400" y="1447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295400" y="2362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5908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676400" y="3886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133600" y="5029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705600" y="22860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88</a:t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181600" y="31242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848600" y="3200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419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54</a:t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324600" y="39624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</a:t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791200" y="48006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</a:t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172200" y="5638800"/>
              <a:ext cx="609600" cy="533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cxnSp>
          <p:nvCxnSpPr>
            <p:cNvPr id="304" name="Google Shape;304;p6"/>
            <p:cNvCxnSpPr/>
            <p:nvPr/>
          </p:nvCxnSpPr>
          <p:spPr>
            <a:xfrm flipH="1">
              <a:off x="1816100" y="1714500"/>
              <a:ext cx="2146300" cy="7254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05" name="Google Shape;305;p6"/>
            <p:cNvCxnSpPr/>
            <p:nvPr/>
          </p:nvCxnSpPr>
          <p:spPr>
            <a:xfrm flipH="1" rot="5400000">
              <a:off x="2055812" y="2578100"/>
              <a:ext cx="384175" cy="863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06" name="Google Shape;306;p6"/>
            <p:cNvCxnSpPr/>
            <p:nvPr/>
          </p:nvCxnSpPr>
          <p:spPr>
            <a:xfrm rot="5400000">
              <a:off x="2177256" y="3383756"/>
              <a:ext cx="306387" cy="698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07" name="Google Shape;307;p6"/>
            <p:cNvCxnSpPr/>
            <p:nvPr/>
          </p:nvCxnSpPr>
          <p:spPr>
            <a:xfrm flipH="1" rot="5400000">
              <a:off x="1974056" y="4564856"/>
              <a:ext cx="6873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08" name="Google Shape;308;p6"/>
            <p:cNvCxnSpPr/>
            <p:nvPr/>
          </p:nvCxnSpPr>
          <p:spPr>
            <a:xfrm>
              <a:off x="4572000" y="1714500"/>
              <a:ext cx="213360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09" name="Google Shape;309;p6"/>
            <p:cNvCxnSpPr/>
            <p:nvPr/>
          </p:nvCxnSpPr>
          <p:spPr>
            <a:xfrm rot="5400000">
              <a:off x="6018212" y="2425700"/>
              <a:ext cx="460375" cy="1092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10" name="Google Shape;310;p6"/>
            <p:cNvCxnSpPr/>
            <p:nvPr/>
          </p:nvCxnSpPr>
          <p:spPr>
            <a:xfrm flipH="1" rot="-5400000">
              <a:off x="7313612" y="2654300"/>
              <a:ext cx="5365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11" name="Google Shape;311;p6"/>
            <p:cNvCxnSpPr/>
            <p:nvPr/>
          </p:nvCxnSpPr>
          <p:spPr>
            <a:xfrm flipH="1" rot="-5400000">
              <a:off x="5827712" y="3454400"/>
              <a:ext cx="460375" cy="71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12" name="Google Shape;312;p6"/>
            <p:cNvCxnSpPr/>
            <p:nvPr/>
          </p:nvCxnSpPr>
          <p:spPr>
            <a:xfrm rot="5400000">
              <a:off x="4806156" y="3498056"/>
              <a:ext cx="382587" cy="546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13" name="Google Shape;313;p6"/>
            <p:cNvCxnSpPr/>
            <p:nvPr/>
          </p:nvCxnSpPr>
          <p:spPr>
            <a:xfrm rot="5400000">
              <a:off x="6063456" y="4450556"/>
              <a:ext cx="382587" cy="31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14" name="Google Shape;314;p6"/>
            <p:cNvCxnSpPr/>
            <p:nvPr/>
          </p:nvCxnSpPr>
          <p:spPr>
            <a:xfrm flipH="1" rot="-5400000">
              <a:off x="6203156" y="5364956"/>
              <a:ext cx="3825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15" name="Google Shape;315;p6"/>
            <p:cNvSpPr txBox="1"/>
            <p:nvPr/>
          </p:nvSpPr>
          <p:spPr>
            <a:xfrm>
              <a:off x="762000" y="3276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" name="Google Shape;316;p6"/>
            <p:cNvSpPr txBox="1"/>
            <p:nvPr/>
          </p:nvSpPr>
          <p:spPr>
            <a:xfrm>
              <a:off x="3352800" y="39624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7" name="Google Shape;317;p6"/>
            <p:cNvSpPr txBox="1"/>
            <p:nvPr/>
          </p:nvSpPr>
          <p:spPr>
            <a:xfrm>
              <a:off x="1143000" y="5181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8" name="Google Shape;318;p6"/>
            <p:cNvSpPr txBox="1"/>
            <p:nvPr/>
          </p:nvSpPr>
          <p:spPr>
            <a:xfrm>
              <a:off x="18288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2667000" y="6019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0" name="Google Shape;320;p6"/>
            <p:cNvSpPr txBox="1"/>
            <p:nvPr/>
          </p:nvSpPr>
          <p:spPr>
            <a:xfrm>
              <a:off x="41910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" name="Google Shape;321;p6"/>
            <p:cNvSpPr txBox="1"/>
            <p:nvPr/>
          </p:nvSpPr>
          <p:spPr>
            <a:xfrm>
              <a:off x="75438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2" name="Google Shape;322;p6"/>
            <p:cNvSpPr txBox="1"/>
            <p:nvPr/>
          </p:nvSpPr>
          <p:spPr>
            <a:xfrm>
              <a:off x="8458200" y="4038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3" name="Google Shape;323;p6"/>
            <p:cNvSpPr txBox="1"/>
            <p:nvPr/>
          </p:nvSpPr>
          <p:spPr>
            <a:xfrm>
              <a:off x="5486400" y="57912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" name="Google Shape;324;p6"/>
            <p:cNvSpPr txBox="1"/>
            <p:nvPr/>
          </p:nvSpPr>
          <p:spPr>
            <a:xfrm>
              <a:off x="6934200" y="48768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5" name="Google Shape;325;p6"/>
            <p:cNvCxnSpPr/>
            <p:nvPr/>
          </p:nvCxnSpPr>
          <p:spPr>
            <a:xfrm rot="-5400000">
              <a:off x="919956" y="2812256"/>
              <a:ext cx="458787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6" name="Google Shape;326;p6"/>
            <p:cNvCxnSpPr/>
            <p:nvPr/>
          </p:nvCxnSpPr>
          <p:spPr>
            <a:xfrm rot="5400000">
              <a:off x="1110456" y="4526756"/>
              <a:ext cx="839787" cy="469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7" name="Google Shape;327;p6"/>
            <p:cNvCxnSpPr/>
            <p:nvPr/>
          </p:nvCxnSpPr>
          <p:spPr>
            <a:xfrm rot="5400000">
              <a:off x="1834356" y="5631656"/>
              <a:ext cx="5349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8" name="Google Shape;328;p6"/>
            <p:cNvCxnSpPr/>
            <p:nvPr/>
          </p:nvCxnSpPr>
          <p:spPr>
            <a:xfrm flipH="1" rot="-5400000">
              <a:off x="2469356" y="5669756"/>
              <a:ext cx="5349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9" name="Google Shape;329;p6"/>
            <p:cNvCxnSpPr/>
            <p:nvPr/>
          </p:nvCxnSpPr>
          <p:spPr>
            <a:xfrm flipH="1" rot="-5400000">
              <a:off x="3117056" y="3574256"/>
              <a:ext cx="382587" cy="393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0" name="Google Shape;330;p6"/>
            <p:cNvCxnSpPr/>
            <p:nvPr/>
          </p:nvCxnSpPr>
          <p:spPr>
            <a:xfrm rot="5400000">
              <a:off x="4158456" y="4602956"/>
              <a:ext cx="5349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1" name="Google Shape;331;p6"/>
            <p:cNvCxnSpPr/>
            <p:nvPr/>
          </p:nvCxnSpPr>
          <p:spPr>
            <a:xfrm rot="-5400000">
              <a:off x="5491956" y="5403056"/>
              <a:ext cx="5349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2" name="Google Shape;332;p6"/>
            <p:cNvSpPr txBox="1"/>
            <p:nvPr/>
          </p:nvSpPr>
          <p:spPr>
            <a:xfrm>
              <a:off x="4876800" y="49530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3" name="Google Shape;333;p6"/>
            <p:cNvCxnSpPr/>
            <p:nvPr/>
          </p:nvCxnSpPr>
          <p:spPr>
            <a:xfrm flipH="1" rot="-5400000">
              <a:off x="4717256" y="4641056"/>
              <a:ext cx="534987" cy="88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4" name="Google Shape;334;p6"/>
            <p:cNvCxnSpPr/>
            <p:nvPr/>
          </p:nvCxnSpPr>
          <p:spPr>
            <a:xfrm flipH="1" rot="-5400000">
              <a:off x="6736556" y="4526756"/>
              <a:ext cx="4587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5" name="Google Shape;335;p6"/>
            <p:cNvSpPr txBox="1"/>
            <p:nvPr/>
          </p:nvSpPr>
          <p:spPr>
            <a:xfrm>
              <a:off x="5943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6" name="Google Shape;336;p6"/>
            <p:cNvSpPr txBox="1"/>
            <p:nvPr/>
          </p:nvSpPr>
          <p:spPr>
            <a:xfrm>
              <a:off x="6705600" y="6324600"/>
              <a:ext cx="304800" cy="304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7" name="Google Shape;337;p6"/>
            <p:cNvCxnSpPr/>
            <p:nvPr/>
          </p:nvCxnSpPr>
          <p:spPr>
            <a:xfrm rot="5400000">
              <a:off x="7625556" y="3726656"/>
              <a:ext cx="3825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8" name="Google Shape;338;p6"/>
            <p:cNvCxnSpPr/>
            <p:nvPr/>
          </p:nvCxnSpPr>
          <p:spPr>
            <a:xfrm flipH="1" rot="-5400000">
              <a:off x="8298656" y="3726656"/>
              <a:ext cx="382587" cy="241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9" name="Google Shape;339;p6"/>
            <p:cNvCxnSpPr/>
            <p:nvPr/>
          </p:nvCxnSpPr>
          <p:spPr>
            <a:xfrm rot="5400000">
              <a:off x="6063456" y="6126956"/>
              <a:ext cx="2301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40" name="Google Shape;340;p6"/>
            <p:cNvCxnSpPr/>
            <p:nvPr/>
          </p:nvCxnSpPr>
          <p:spPr>
            <a:xfrm flipH="1" rot="-5400000">
              <a:off x="6660356" y="6126956"/>
              <a:ext cx="230187" cy="16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41" name="Google Shape;341;p6"/>
          <p:cNvSpPr txBox="1"/>
          <p:nvPr/>
        </p:nvSpPr>
        <p:spPr>
          <a:xfrm>
            <a:off x="533400" y="1295400"/>
            <a:ext cx="1698625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42" name="Google Shape;342;p6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49" name="Google Shape;349;p7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351" name="Google Shape;351;p7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353" name="Google Shape;353;p7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355" name="Google Shape;355;p7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359" name="Google Shape;359;p7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0" name="Google Shape;360;p7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1" name="Google Shape;361;p7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2" name="Google Shape;362;p7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3" name="Google Shape;363;p7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4" name="Google Shape;364;p7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5" name="Google Shape;365;p7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6" name="Google Shape;366;p7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7" name="Google Shape;367;p7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8" name="Google Shape;368;p7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9" name="Google Shape;369;p7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0" name="Google Shape;370;p7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7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7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7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7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7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0" name="Google Shape;380;p7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1" name="Google Shape;381;p7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2" name="Google Shape;382;p7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7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4" name="Google Shape;384;p7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5" name="Google Shape;385;p7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6" name="Google Shape;386;p7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87" name="Google Shape;387;p7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8" name="Google Shape;388;p7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9" name="Google Shape;389;p7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0" name="Google Shape;390;p7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7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2" name="Google Shape;392;p7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3" name="Google Shape;393;p7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4" name="Google Shape;394;p7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5" name="Google Shape;395;p7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6" name="Google Shape;396;p7"/>
          <p:cNvSpPr txBox="1"/>
          <p:nvPr/>
        </p:nvSpPr>
        <p:spPr>
          <a:xfrm>
            <a:off x="3352800" y="838200"/>
            <a:ext cx="2020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root</a:t>
            </a:r>
            <a:endParaRPr/>
          </a:p>
        </p:txBody>
      </p:sp>
      <p:sp>
        <p:nvSpPr>
          <p:cNvPr id="397" name="Google Shape;397;p7"/>
          <p:cNvSpPr txBox="1"/>
          <p:nvPr/>
        </p:nvSpPr>
        <p:spPr>
          <a:xfrm>
            <a:off x="4038600" y="849312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cxnSp>
        <p:nvCxnSpPr>
          <p:cNvPr id="398" name="Google Shape;398;p7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9" name="Google Shape;399;p7"/>
          <p:cNvSpPr txBox="1"/>
          <p:nvPr/>
        </p:nvSpPr>
        <p:spPr>
          <a:xfrm>
            <a:off x="533400" y="1295400"/>
            <a:ext cx="1698625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00" name="Google Shape;400;p7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"/>
          <p:cNvSpPr txBox="1"/>
          <p:nvPr/>
        </p:nvSpPr>
        <p:spPr>
          <a:xfrm>
            <a:off x="533400" y="1295400"/>
            <a:ext cx="1698625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407" name="Google Shape;407;p8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09" name="Google Shape;409;p8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410" name="Google Shape;410;p8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411" name="Google Shape;411;p8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412" name="Google Shape;412;p8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413" name="Google Shape;413;p8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414" name="Google Shape;414;p8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418" name="Google Shape;418;p8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19" name="Google Shape;419;p8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0" name="Google Shape;420;p8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1" name="Google Shape;421;p8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2" name="Google Shape;422;p8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3" name="Google Shape;423;p8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4" name="Google Shape;424;p8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5" name="Google Shape;425;p8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6" name="Google Shape;426;p8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7" name="Google Shape;427;p8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8" name="Google Shape;428;p8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29" name="Google Shape;429;p8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8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8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8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8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8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8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9" name="Google Shape;439;p8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0" name="Google Shape;440;p8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1" name="Google Shape;441;p8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2" name="Google Shape;442;p8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3" name="Google Shape;443;p8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4" name="Google Shape;444;p8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5" name="Google Shape;445;p8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6" name="Google Shape;446;p8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7" name="Google Shape;447;p8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8" name="Google Shape;448;p8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9" name="Google Shape;449;p8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8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1" name="Google Shape;451;p8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2" name="Google Shape;452;p8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3" name="Google Shape;453;p8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4" name="Google Shape;454;p8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5" name="Google Shape;455;p8"/>
          <p:cNvSpPr txBox="1"/>
          <p:nvPr/>
        </p:nvSpPr>
        <p:spPr>
          <a:xfrm>
            <a:off x="569912" y="1752600"/>
            <a:ext cx="2093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node</a:t>
            </a:r>
            <a:endParaRPr/>
          </a:p>
        </p:txBody>
      </p:sp>
      <p:sp>
        <p:nvSpPr>
          <p:cNvPr id="456" name="Google Shape;456;p8"/>
          <p:cNvSpPr txBox="1"/>
          <p:nvPr/>
        </p:nvSpPr>
        <p:spPr>
          <a:xfrm>
            <a:off x="1371600" y="1752600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cxnSp>
        <p:nvCxnSpPr>
          <p:cNvPr id="457" name="Google Shape;457;p8"/>
          <p:cNvCxnSpPr/>
          <p:nvPr/>
        </p:nvCxnSpPr>
        <p:spPr>
          <a:xfrm flipH="1" rot="-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8" name="Google Shape;458;p8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"/>
          <p:cNvSpPr txBox="1"/>
          <p:nvPr/>
        </p:nvSpPr>
        <p:spPr>
          <a:xfrm>
            <a:off x="533400" y="1295400"/>
            <a:ext cx="1698625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64" name="Google Shape;464;p9"/>
          <p:cNvSpPr/>
          <p:nvPr/>
        </p:nvSpPr>
        <p:spPr>
          <a:xfrm>
            <a:off x="3886200" y="1143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465" name="Google Shape;465;p9"/>
          <p:cNvSpPr/>
          <p:nvPr/>
        </p:nvSpPr>
        <p:spPr>
          <a:xfrm>
            <a:off x="1219200" y="2057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>
            <a:off x="25146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>
            <a:off x="1600200" y="3581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>
            <a:off x="2057400" y="4724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>
            <a:off x="6629400" y="19812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5105400" y="28194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471" name="Google Shape;471;p9"/>
          <p:cNvSpPr/>
          <p:nvPr/>
        </p:nvSpPr>
        <p:spPr>
          <a:xfrm>
            <a:off x="7772400" y="2895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472" name="Google Shape;472;p9"/>
          <p:cNvSpPr/>
          <p:nvPr/>
        </p:nvSpPr>
        <p:spPr>
          <a:xfrm>
            <a:off x="4343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473" name="Google Shape;473;p9"/>
          <p:cNvSpPr/>
          <p:nvPr/>
        </p:nvSpPr>
        <p:spPr>
          <a:xfrm>
            <a:off x="6248400" y="36576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474" name="Google Shape;474;p9"/>
          <p:cNvSpPr/>
          <p:nvPr/>
        </p:nvSpPr>
        <p:spPr>
          <a:xfrm>
            <a:off x="5715000" y="44958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endParaRPr/>
          </a:p>
        </p:txBody>
      </p:sp>
      <p:sp>
        <p:nvSpPr>
          <p:cNvPr id="475" name="Google Shape;475;p9"/>
          <p:cNvSpPr/>
          <p:nvPr/>
        </p:nvSpPr>
        <p:spPr>
          <a:xfrm>
            <a:off x="6096000" y="5334000"/>
            <a:ext cx="6096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cxnSp>
        <p:nvCxnSpPr>
          <p:cNvPr id="476" name="Google Shape;476;p9"/>
          <p:cNvCxnSpPr/>
          <p:nvPr/>
        </p:nvCxnSpPr>
        <p:spPr>
          <a:xfrm flipH="1">
            <a:off x="1739900" y="1409700"/>
            <a:ext cx="214630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77" name="Google Shape;477;p9"/>
          <p:cNvCxnSpPr/>
          <p:nvPr/>
        </p:nvCxnSpPr>
        <p:spPr>
          <a:xfrm flipH="1" rot="5400000">
            <a:off x="1979612" y="2273300"/>
            <a:ext cx="384175" cy="86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78" name="Google Shape;478;p9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79" name="Google Shape;479;p9"/>
          <p:cNvCxnSpPr/>
          <p:nvPr/>
        </p:nvCxnSpPr>
        <p:spPr>
          <a:xfrm flipH="1" rot="5400000">
            <a:off x="1897856" y="4260056"/>
            <a:ext cx="6873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0" name="Google Shape;480;p9"/>
          <p:cNvCxnSpPr/>
          <p:nvPr/>
        </p:nvCxnSpPr>
        <p:spPr>
          <a:xfrm>
            <a:off x="4495800" y="14097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1" name="Google Shape;481;p9"/>
          <p:cNvCxnSpPr/>
          <p:nvPr/>
        </p:nvCxnSpPr>
        <p:spPr>
          <a:xfrm rot="5400000">
            <a:off x="5942012" y="2120900"/>
            <a:ext cx="460375" cy="109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2" name="Google Shape;482;p9"/>
          <p:cNvCxnSpPr/>
          <p:nvPr/>
        </p:nvCxnSpPr>
        <p:spPr>
          <a:xfrm flipH="1" rot="-5400000">
            <a:off x="7237412" y="2349500"/>
            <a:ext cx="5365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3" name="Google Shape;483;p9"/>
          <p:cNvCxnSpPr/>
          <p:nvPr/>
        </p:nvCxnSpPr>
        <p:spPr>
          <a:xfrm flipH="1" rot="-5400000">
            <a:off x="5751512" y="3149600"/>
            <a:ext cx="460375" cy="71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4" name="Google Shape;484;p9"/>
          <p:cNvCxnSpPr/>
          <p:nvPr/>
        </p:nvCxnSpPr>
        <p:spPr>
          <a:xfrm rot="5400000">
            <a:off x="4729956" y="3193256"/>
            <a:ext cx="382587" cy="54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5" name="Google Shape;485;p9"/>
          <p:cNvCxnSpPr/>
          <p:nvPr/>
        </p:nvCxnSpPr>
        <p:spPr>
          <a:xfrm rot="5400000">
            <a:off x="5987256" y="4145756"/>
            <a:ext cx="382587" cy="31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6" name="Google Shape;486;p9"/>
          <p:cNvCxnSpPr/>
          <p:nvPr/>
        </p:nvCxnSpPr>
        <p:spPr>
          <a:xfrm flipH="1" rot="-5400000">
            <a:off x="6126956" y="5060156"/>
            <a:ext cx="3825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487" name="Google Shape;487;p9"/>
          <p:cNvSpPr txBox="1"/>
          <p:nvPr/>
        </p:nvSpPr>
        <p:spPr>
          <a:xfrm>
            <a:off x="685800" y="2971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9"/>
          <p:cNvSpPr txBox="1"/>
          <p:nvPr/>
        </p:nvSpPr>
        <p:spPr>
          <a:xfrm>
            <a:off x="3276600" y="3657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9"/>
          <p:cNvSpPr txBox="1"/>
          <p:nvPr/>
        </p:nvSpPr>
        <p:spPr>
          <a:xfrm>
            <a:off x="1066800" y="4876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9"/>
          <p:cNvSpPr txBox="1"/>
          <p:nvPr/>
        </p:nvSpPr>
        <p:spPr>
          <a:xfrm>
            <a:off x="17526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9"/>
          <p:cNvSpPr txBox="1"/>
          <p:nvPr/>
        </p:nvSpPr>
        <p:spPr>
          <a:xfrm>
            <a:off x="2590800" y="5715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9"/>
          <p:cNvSpPr txBox="1"/>
          <p:nvPr/>
        </p:nvSpPr>
        <p:spPr>
          <a:xfrm>
            <a:off x="74676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9"/>
          <p:cNvSpPr txBox="1"/>
          <p:nvPr/>
        </p:nvSpPr>
        <p:spPr>
          <a:xfrm>
            <a:off x="8382000" y="3733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9"/>
          <p:cNvSpPr txBox="1"/>
          <p:nvPr/>
        </p:nvSpPr>
        <p:spPr>
          <a:xfrm>
            <a:off x="5410200" y="5486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9"/>
          <p:cNvSpPr txBox="1"/>
          <p:nvPr/>
        </p:nvSpPr>
        <p:spPr>
          <a:xfrm>
            <a:off x="6858000" y="45720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7" name="Google Shape;497;p9"/>
          <p:cNvCxnSpPr/>
          <p:nvPr/>
        </p:nvCxnSpPr>
        <p:spPr>
          <a:xfrm rot="-5400000">
            <a:off x="843756" y="2507456"/>
            <a:ext cx="458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98" name="Google Shape;498;p9"/>
          <p:cNvCxnSpPr/>
          <p:nvPr/>
        </p:nvCxnSpPr>
        <p:spPr>
          <a:xfrm rot="5400000">
            <a:off x="1034256" y="4221956"/>
            <a:ext cx="8397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99" name="Google Shape;499;p9"/>
          <p:cNvCxnSpPr/>
          <p:nvPr/>
        </p:nvCxnSpPr>
        <p:spPr>
          <a:xfrm rot="5400000">
            <a:off x="1758156" y="53268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0" name="Google Shape;500;p9"/>
          <p:cNvCxnSpPr/>
          <p:nvPr/>
        </p:nvCxnSpPr>
        <p:spPr>
          <a:xfrm flipH="1" rot="-5400000">
            <a:off x="2393156" y="53649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1" name="Google Shape;501;p9"/>
          <p:cNvCxnSpPr/>
          <p:nvPr/>
        </p:nvCxnSpPr>
        <p:spPr>
          <a:xfrm flipH="1" rot="-5400000">
            <a:off x="3040856" y="3269456"/>
            <a:ext cx="382587" cy="39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2" name="Google Shape;502;p9"/>
          <p:cNvCxnSpPr/>
          <p:nvPr/>
        </p:nvCxnSpPr>
        <p:spPr>
          <a:xfrm rot="5400000">
            <a:off x="4082256" y="4298156"/>
            <a:ext cx="5349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3" name="Google Shape;503;p9"/>
          <p:cNvCxnSpPr/>
          <p:nvPr/>
        </p:nvCxnSpPr>
        <p:spPr>
          <a:xfrm rot="-5400000">
            <a:off x="5415756" y="5098256"/>
            <a:ext cx="5349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04" name="Google Shape;504;p9"/>
          <p:cNvSpPr txBox="1"/>
          <p:nvPr/>
        </p:nvSpPr>
        <p:spPr>
          <a:xfrm>
            <a:off x="4800600" y="4648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5" name="Google Shape;505;p9"/>
          <p:cNvCxnSpPr/>
          <p:nvPr/>
        </p:nvCxnSpPr>
        <p:spPr>
          <a:xfrm flipH="1" rot="-5400000">
            <a:off x="4641056" y="4336256"/>
            <a:ext cx="534987" cy="8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6" name="Google Shape;506;p9"/>
          <p:cNvCxnSpPr/>
          <p:nvPr/>
        </p:nvCxnSpPr>
        <p:spPr>
          <a:xfrm flipH="1" rot="-5400000">
            <a:off x="6660356" y="4221956"/>
            <a:ext cx="4587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07" name="Google Shape;507;p9"/>
          <p:cNvSpPr txBox="1"/>
          <p:nvPr/>
        </p:nvSpPr>
        <p:spPr>
          <a:xfrm>
            <a:off x="5867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9"/>
          <p:cNvSpPr txBox="1"/>
          <p:nvPr/>
        </p:nvSpPr>
        <p:spPr>
          <a:xfrm>
            <a:off x="6629400" y="6019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9" name="Google Shape;509;p9"/>
          <p:cNvCxnSpPr/>
          <p:nvPr/>
        </p:nvCxnSpPr>
        <p:spPr>
          <a:xfrm rot="5400000">
            <a:off x="75493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0" name="Google Shape;510;p9"/>
          <p:cNvCxnSpPr/>
          <p:nvPr/>
        </p:nvCxnSpPr>
        <p:spPr>
          <a:xfrm flipH="1" rot="-5400000">
            <a:off x="8222456" y="3421856"/>
            <a:ext cx="382587" cy="24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1" name="Google Shape;511;p9"/>
          <p:cNvCxnSpPr/>
          <p:nvPr/>
        </p:nvCxnSpPr>
        <p:spPr>
          <a:xfrm rot="5400000">
            <a:off x="59872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2" name="Google Shape;512;p9"/>
          <p:cNvCxnSpPr/>
          <p:nvPr/>
        </p:nvCxnSpPr>
        <p:spPr>
          <a:xfrm flipH="1" rot="-5400000">
            <a:off x="6584156" y="5822156"/>
            <a:ext cx="230187" cy="1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13" name="Google Shape;513;p9"/>
          <p:cNvSpPr txBox="1"/>
          <p:nvPr/>
        </p:nvSpPr>
        <p:spPr>
          <a:xfrm>
            <a:off x="1828800" y="2514600"/>
            <a:ext cx="2093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with node</a:t>
            </a:r>
            <a:endParaRPr/>
          </a:p>
        </p:txBody>
      </p:sp>
      <p:sp>
        <p:nvSpPr>
          <p:cNvPr id="514" name="Google Shape;514;p9"/>
          <p:cNvSpPr txBox="1"/>
          <p:nvPr/>
        </p:nvSpPr>
        <p:spPr>
          <a:xfrm>
            <a:off x="2667000" y="2514600"/>
            <a:ext cx="300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cxnSp>
        <p:nvCxnSpPr>
          <p:cNvPr id="515" name="Google Shape;515;p9"/>
          <p:cNvCxnSpPr/>
          <p:nvPr/>
        </p:nvCxnSpPr>
        <p:spPr>
          <a:xfrm rot="5400000">
            <a:off x="2101056" y="3078956"/>
            <a:ext cx="306387" cy="698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516" name="Google Shape;516;p9"/>
          <p:cNvSpPr txBox="1"/>
          <p:nvPr/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BSTs: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2002-01-21T02:22:10Z</dcterms:created>
  <dc:creator>Roberto Tamassia</dc:creator>
</cp:coreProperties>
</file>