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06ZMPO1am+K0LCLCaHCpwr97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915124" y="2141106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679901" y="4258092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Absolute Basics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675000" y="5196100"/>
            <a:ext cx="226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Prepared by -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Niloy Deb Roy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Contractual Lecturer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BRAC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583" y="712284"/>
            <a:ext cx="1144312" cy="12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8124778" y="3422342"/>
            <a:ext cx="2888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8124778" y="3422342"/>
            <a:ext cx="2888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conn, addr = server.accept()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909222" y="3533313"/>
            <a:ext cx="30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client.connect(addr)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>
            <a:endCxn id="248" idx="0"/>
          </p:cNvCxnSpPr>
          <p:nvPr/>
        </p:nvCxnSpPr>
        <p:spPr>
          <a:xfrm>
            <a:off x="2169177" y="2756516"/>
            <a:ext cx="5955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2" name="Google Shape;252;p11"/>
          <p:cNvCxnSpPr>
            <a:endCxn id="247" idx="1"/>
          </p:cNvCxnSpPr>
          <p:nvPr/>
        </p:nvCxnSpPr>
        <p:spPr>
          <a:xfrm flipH="1" rot="10800000">
            <a:off x="3000478" y="3607008"/>
            <a:ext cx="5124300" cy="1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1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269507" y="3169328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2294995" y="3193500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2"/>
          <p:cNvCxnSpPr/>
          <p:nvPr/>
        </p:nvCxnSpPr>
        <p:spPr>
          <a:xfrm flipH="1" rot="10800000">
            <a:off x="2823609" y="2746788"/>
            <a:ext cx="5780006" cy="486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" name="Google Shape;268;p12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 flipH="1" rot="10800000">
            <a:off x="2823609" y="2746788"/>
            <a:ext cx="5780006" cy="486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2986391" y="2431915"/>
            <a:ext cx="541811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3"/>
          <p:cNvCxnSpPr/>
          <p:nvPr/>
        </p:nvCxnSpPr>
        <p:spPr>
          <a:xfrm rot="10800000">
            <a:off x="2986391" y="3054485"/>
            <a:ext cx="541811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3"/>
          <p:cNvSpPr txBox="1"/>
          <p:nvPr/>
        </p:nvSpPr>
        <p:spPr>
          <a:xfrm>
            <a:off x="6015049" y="3357300"/>
            <a:ext cx="3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.send(encoded_message)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2415572" y="335730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client.recv(2048).decode('utf-8')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2415575" y="1747750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client.send(encoded_message)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5599725" y="174775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.recv(2048).decode('utf-8')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238638" y="2697777"/>
            <a:ext cx="97147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START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What is Socket Programming?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 </a:t>
            </a:r>
            <a:r>
              <a:rPr i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refers to writing programs that execute across multiple computers in which the devices are all connected to each other using a network.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 can be connection-oriented or connection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less.</a:t>
            </a:r>
            <a:endParaRPr i="0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uses it’s </a:t>
            </a:r>
            <a:r>
              <a:rPr lang="en-US" sz="2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to implement socket programming.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Control Protocol (TCP) is used as a default protocol.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1371600" y="685800"/>
            <a:ext cx="96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Client-side Socket Programming</a:t>
            </a:r>
            <a:endParaRPr/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1371600" y="2082725"/>
            <a:ext cx="101727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Font typeface="Helvetica Neue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to the server, send data to and receive data from the server.</a:t>
            </a:r>
            <a:endParaRPr sz="242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</a:t>
            </a:r>
            <a:r>
              <a:rPr b="0" i="0"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typical communication with the server – </a:t>
            </a:r>
            <a:endParaRPr sz="2425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i="0"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b="0"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initiates connection to a server specified by hostname/IP address and port number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connect((hostname/ip_address, port_number))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Send data to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send(message)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Read data from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recv(buffer_size)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Close the connection using </a:t>
            </a:r>
            <a:r>
              <a:rPr b="0"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Client-side Socket Programming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371600" y="1543050"/>
            <a:ext cx="96012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/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socket.socket(socket.AF_INET, socket.SOCK_STREAM):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AF_INET refers to the address-family ipv4.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SOCK_STREAM means connection-oriented TCP   protocol. 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connect((Hostname/Ip Address, Port Number)):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Here, the tuple takes hostname or ip address of the server and the port number.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send(message):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given message needs to be encoded using an encoding format. E.g., </a:t>
            </a:r>
            <a:r>
              <a:rPr i="0" lang="en-US" sz="21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message.encode('utf-8')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recv(buffer_size):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/>
              <a:t> 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return value is a bytes object representing the data received. It needs to be decoded using appropriate format. E.g., </a:t>
            </a:r>
            <a:r>
              <a:rPr i="0" lang="en-US" sz="21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recv(2048).decode('utf-8')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1371600" y="1885950"/>
            <a:ext cx="98583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with the client, send data to and receive data from the client.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 a typical communication with the client–</a:t>
            </a:r>
            <a:endParaRPr/>
          </a:p>
          <a:p>
            <a:pPr indent="457200" lvl="1" marL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i="0"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Bind the server socket with hostname/IP address and port number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bind((hostname/ip_address, port_number))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Listen for a connection from the client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i="0"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accept it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accept()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 This results in a client socket being created for the connection.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Use the client socket to send data to the client and receive data from the client.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Close the connection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1371600" y="685800"/>
            <a:ext cx="9601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1371600" y="1843075"/>
            <a:ext cx="96012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listen(backlog):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Enable a server to accept connections. The backlog specifies the number of unaccepted connections that the system will allow before refusing new connections. If not specified, a default reasonable value is chosen. 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Accept a connection. The return value is a pair </a:t>
            </a:r>
            <a:r>
              <a:rPr lang="en-US" sz="2217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(conn, address)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conn is a new socket object usable to send and receive data on the connection, and address is the address bound to the socket on the other end of the connection.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1371600" y="2286000"/>
            <a:ext cx="98154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Methods: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socket.gethostname():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returns a string containing the </a:t>
            </a:r>
            <a:r>
              <a:rPr lang="en-US" sz="2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the machine where the Python interpreter is currently executing.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socket.gethostbyname(host_name):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 a host name to IPv4 address format. The IPv4 address is returned as a string, such as '100.50.200.5'. If the host name is an IPv4 address itself it is returned unchanged.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9024900" y="15430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1436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6666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3524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6666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6800850" y="3422350"/>
            <a:ext cx="490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= socket.socket(socket.AF_INET, socket.SOCK_STREAM)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server.bind(addr)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38200" y="3489025"/>
            <a:ext cx="49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= socket.socket(socket.AF_INET, socket.SOCK_STREAM)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