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6" r:id="rId7"/>
    <p:sldId id="275" r:id="rId8"/>
    <p:sldId id="277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4DA"/>
    <a:srgbClr val="BA04EC"/>
    <a:srgbClr val="6F02DC"/>
    <a:srgbClr val="F54545"/>
    <a:srgbClr val="050BFF"/>
    <a:srgbClr val="8F92FF"/>
    <a:srgbClr val="DA5300"/>
    <a:srgbClr val="FF6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64" autoAdjust="0"/>
  </p:normalViewPr>
  <p:slideViewPr>
    <p:cSldViewPr snapToGrid="0">
      <p:cViewPr varScale="1">
        <p:scale>
          <a:sx n="103" d="100"/>
          <a:sy n="103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F5E5-F80D-2F14-FFA7-2D07C19B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34E61-40A4-C6E4-C083-CD0B81480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7EE6-F0E2-89CB-DCA2-DC4D72C4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AAF1-8246-F86D-F3EA-F4045F5F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C651-CE96-0D0E-CAA1-6F09C924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B6CF-0B0A-4937-7221-63EAF769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61515-C48F-2DF3-5A4A-F2AB1EB77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3072-E839-1E9C-46E1-A6B0B408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1083-ECB6-1ACC-32E0-692AFF9C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DC1B-A1A8-2D76-1858-F160DB85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72C90-399F-C20E-7BAF-482B63039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2B8E7-E6F2-B415-7AFE-C7CEEFC7B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FC8A-AFFE-BA9E-BCF3-D93FFA80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C478-FA32-371C-D96F-C2145C8E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9A4D9-6BAD-65A5-23DF-B7A25105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7E89-0974-A339-1D44-BAF4BE1D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123E-C2E7-2DD1-F7D1-2F97E5F7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6EDE-C75F-7BE7-8B5D-EBD303A3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155CA-BB64-D008-6683-40B6D9CD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9EBE-8C23-06ED-B723-04502EEC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4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FFD-5F95-5024-AF27-3DC67FCE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6CE5-3C72-5CDA-2ABC-FE1577FB2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D09E2-A9DC-C713-936B-DB76739A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5CB5C-2119-DB8F-3F4F-C4B7795E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2E47-07D0-2CE5-F8EB-46F61E51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6ED1-B31C-A121-A266-4B140F8C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AB13-F1CE-01F2-30E7-A56C67184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736ED-7A74-7924-F3AF-C57700D95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B24A0-ADAB-6446-2E3A-49B39C3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CDC08-3364-8C47-6A39-A46EF4DE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608CD-074A-AEAE-7940-38DECA9E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1807-6B46-AB33-735A-105920E5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57699-37DC-0F01-17A9-A15F78C8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F3281-CA1A-7E52-EB78-AAED9F113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BEFDB-8827-7477-B469-02A2B0F74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3081C-BFF3-946F-6F16-7EB0FCF0F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98FAD-5E44-DCA2-4971-403EAF7B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D0695-EF47-A305-6353-0C70958F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8E532-DB73-74C9-CA19-35B43ED7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1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1FC2-D03D-CA1D-BD6E-82A095F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3E55F-7658-CBEF-ABFA-CB8CCDFF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87CF8-6481-BB96-B921-57B8B506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F9B5A-546B-F405-8F97-6D2659D4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99609-FE38-0B96-27A0-2AE3521B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840AC-CBE7-CC04-8D90-1D9696C7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AF058-61B2-5892-3577-CE865F5A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6203-D90F-4099-359E-0B849030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2F3F-E93E-06DE-9440-60486F26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5EA5F-183F-DBC6-3EA1-DD1EF868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A982B-C804-8573-F2CE-8845313E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C648-C231-F132-9C24-20D4456E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834E-FC1A-5821-8DF2-4895B39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A229-394D-D3DC-DD96-363C202E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9B60B-F1C6-3C5C-EB0B-48872660E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E4B27-1E4D-652B-96B5-53636A681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1900A-B4BC-8282-9D21-DA61A0D6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9365-6408-72DA-6935-E50AF812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D8F85-CE36-9A09-8D57-6C323131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092EF-4D4C-C569-5E02-168D790B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6E897-37EC-2394-0E19-9EE94961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88DF-2A9E-19AF-C7E4-A96FE176B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E479-0211-4EDE-8DA1-D4A15F3C735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17C1-C0F9-7801-634F-5312B1CB6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1C7A-7E52-F59D-52EB-5D5DA4751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9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27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12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8447-2CF6-4B90-5AB0-564B08FCF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CSE 439</a:t>
            </a:r>
            <a:br>
              <a:rPr lang="en-US" dirty="0"/>
            </a:br>
            <a:r>
              <a:rPr lang="en-US" dirty="0"/>
              <a:t>Machine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6F1CE-8DA8-0732-EFF9-E90DDD6D3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5534025" cy="2133599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3200" b="1" dirty="0"/>
              <a:t>Lecture  02</a:t>
            </a:r>
          </a:p>
          <a:p>
            <a:pPr algn="l"/>
            <a:r>
              <a:rPr lang="en-US" sz="2800" dirty="0"/>
              <a:t>Image Formation, Image Motion,</a:t>
            </a:r>
          </a:p>
          <a:p>
            <a:pPr algn="l"/>
            <a:r>
              <a:rPr lang="en-US" sz="2800" dirty="0"/>
              <a:t>Brightness Changes</a:t>
            </a:r>
          </a:p>
        </p:txBody>
      </p:sp>
      <p:pic>
        <p:nvPicPr>
          <p:cNvPr id="1026" name="Picture 2" descr="BracU Logo | Brac University">
            <a:extLst>
              <a:ext uri="{FF2B5EF4-FFF2-40B4-BE49-F238E27FC236}">
                <a16:creationId xmlns:a16="http://schemas.microsoft.com/office/drawing/2014/main" id="{F3D4F838-69BE-26B6-4CA1-5E6112C1C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10" y="1905555"/>
            <a:ext cx="1533490" cy="1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992BB15-8819-164F-6F01-20D621A2E987}"/>
              </a:ext>
            </a:extLst>
          </p:cNvPr>
          <p:cNvSpPr txBox="1">
            <a:spLocks/>
          </p:cNvSpPr>
          <p:nvPr/>
        </p:nvSpPr>
        <p:spPr>
          <a:xfrm>
            <a:off x="7242792" y="4522479"/>
            <a:ext cx="3491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dirty="0"/>
          </a:p>
          <a:p>
            <a:pPr algn="r"/>
            <a:r>
              <a:rPr lang="en-US" sz="2000" dirty="0"/>
              <a:t>Md. </a:t>
            </a:r>
            <a:r>
              <a:rPr lang="en-US" sz="2000" dirty="0" err="1"/>
              <a:t>Jahin</a:t>
            </a:r>
            <a:r>
              <a:rPr lang="en-US" sz="2000" dirty="0"/>
              <a:t> Alam [MJA]</a:t>
            </a:r>
          </a:p>
          <a:p>
            <a:pPr algn="r"/>
            <a:r>
              <a:rPr lang="en-US" sz="2000" dirty="0"/>
              <a:t>Lecturer, CSE, </a:t>
            </a:r>
            <a:r>
              <a:rPr lang="en-US" sz="2000" dirty="0" err="1"/>
              <a:t>BracU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067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48EE-E03A-6454-9480-EAA7B78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631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79B6-55CB-D14B-2FAE-23ADFF58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56DD39-19D4-E79F-7738-F1C4AECD8365}"/>
              </a:ext>
            </a:extLst>
          </p:cNvPr>
          <p:cNvSpPr txBox="1">
            <a:spLocks/>
          </p:cNvSpPr>
          <p:nvPr/>
        </p:nvSpPr>
        <p:spPr>
          <a:xfrm>
            <a:off x="8509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Perspective Projection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600563-10B5-1930-9B4F-B4137E64DDD7}"/>
                  </a:ext>
                </a:extLst>
              </p:cNvPr>
              <p:cNvSpPr/>
              <p:nvPr/>
            </p:nvSpPr>
            <p:spPr>
              <a:xfrm>
                <a:off x="1434631" y="2703799"/>
                <a:ext cx="1047017" cy="12178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600563-10B5-1930-9B4F-B4137E64D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631" y="2703799"/>
                <a:ext cx="1047017" cy="1217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22A87C-A567-12C6-748C-67EF80AD96CE}"/>
                  </a:ext>
                </a:extLst>
              </p:cNvPr>
              <p:cNvSpPr/>
              <p:nvPr/>
            </p:nvSpPr>
            <p:spPr>
              <a:xfrm>
                <a:off x="2940141" y="2703799"/>
                <a:ext cx="1034193" cy="12178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22A87C-A567-12C6-748C-67EF80AD9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141" y="2703799"/>
                <a:ext cx="1034193" cy="1217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C222792D-9F84-B8B7-E5DF-CAAE79AAC7DA}"/>
              </a:ext>
            </a:extLst>
          </p:cNvPr>
          <p:cNvSpPr/>
          <p:nvPr/>
        </p:nvSpPr>
        <p:spPr>
          <a:xfrm>
            <a:off x="1209223" y="2583604"/>
            <a:ext cx="1394681" cy="1080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35E36D-36D9-219F-209D-A59FC520E4CB}"/>
              </a:ext>
            </a:extLst>
          </p:cNvPr>
          <p:cNvSpPr/>
          <p:nvPr/>
        </p:nvSpPr>
        <p:spPr>
          <a:xfrm>
            <a:off x="2716282" y="2583603"/>
            <a:ext cx="1394681" cy="1080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611A4C2-5420-0D26-C8D0-DB74CBA9FC45}"/>
              </a:ext>
            </a:extLst>
          </p:cNvPr>
          <p:cNvGrpSpPr/>
          <p:nvPr/>
        </p:nvGrpSpPr>
        <p:grpSpPr>
          <a:xfrm>
            <a:off x="7240743" y="2533695"/>
            <a:ext cx="3941696" cy="2659103"/>
            <a:chOff x="6486395" y="2280041"/>
            <a:chExt cx="3284601" cy="229509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CFEB06B-2951-A73C-89D5-6C6238D8D67A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98" y="2585151"/>
              <a:ext cx="0" cy="121389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4E63A5-B95A-18D1-B907-65A5FBB7E021}"/>
                </a:ext>
              </a:extLst>
            </p:cNvPr>
            <p:cNvCxnSpPr>
              <a:cxnSpLocks/>
            </p:cNvCxnSpPr>
            <p:nvPr/>
          </p:nvCxnSpPr>
          <p:spPr>
            <a:xfrm>
              <a:off x="9196574" y="2280041"/>
              <a:ext cx="0" cy="229509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EE5EA8-65C7-EF99-ADCC-07A31B43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395" y="2610314"/>
              <a:ext cx="2687320" cy="75832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97521D8-48A6-07E0-3741-7A22FC8CB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395" y="3357729"/>
              <a:ext cx="2687320" cy="833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9DCF16-5BFC-3DE6-9F27-0781C418A4E1}"/>
                </a:ext>
              </a:extLst>
            </p:cNvPr>
            <p:cNvSpPr/>
            <p:nvPr/>
          </p:nvSpPr>
          <p:spPr>
            <a:xfrm>
              <a:off x="9173715" y="2789702"/>
              <a:ext cx="45719" cy="57474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0069871-1F93-105A-80D3-E34B56008E74}"/>
                </a:ext>
              </a:extLst>
            </p:cNvPr>
            <p:cNvSpPr/>
            <p:nvPr/>
          </p:nvSpPr>
          <p:spPr>
            <a:xfrm rot="21428272">
              <a:off x="6991723" y="3195044"/>
              <a:ext cx="221456" cy="325367"/>
            </a:xfrm>
            <a:prstGeom prst="arc">
              <a:avLst>
                <a:gd name="adj1" fmla="val 16448359"/>
                <a:gd name="adj2" fmla="val 332862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F599160-9083-45C3-0283-F9146267572A}"/>
                    </a:ext>
                  </a:extLst>
                </p:cNvPr>
                <p:cNvSpPr/>
                <p:nvPr/>
              </p:nvSpPr>
              <p:spPr>
                <a:xfrm>
                  <a:off x="9303112" y="272805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F599160-9083-45C3-0283-F914626757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112" y="2728052"/>
                  <a:ext cx="46788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5FEC400-4038-AE8B-30FA-2521EEB61EDA}"/>
                    </a:ext>
                  </a:extLst>
                </p:cNvPr>
                <p:cNvSpPr/>
                <p:nvPr/>
              </p:nvSpPr>
              <p:spPr>
                <a:xfrm>
                  <a:off x="7896468" y="4034896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5FEC400-4038-AE8B-30FA-2521EEB61E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468" y="4034896"/>
                  <a:ext cx="46788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B53D5AA-58BE-A807-B9FF-33BCADFEC02F}"/>
                    </a:ext>
                  </a:extLst>
                </p:cNvPr>
                <p:cNvSpPr/>
                <p:nvPr/>
              </p:nvSpPr>
              <p:spPr>
                <a:xfrm>
                  <a:off x="7181038" y="3330540"/>
                  <a:ext cx="440570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B53D5AA-58BE-A807-B9FF-33BCADFEC0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038" y="3330540"/>
                  <a:ext cx="4405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475E6B3-76CA-FA49-76FE-C5377082C35C}"/>
                    </a:ext>
                  </a:extLst>
                </p:cNvPr>
                <p:cNvSpPr/>
                <p:nvPr/>
              </p:nvSpPr>
              <p:spPr>
                <a:xfrm>
                  <a:off x="8163681" y="2868875"/>
                  <a:ext cx="43441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475E6B3-76CA-FA49-76FE-C5377082C3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3681" y="2868875"/>
                  <a:ext cx="43441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671CF5-7576-B381-1CA1-AA1C7F8D9908}"/>
                </a:ext>
              </a:extLst>
            </p:cNvPr>
            <p:cNvSpPr/>
            <p:nvPr/>
          </p:nvSpPr>
          <p:spPr>
            <a:xfrm>
              <a:off x="9173715" y="2610314"/>
              <a:ext cx="45719" cy="17267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C61C2C-B1C8-1CB2-E628-2AED6740F2BE}"/>
                </a:ext>
              </a:extLst>
            </p:cNvPr>
            <p:cNvSpPr/>
            <p:nvPr/>
          </p:nvSpPr>
          <p:spPr>
            <a:xfrm>
              <a:off x="8107551" y="2896520"/>
              <a:ext cx="45719" cy="34462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D3EFE6-E86A-3712-EEC1-67D66AD5190A}"/>
                </a:ext>
              </a:extLst>
            </p:cNvPr>
            <p:cNvSpPr/>
            <p:nvPr/>
          </p:nvSpPr>
          <p:spPr>
            <a:xfrm>
              <a:off x="8107551" y="3244037"/>
              <a:ext cx="45719" cy="1205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A4149D-79CE-E42F-7B98-F6E11648F08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899" y="3189717"/>
              <a:ext cx="0" cy="1306844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DCB1FD3-2ACE-A5CF-5E78-93C00688063F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7621608" y="3561372"/>
              <a:ext cx="4329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6CFC5EA-840C-F704-3B60-89A3B3C8702D}"/>
                </a:ext>
              </a:extLst>
            </p:cNvPr>
            <p:cNvCxnSpPr>
              <a:cxnSpLocks/>
            </p:cNvCxnSpPr>
            <p:nvPr/>
          </p:nvCxnSpPr>
          <p:spPr>
            <a:xfrm>
              <a:off x="8272635" y="4265728"/>
              <a:ext cx="8174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ADFA14F-80FD-262B-2057-FF070EEE89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348" y="3561372"/>
              <a:ext cx="456422" cy="101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80A5AF6-ADBB-579B-56BC-22E5FA506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3534" y="4255573"/>
              <a:ext cx="1206285" cy="101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160D997-EB11-A101-6541-4D8144B0ACFA}"/>
                  </a:ext>
                </a:extLst>
              </p:cNvPr>
              <p:cNvSpPr/>
              <p:nvPr/>
            </p:nvSpPr>
            <p:spPr>
              <a:xfrm>
                <a:off x="1682256" y="4006594"/>
                <a:ext cx="1840632" cy="87568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bar>
                        <m:bar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bar>
                            <m:barPr>
                              <m:ctrlPr>
                                <a:rPr lang="en-US" sz="24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bar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bar>
                            <m:barPr>
                              <m:ctrlPr>
                                <a:rPr lang="en-US" sz="24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bar>
                        </m:den>
                      </m:f>
                      <m:bar>
                        <m:bar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bar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160D997-EB11-A101-6541-4D8144B0A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56" y="4006594"/>
                <a:ext cx="1840632" cy="875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F16A573B-8F8E-4A7C-47C0-F8734A5C7BA0}"/>
              </a:ext>
            </a:extLst>
          </p:cNvPr>
          <p:cNvSpPr/>
          <p:nvPr/>
        </p:nvSpPr>
        <p:spPr>
          <a:xfrm>
            <a:off x="1656577" y="3835815"/>
            <a:ext cx="1885358" cy="124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0CBCCF3-C999-D06B-3667-98F15131B65F}"/>
                  </a:ext>
                </a:extLst>
              </p:cNvPr>
              <p:cNvSpPr txBox="1"/>
              <p:nvPr/>
            </p:nvSpPr>
            <p:spPr>
              <a:xfrm>
                <a:off x="280405" y="5321869"/>
                <a:ext cx="6096000" cy="412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bar>
                      <m:barPr>
                        <m:ctrlPr>
                          <a:rPr lang="en-US" sz="2000" b="0" i="1" cap="none" spc="0" smtClean="0">
                            <a:ln w="0"/>
                            <a:solidFill>
                              <a:srgbClr val="0070C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cap="none" spc="0" smtClean="0">
                            <a:ln w="0"/>
                            <a:solidFill>
                              <a:srgbClr val="0070C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(small z vector): unit vector along z-axis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0CBCCF3-C999-D06B-3667-98F15131B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05" y="5321869"/>
                <a:ext cx="6096000" cy="412549"/>
              </a:xfrm>
              <a:prstGeom prst="rect">
                <a:avLst/>
              </a:prstGeom>
              <a:blipFill>
                <a:blip r:embed="rId9"/>
                <a:stretch>
                  <a:fillRect t="-4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9E1FAF4F-5A02-8CBA-BCD8-93A4B0AB2B9D}"/>
              </a:ext>
            </a:extLst>
          </p:cNvPr>
          <p:cNvSpPr txBox="1"/>
          <p:nvPr/>
        </p:nvSpPr>
        <p:spPr>
          <a:xfrm>
            <a:off x="3726641" y="4258700"/>
            <a:ext cx="2875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Vector General Form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7FCB11-62E9-4641-9C38-73976826ACF7}"/>
              </a:ext>
            </a:extLst>
          </p:cNvPr>
          <p:cNvSpPr txBox="1"/>
          <p:nvPr/>
        </p:nvSpPr>
        <p:spPr>
          <a:xfrm>
            <a:off x="4238189" y="2884482"/>
            <a:ext cx="2875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Scalar Form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E6F7F8-0D3F-1334-6E71-74F3FF7E4454}"/>
              </a:ext>
            </a:extLst>
          </p:cNvPr>
          <p:cNvSpPr txBox="1"/>
          <p:nvPr/>
        </p:nvSpPr>
        <p:spPr>
          <a:xfrm rot="16200000">
            <a:off x="9921929" y="1731835"/>
            <a:ext cx="1805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Object in </a:t>
            </a:r>
          </a:p>
          <a:p>
            <a:r>
              <a:rPr lang="en-US" dirty="0"/>
              <a:t>Environment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946DE0-6F57-C8EB-11F0-B71D0B7D43F2}"/>
              </a:ext>
            </a:extLst>
          </p:cNvPr>
          <p:cNvSpPr txBox="1"/>
          <p:nvPr/>
        </p:nvSpPr>
        <p:spPr>
          <a:xfrm rot="16200000">
            <a:off x="8421010" y="1834902"/>
            <a:ext cx="1625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775674-0C96-B5C8-D871-0C6610158CF0}"/>
              </a:ext>
            </a:extLst>
          </p:cNvPr>
          <p:cNvSpPr txBox="1"/>
          <p:nvPr/>
        </p:nvSpPr>
        <p:spPr>
          <a:xfrm rot="16200000">
            <a:off x="6420130" y="2560010"/>
            <a:ext cx="1625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Pin-Hole</a:t>
            </a:r>
          </a:p>
        </p:txBody>
      </p:sp>
    </p:spTree>
    <p:extLst>
      <p:ext uri="{BB962C8B-B14F-4D97-AF65-F5344CB8AC3E}">
        <p14:creationId xmlns:p14="http://schemas.microsoft.com/office/powerpoint/2010/main" val="303420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  <p:bldP spid="46" grpId="0"/>
      <p:bldP spid="47" grpId="0" animBg="1"/>
      <p:bldP spid="48" grpId="0"/>
      <p:bldP spid="50" grpId="0"/>
      <p:bldP spid="51" grpId="0"/>
      <p:bldP spid="52" grpId="0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79B6-55CB-D14B-2FAE-23ADFF58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in Image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56DD39-19D4-E79F-7738-F1C4AECD8365}"/>
              </a:ext>
            </a:extLst>
          </p:cNvPr>
          <p:cNvSpPr txBox="1">
            <a:spLocks/>
          </p:cNvSpPr>
          <p:nvPr/>
        </p:nvSpPr>
        <p:spPr>
          <a:xfrm>
            <a:off x="8509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compute motion/velocity? :</a:t>
            </a:r>
            <a:endParaRPr lang="en-US" i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600563-10B5-1930-9B4F-B4137E64DDD7}"/>
                  </a:ext>
                </a:extLst>
              </p:cNvPr>
              <p:cNvSpPr/>
              <p:nvPr/>
            </p:nvSpPr>
            <p:spPr>
              <a:xfrm>
                <a:off x="2033588" y="3291046"/>
                <a:ext cx="1047017" cy="12178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600563-10B5-1930-9B4F-B4137E64D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588" y="3291046"/>
                <a:ext cx="1047017" cy="1217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22A87C-A567-12C6-748C-67EF80AD96CE}"/>
                  </a:ext>
                </a:extLst>
              </p:cNvPr>
              <p:cNvSpPr/>
              <p:nvPr/>
            </p:nvSpPr>
            <p:spPr>
              <a:xfrm>
                <a:off x="2034500" y="5157851"/>
                <a:ext cx="1034193" cy="12178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22A87C-A567-12C6-748C-67EF80AD9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00" y="5157851"/>
                <a:ext cx="1034193" cy="1217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C222792D-9F84-B8B7-E5DF-CAAE79AAC7DA}"/>
              </a:ext>
            </a:extLst>
          </p:cNvPr>
          <p:cNvSpPr/>
          <p:nvPr/>
        </p:nvSpPr>
        <p:spPr>
          <a:xfrm>
            <a:off x="1808180" y="3170851"/>
            <a:ext cx="1394681" cy="1080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35E36D-36D9-219F-209D-A59FC520E4CB}"/>
              </a:ext>
            </a:extLst>
          </p:cNvPr>
          <p:cNvSpPr/>
          <p:nvPr/>
        </p:nvSpPr>
        <p:spPr>
          <a:xfrm>
            <a:off x="1810641" y="5037655"/>
            <a:ext cx="1394681" cy="1080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611A4C2-5420-0D26-C8D0-DB74CBA9FC45}"/>
              </a:ext>
            </a:extLst>
          </p:cNvPr>
          <p:cNvGrpSpPr/>
          <p:nvPr/>
        </p:nvGrpSpPr>
        <p:grpSpPr>
          <a:xfrm>
            <a:off x="8722247" y="1999423"/>
            <a:ext cx="2964771" cy="2214102"/>
            <a:chOff x="6486395" y="2280041"/>
            <a:chExt cx="3284601" cy="229509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CFEB06B-2951-A73C-89D5-6C6238D8D67A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98" y="2585151"/>
              <a:ext cx="0" cy="121389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4E63A5-B95A-18D1-B907-65A5FBB7E021}"/>
                </a:ext>
              </a:extLst>
            </p:cNvPr>
            <p:cNvCxnSpPr>
              <a:cxnSpLocks/>
            </p:cNvCxnSpPr>
            <p:nvPr/>
          </p:nvCxnSpPr>
          <p:spPr>
            <a:xfrm>
              <a:off x="9196574" y="2280041"/>
              <a:ext cx="0" cy="229509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EE5EA8-65C7-EF99-ADCC-07A31B43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395" y="2610314"/>
              <a:ext cx="2687320" cy="75832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97521D8-48A6-07E0-3741-7A22FC8CB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395" y="3357729"/>
              <a:ext cx="2687320" cy="833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9DCF16-5BFC-3DE6-9F27-0781C418A4E1}"/>
                </a:ext>
              </a:extLst>
            </p:cNvPr>
            <p:cNvSpPr/>
            <p:nvPr/>
          </p:nvSpPr>
          <p:spPr>
            <a:xfrm>
              <a:off x="9173715" y="2789702"/>
              <a:ext cx="45719" cy="57474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0069871-1F93-105A-80D3-E34B56008E74}"/>
                </a:ext>
              </a:extLst>
            </p:cNvPr>
            <p:cNvSpPr/>
            <p:nvPr/>
          </p:nvSpPr>
          <p:spPr>
            <a:xfrm rot="21428272">
              <a:off x="6991723" y="3195044"/>
              <a:ext cx="221456" cy="325367"/>
            </a:xfrm>
            <a:prstGeom prst="arc">
              <a:avLst>
                <a:gd name="adj1" fmla="val 16448359"/>
                <a:gd name="adj2" fmla="val 332862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F599160-9083-45C3-0283-F9146267572A}"/>
                    </a:ext>
                  </a:extLst>
                </p:cNvPr>
                <p:cNvSpPr/>
                <p:nvPr/>
              </p:nvSpPr>
              <p:spPr>
                <a:xfrm>
                  <a:off x="9303112" y="272805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F599160-9083-45C3-0283-F914626757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112" y="2728052"/>
                  <a:ext cx="46788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5FEC400-4038-AE8B-30FA-2521EEB61EDA}"/>
                    </a:ext>
                  </a:extLst>
                </p:cNvPr>
                <p:cNvSpPr/>
                <p:nvPr/>
              </p:nvSpPr>
              <p:spPr>
                <a:xfrm>
                  <a:off x="7896468" y="4034896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5FEC400-4038-AE8B-30FA-2521EEB61E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468" y="4034896"/>
                  <a:ext cx="46788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B53D5AA-58BE-A807-B9FF-33BCADFEC02F}"/>
                    </a:ext>
                  </a:extLst>
                </p:cNvPr>
                <p:cNvSpPr/>
                <p:nvPr/>
              </p:nvSpPr>
              <p:spPr>
                <a:xfrm>
                  <a:off x="7181038" y="3330540"/>
                  <a:ext cx="440570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B53D5AA-58BE-A807-B9FF-33BCADFEC0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038" y="3330540"/>
                  <a:ext cx="4405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8462" b="-205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475E6B3-76CA-FA49-76FE-C5377082C35C}"/>
                    </a:ext>
                  </a:extLst>
                </p:cNvPr>
                <p:cNvSpPr/>
                <p:nvPr/>
              </p:nvSpPr>
              <p:spPr>
                <a:xfrm>
                  <a:off x="8163681" y="2868875"/>
                  <a:ext cx="43441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475E6B3-76CA-FA49-76FE-C5377082C3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3681" y="2868875"/>
                  <a:ext cx="43441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671CF5-7576-B381-1CA1-AA1C7F8D9908}"/>
                </a:ext>
              </a:extLst>
            </p:cNvPr>
            <p:cNvSpPr/>
            <p:nvPr/>
          </p:nvSpPr>
          <p:spPr>
            <a:xfrm>
              <a:off x="9173715" y="2610314"/>
              <a:ext cx="45719" cy="17267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C61C2C-B1C8-1CB2-E628-2AED6740F2BE}"/>
                </a:ext>
              </a:extLst>
            </p:cNvPr>
            <p:cNvSpPr/>
            <p:nvPr/>
          </p:nvSpPr>
          <p:spPr>
            <a:xfrm>
              <a:off x="8107551" y="2896520"/>
              <a:ext cx="45719" cy="34462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D3EFE6-E86A-3712-EEC1-67D66AD5190A}"/>
                </a:ext>
              </a:extLst>
            </p:cNvPr>
            <p:cNvSpPr/>
            <p:nvPr/>
          </p:nvSpPr>
          <p:spPr>
            <a:xfrm>
              <a:off x="8107551" y="3244037"/>
              <a:ext cx="45719" cy="1205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A4149D-79CE-E42F-7B98-F6E11648F08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899" y="3189717"/>
              <a:ext cx="0" cy="1306844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DCB1FD3-2ACE-A5CF-5E78-93C00688063F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7621608" y="3561372"/>
              <a:ext cx="4329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6CFC5EA-840C-F704-3B60-89A3B3C8702D}"/>
                </a:ext>
              </a:extLst>
            </p:cNvPr>
            <p:cNvCxnSpPr>
              <a:cxnSpLocks/>
            </p:cNvCxnSpPr>
            <p:nvPr/>
          </p:nvCxnSpPr>
          <p:spPr>
            <a:xfrm>
              <a:off x="8272635" y="4265728"/>
              <a:ext cx="8174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ADFA14F-80FD-262B-2057-FF070EEE89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348" y="3561372"/>
              <a:ext cx="456422" cy="101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80A5AF6-ADBB-579B-56BC-22E5FA506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3534" y="4255573"/>
              <a:ext cx="1206285" cy="101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B7FCB11-62E9-4641-9C38-73976826ACF7}"/>
              </a:ext>
            </a:extLst>
          </p:cNvPr>
          <p:cNvSpPr txBox="1"/>
          <p:nvPr/>
        </p:nvSpPr>
        <p:spPr>
          <a:xfrm>
            <a:off x="1120259" y="2342775"/>
            <a:ext cx="5234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First, we find motion in the Scalar Format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70056B-025A-4A01-FAA5-2466E954E031}"/>
                  </a:ext>
                </a:extLst>
              </p:cNvPr>
              <p:cNvSpPr txBox="1"/>
              <p:nvPr/>
            </p:nvSpPr>
            <p:spPr>
              <a:xfrm>
                <a:off x="6684629" y="1695696"/>
                <a:ext cx="2850382" cy="712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i="1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Derivative,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i="1" dirty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800" b="0" i="1" dirty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sz="2800" i="1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70056B-025A-4A01-FAA5-2466E954E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629" y="1695696"/>
                <a:ext cx="2850382" cy="712887"/>
              </a:xfrm>
              <a:prstGeom prst="rect">
                <a:avLst/>
              </a:prstGeom>
              <a:blipFill>
                <a:blip r:embed="rId8"/>
                <a:stretch>
                  <a:fillRect l="-492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827DBA-6982-F3A5-D8E9-97B1F4146ECC}"/>
                  </a:ext>
                </a:extLst>
              </p:cNvPr>
              <p:cNvSpPr/>
              <p:nvPr/>
            </p:nvSpPr>
            <p:spPr>
              <a:xfrm>
                <a:off x="8630913" y="4387323"/>
                <a:ext cx="3013663" cy="129856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0" cap="none" spc="0" dirty="0">
                    <a:ln w="0"/>
                    <a:solidFill>
                      <a:srgbClr val="00B050"/>
                    </a:solidFill>
                    <a:effectLst/>
                  </a:rPr>
                  <a:t>In general: </a:t>
                </a:r>
                <a:endParaRPr lang="en-US" b="0" i="1" cap="none" spc="0" dirty="0">
                  <a:ln w="0"/>
                  <a:solidFill>
                    <a:srgbClr val="00B050"/>
                  </a:solidFill>
                  <a:effectLst/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cap="none" spc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cap="none" spc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cap="none" spc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cap="none" spc="0" smtClean="0">
                                  <a:ln w="0"/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cap="none" spc="0" smtClean="0">
                                  <a:ln w="0"/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1600" b="0" i="1" cap="none" spc="0" smtClean="0">
                                  <a:ln w="0"/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cap="none" spc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cap="none" spc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cap="none" spc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1600" b="0" i="1" cap="none" spc="0" smtClean="0">
                          <a:ln w="0"/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1600" b="0" i="1" cap="none" spc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cap="none" spc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US" sz="1600" b="0" i="1" cap="none" spc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cap="none" spc="0" smtClean="0">
                          <a:ln w="0"/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cap="none" spc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cap="none" spc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cap="none" spc="0" smtClean="0">
                                  <a:ln w="0"/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cap="none" spc="0" smtClean="0">
                                  <a:ln w="0"/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cap="none" spc="0" smtClean="0">
                                  <a:ln w="0"/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cap="none" spc="0" smtClean="0">
                          <a:ln w="0"/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1600" b="0" i="1" cap="none" spc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cap="none" spc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US" sz="1600" b="0" i="1" cap="none" spc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b="0" cap="none" spc="0" dirty="0">
                  <a:ln w="0"/>
                  <a:solidFill>
                    <a:srgbClr val="00B050"/>
                  </a:solidFill>
                  <a:effectLst/>
                </a:endParaRPr>
              </a:p>
              <a:p>
                <a:endParaRPr lang="en-US" b="0" cap="none" spc="0" dirty="0">
                  <a:ln w="0"/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827DBA-6982-F3A5-D8E9-97B1F4146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913" y="4387323"/>
                <a:ext cx="3013663" cy="1298561"/>
              </a:xfrm>
              <a:prstGeom prst="rect">
                <a:avLst/>
              </a:prstGeom>
              <a:blipFill>
                <a:blip r:embed="rId9"/>
                <a:stretch>
                  <a:fillRect l="-1822" t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ECB718-868D-E6BB-F922-1BF1EFBDCE4F}"/>
                  </a:ext>
                </a:extLst>
              </p:cNvPr>
              <p:cNvSpPr/>
              <p:nvPr/>
            </p:nvSpPr>
            <p:spPr>
              <a:xfrm>
                <a:off x="3347937" y="3028792"/>
                <a:ext cx="527709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dirty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ECB718-868D-E6BB-F922-1BF1EFBDC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937" y="3028792"/>
                <a:ext cx="527709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C5F3B1-0D02-216B-725E-6BE6D5274C49}"/>
                  </a:ext>
                </a:extLst>
              </p:cNvPr>
              <p:cNvSpPr/>
              <p:nvPr/>
            </p:nvSpPr>
            <p:spPr>
              <a:xfrm>
                <a:off x="3073619" y="2930841"/>
                <a:ext cx="4475404" cy="94384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𝑑𝑍</m:t>
                          </m:r>
                        </m:num>
                        <m:den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C5F3B1-0D02-216B-725E-6BE6D5274C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619" y="2930841"/>
                <a:ext cx="4475404" cy="9438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9261A0-BA9D-1CBE-CC08-BDD0C8CDEEE4}"/>
                  </a:ext>
                </a:extLst>
              </p:cNvPr>
              <p:cNvSpPr/>
              <p:nvPr/>
            </p:nvSpPr>
            <p:spPr>
              <a:xfrm>
                <a:off x="8630913" y="5463260"/>
                <a:ext cx="3013663" cy="100027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0" cap="none" spc="0" dirty="0">
                    <a:ln w="0"/>
                    <a:solidFill>
                      <a:srgbClr val="F54545"/>
                    </a:solidFill>
                    <a:effectLst/>
                  </a:rPr>
                  <a:t>Also, </a:t>
                </a:r>
                <a14:m>
                  <m:oMath xmlns:m="http://schemas.openxmlformats.org/officeDocument/2006/math">
                    <m:r>
                      <a:rPr lang="en-US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n w="0"/>
                    <a:solidFill>
                      <a:srgbClr val="F54545"/>
                    </a:solidFill>
                  </a:rPr>
                  <a:t> is the distance inside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>
                    <a:ln w="0"/>
                    <a:solidFill>
                      <a:srgbClr val="F54545"/>
                    </a:solidFill>
                  </a:rPr>
                  <a:t>the imaging device/camera which is constant.</a:t>
                </a:r>
                <a:endParaRPr lang="en-US" b="0" cap="none" spc="0" dirty="0">
                  <a:ln w="0"/>
                  <a:solidFill>
                    <a:srgbClr val="F54545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9261A0-BA9D-1CBE-CC08-BDD0C8CDE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913" y="5463260"/>
                <a:ext cx="3013663" cy="1000274"/>
              </a:xfrm>
              <a:prstGeom prst="rect">
                <a:avLst/>
              </a:prstGeom>
              <a:blipFill>
                <a:blip r:embed="rId12"/>
                <a:stretch>
                  <a:fillRect l="-1822" t="-2439" b="-9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AF1B133-9705-582B-8231-1B08CCA26BDE}"/>
                  </a:ext>
                </a:extLst>
              </p:cNvPr>
              <p:cNvSpPr/>
              <p:nvPr/>
            </p:nvSpPr>
            <p:spPr>
              <a:xfrm>
                <a:off x="3347500" y="3818458"/>
                <a:ext cx="527709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dirty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AF1B133-9705-582B-8231-1B08CCA26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500" y="3818458"/>
                <a:ext cx="527709" cy="8309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70C44B-060A-C079-2C41-52740FE2E0C7}"/>
                  </a:ext>
                </a:extLst>
              </p:cNvPr>
              <p:cNvSpPr/>
              <p:nvPr/>
            </p:nvSpPr>
            <p:spPr>
              <a:xfrm>
                <a:off x="3029857" y="3686177"/>
                <a:ext cx="4475404" cy="10588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b="0" i="1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0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70C44B-060A-C079-2C41-52740FE2E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7" y="3686177"/>
                <a:ext cx="4475404" cy="10588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4B5B60C-2F5E-2763-1601-69E38E9E0371}"/>
                  </a:ext>
                </a:extLst>
              </p:cNvPr>
              <p:cNvSpPr/>
              <p:nvPr/>
            </p:nvSpPr>
            <p:spPr>
              <a:xfrm>
                <a:off x="3367427" y="4943683"/>
                <a:ext cx="527709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dirty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4B5B60C-2F5E-2763-1601-69E38E9E0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427" y="4943683"/>
                <a:ext cx="527709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F63809-A87B-BD57-6C7B-79CC4673AE0E}"/>
                  </a:ext>
                </a:extLst>
              </p:cNvPr>
              <p:cNvSpPr/>
              <p:nvPr/>
            </p:nvSpPr>
            <p:spPr>
              <a:xfrm>
                <a:off x="3102253" y="4845732"/>
                <a:ext cx="4475404" cy="9621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𝑑𝑍</m:t>
                          </m:r>
                        </m:num>
                        <m:den>
                          <m:r>
                            <a:rPr lang="en-US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F63809-A87B-BD57-6C7B-79CC4673A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253" y="4845732"/>
                <a:ext cx="4475404" cy="9621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62EEE82-B22A-E328-76DA-3B6AFC2DE96B}"/>
                  </a:ext>
                </a:extLst>
              </p:cNvPr>
              <p:cNvSpPr/>
              <p:nvPr/>
            </p:nvSpPr>
            <p:spPr>
              <a:xfrm>
                <a:off x="3376134" y="5733349"/>
                <a:ext cx="527709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dirty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62EEE82-B22A-E328-76DA-3B6AFC2DE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134" y="5733349"/>
                <a:ext cx="527709" cy="8309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601050-470B-972D-E9E3-03DFAD2E9B25}"/>
                  </a:ext>
                </a:extLst>
              </p:cNvPr>
              <p:cNvSpPr/>
              <p:nvPr/>
            </p:nvSpPr>
            <p:spPr>
              <a:xfrm>
                <a:off x="3058491" y="5601068"/>
                <a:ext cx="4475404" cy="10588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b="0" i="1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0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601050-470B-972D-E9E3-03DFAD2E9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91" y="5601068"/>
                <a:ext cx="4475404" cy="10588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  <p:bldP spid="51" grpId="0"/>
      <p:bldP spid="4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79B6-55CB-D14B-2FAE-23ADFF58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in Image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56DD39-19D4-E79F-7738-F1C4AECD8365}"/>
              </a:ext>
            </a:extLst>
          </p:cNvPr>
          <p:cNvSpPr txBox="1">
            <a:spLocks/>
          </p:cNvSpPr>
          <p:nvPr/>
        </p:nvSpPr>
        <p:spPr>
          <a:xfrm>
            <a:off x="8509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i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600563-10B5-1930-9B4F-B4137E64DDD7}"/>
                  </a:ext>
                </a:extLst>
              </p:cNvPr>
              <p:cNvSpPr/>
              <p:nvPr/>
            </p:nvSpPr>
            <p:spPr>
              <a:xfrm>
                <a:off x="1175099" y="1940921"/>
                <a:ext cx="1047017" cy="12178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600563-10B5-1930-9B4F-B4137E64D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099" y="1940921"/>
                <a:ext cx="1047017" cy="1217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22A87C-A567-12C6-748C-67EF80AD96CE}"/>
                  </a:ext>
                </a:extLst>
              </p:cNvPr>
              <p:cNvSpPr/>
              <p:nvPr/>
            </p:nvSpPr>
            <p:spPr>
              <a:xfrm>
                <a:off x="1170502" y="4134812"/>
                <a:ext cx="1034193" cy="12178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22A87C-A567-12C6-748C-67EF80AD9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02" y="4134812"/>
                <a:ext cx="1034193" cy="1217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C222792D-9F84-B8B7-E5DF-CAAE79AAC7DA}"/>
              </a:ext>
            </a:extLst>
          </p:cNvPr>
          <p:cNvSpPr/>
          <p:nvPr/>
        </p:nvSpPr>
        <p:spPr>
          <a:xfrm>
            <a:off x="949691" y="1820726"/>
            <a:ext cx="1394681" cy="1080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35E36D-36D9-219F-209D-A59FC520E4CB}"/>
              </a:ext>
            </a:extLst>
          </p:cNvPr>
          <p:cNvSpPr/>
          <p:nvPr/>
        </p:nvSpPr>
        <p:spPr>
          <a:xfrm>
            <a:off x="946643" y="4014616"/>
            <a:ext cx="1394681" cy="1080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611A4C2-5420-0D26-C8D0-DB74CBA9FC45}"/>
              </a:ext>
            </a:extLst>
          </p:cNvPr>
          <p:cNvGrpSpPr/>
          <p:nvPr/>
        </p:nvGrpSpPr>
        <p:grpSpPr>
          <a:xfrm>
            <a:off x="8722247" y="1999423"/>
            <a:ext cx="2964771" cy="2214102"/>
            <a:chOff x="6486395" y="2280041"/>
            <a:chExt cx="3284601" cy="229509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CFEB06B-2951-A73C-89D5-6C6238D8D67A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98" y="2585151"/>
              <a:ext cx="0" cy="121389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4E63A5-B95A-18D1-B907-65A5FBB7E021}"/>
                </a:ext>
              </a:extLst>
            </p:cNvPr>
            <p:cNvCxnSpPr>
              <a:cxnSpLocks/>
            </p:cNvCxnSpPr>
            <p:nvPr/>
          </p:nvCxnSpPr>
          <p:spPr>
            <a:xfrm>
              <a:off x="9196574" y="2280041"/>
              <a:ext cx="0" cy="229509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EE5EA8-65C7-EF99-ADCC-07A31B43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395" y="2610314"/>
              <a:ext cx="2687320" cy="75832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97521D8-48A6-07E0-3741-7A22FC8CB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395" y="3357729"/>
              <a:ext cx="2687320" cy="833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9DCF16-5BFC-3DE6-9F27-0781C418A4E1}"/>
                </a:ext>
              </a:extLst>
            </p:cNvPr>
            <p:cNvSpPr/>
            <p:nvPr/>
          </p:nvSpPr>
          <p:spPr>
            <a:xfrm>
              <a:off x="9173715" y="2789702"/>
              <a:ext cx="45719" cy="57474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0069871-1F93-105A-80D3-E34B56008E74}"/>
                </a:ext>
              </a:extLst>
            </p:cNvPr>
            <p:cNvSpPr/>
            <p:nvPr/>
          </p:nvSpPr>
          <p:spPr>
            <a:xfrm rot="21428272">
              <a:off x="6991723" y="3195044"/>
              <a:ext cx="221456" cy="325367"/>
            </a:xfrm>
            <a:prstGeom prst="arc">
              <a:avLst>
                <a:gd name="adj1" fmla="val 16448359"/>
                <a:gd name="adj2" fmla="val 332862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F599160-9083-45C3-0283-F9146267572A}"/>
                    </a:ext>
                  </a:extLst>
                </p:cNvPr>
                <p:cNvSpPr/>
                <p:nvPr/>
              </p:nvSpPr>
              <p:spPr>
                <a:xfrm>
                  <a:off x="9303112" y="272805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F599160-9083-45C3-0283-F914626757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112" y="2728052"/>
                  <a:ext cx="46788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5FEC400-4038-AE8B-30FA-2521EEB61EDA}"/>
                    </a:ext>
                  </a:extLst>
                </p:cNvPr>
                <p:cNvSpPr/>
                <p:nvPr/>
              </p:nvSpPr>
              <p:spPr>
                <a:xfrm>
                  <a:off x="7896468" y="4034896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5FEC400-4038-AE8B-30FA-2521EEB61E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468" y="4034896"/>
                  <a:ext cx="46788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B53D5AA-58BE-A807-B9FF-33BCADFEC02F}"/>
                    </a:ext>
                  </a:extLst>
                </p:cNvPr>
                <p:cNvSpPr/>
                <p:nvPr/>
              </p:nvSpPr>
              <p:spPr>
                <a:xfrm>
                  <a:off x="7181038" y="3330540"/>
                  <a:ext cx="440570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B53D5AA-58BE-A807-B9FF-33BCADFEC0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038" y="3330540"/>
                  <a:ext cx="4405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8462" b="-205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475E6B3-76CA-FA49-76FE-C5377082C35C}"/>
                    </a:ext>
                  </a:extLst>
                </p:cNvPr>
                <p:cNvSpPr/>
                <p:nvPr/>
              </p:nvSpPr>
              <p:spPr>
                <a:xfrm>
                  <a:off x="8163681" y="2868875"/>
                  <a:ext cx="43441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475E6B3-76CA-FA49-76FE-C5377082C3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3681" y="2868875"/>
                  <a:ext cx="43441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671CF5-7576-B381-1CA1-AA1C7F8D9908}"/>
                </a:ext>
              </a:extLst>
            </p:cNvPr>
            <p:cNvSpPr/>
            <p:nvPr/>
          </p:nvSpPr>
          <p:spPr>
            <a:xfrm>
              <a:off x="9173715" y="2610314"/>
              <a:ext cx="45719" cy="17267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C61C2C-B1C8-1CB2-E628-2AED6740F2BE}"/>
                </a:ext>
              </a:extLst>
            </p:cNvPr>
            <p:cNvSpPr/>
            <p:nvPr/>
          </p:nvSpPr>
          <p:spPr>
            <a:xfrm>
              <a:off x="8107551" y="2896520"/>
              <a:ext cx="45719" cy="34462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D3EFE6-E86A-3712-EEC1-67D66AD5190A}"/>
                </a:ext>
              </a:extLst>
            </p:cNvPr>
            <p:cNvSpPr/>
            <p:nvPr/>
          </p:nvSpPr>
          <p:spPr>
            <a:xfrm>
              <a:off x="8107551" y="3244037"/>
              <a:ext cx="45719" cy="1205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A4149D-79CE-E42F-7B98-F6E11648F08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899" y="3189717"/>
              <a:ext cx="0" cy="1306844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DCB1FD3-2ACE-A5CF-5E78-93C00688063F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7621608" y="3561372"/>
              <a:ext cx="4329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6CFC5EA-840C-F704-3B60-89A3B3C8702D}"/>
                </a:ext>
              </a:extLst>
            </p:cNvPr>
            <p:cNvCxnSpPr>
              <a:cxnSpLocks/>
            </p:cNvCxnSpPr>
            <p:nvPr/>
          </p:nvCxnSpPr>
          <p:spPr>
            <a:xfrm>
              <a:off x="8272635" y="4265728"/>
              <a:ext cx="8174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ADFA14F-80FD-262B-2057-FF070EEE89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348" y="3561372"/>
              <a:ext cx="456422" cy="101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80A5AF6-ADBB-579B-56BC-22E5FA506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3534" y="4255573"/>
              <a:ext cx="1206285" cy="101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AF1B133-9705-582B-8231-1B08CCA26BDE}"/>
                  </a:ext>
                </a:extLst>
              </p:cNvPr>
              <p:cNvSpPr/>
              <p:nvPr/>
            </p:nvSpPr>
            <p:spPr>
              <a:xfrm>
                <a:off x="2568987" y="1798155"/>
                <a:ext cx="527709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dirty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AF1B133-9705-582B-8231-1B08CCA26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87" y="1798155"/>
                <a:ext cx="527709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70C44B-060A-C079-2C41-52740FE2E0C7}"/>
                  </a:ext>
                </a:extLst>
              </p:cNvPr>
              <p:cNvSpPr/>
              <p:nvPr/>
            </p:nvSpPr>
            <p:spPr>
              <a:xfrm>
                <a:off x="2086334" y="1694063"/>
                <a:ext cx="4475404" cy="72449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b="0" i="1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70C44B-060A-C079-2C41-52740FE2E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334" y="1694063"/>
                <a:ext cx="4475404" cy="7244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62EEE82-B22A-E328-76DA-3B6AFC2DE96B}"/>
                  </a:ext>
                </a:extLst>
              </p:cNvPr>
              <p:cNvSpPr/>
              <p:nvPr/>
            </p:nvSpPr>
            <p:spPr>
              <a:xfrm>
                <a:off x="2551218" y="4003216"/>
                <a:ext cx="527709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dirty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62EEE82-B22A-E328-76DA-3B6AFC2DE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218" y="4003216"/>
                <a:ext cx="527709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601050-470B-972D-E9E3-03DFAD2E9B25}"/>
                  </a:ext>
                </a:extLst>
              </p:cNvPr>
              <p:cNvSpPr/>
              <p:nvPr/>
            </p:nvSpPr>
            <p:spPr>
              <a:xfrm>
                <a:off x="2041551" y="3870935"/>
                <a:ext cx="4475404" cy="10588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b="0" i="1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0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601050-470B-972D-E9E3-03DFAD2E9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551" y="3870935"/>
                <a:ext cx="4475404" cy="10588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AC8CC-52AA-F95D-4570-1E86068E9B8C}"/>
                  </a:ext>
                </a:extLst>
              </p:cNvPr>
              <p:cNvSpPr txBox="1"/>
              <p:nvPr/>
            </p:nvSpPr>
            <p:spPr>
              <a:xfrm>
                <a:off x="3380095" y="1667138"/>
                <a:ext cx="6094476" cy="676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2000" i="1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sz="2000" b="0" i="1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AC8CC-52AA-F95D-4570-1E86068E9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1667138"/>
                <a:ext cx="6094476" cy="6769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A41262-DA75-774F-E595-81047DEAD09C}"/>
                  </a:ext>
                </a:extLst>
              </p:cNvPr>
              <p:cNvSpPr txBox="1"/>
              <p:nvPr/>
            </p:nvSpPr>
            <p:spPr>
              <a:xfrm>
                <a:off x="4560017" y="3827687"/>
                <a:ext cx="3722992" cy="676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2000" i="1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US" sz="2000" b="0" i="1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A41262-DA75-774F-E595-81047DEAD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017" y="3827687"/>
                <a:ext cx="3722992" cy="6769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8E6653-E7BA-55EA-4482-2FA414B51C69}"/>
                  </a:ext>
                </a:extLst>
              </p:cNvPr>
              <p:cNvSpPr txBox="1"/>
              <p:nvPr/>
            </p:nvSpPr>
            <p:spPr>
              <a:xfrm>
                <a:off x="1689313" y="4750702"/>
                <a:ext cx="4836786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dirty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i="1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2000" b="0" i="1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000" b="0" i="1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8E6653-E7BA-55EA-4482-2FA414B51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313" y="4750702"/>
                <a:ext cx="4836786" cy="7838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7E03FB-4FA5-CDFF-2986-A14E611553CA}"/>
                  </a:ext>
                </a:extLst>
              </p:cNvPr>
              <p:cNvSpPr txBox="1"/>
              <p:nvPr/>
            </p:nvSpPr>
            <p:spPr>
              <a:xfrm>
                <a:off x="1707601" y="2509823"/>
                <a:ext cx="4836786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dirty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i="1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2000" b="0" i="1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000" b="0" i="1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7E03FB-4FA5-CDFF-2986-A14E61155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01" y="2509823"/>
                <a:ext cx="4836786" cy="7838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39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  <p:bldP spid="12" grpId="0"/>
      <p:bldP spid="13" grpId="0"/>
      <p:bldP spid="16" grpId="0"/>
      <p:bldP spid="17" grpId="0"/>
      <p:bldP spid="5" grpId="0"/>
      <p:bldP spid="8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79B6-55CB-D14B-2FAE-23ADFF58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Expansion (F.O.E.)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56DD39-19D4-E79F-7738-F1C4AECD8365}"/>
              </a:ext>
            </a:extLst>
          </p:cNvPr>
          <p:cNvSpPr txBox="1">
            <a:spLocks/>
          </p:cNvSpPr>
          <p:nvPr/>
        </p:nvSpPr>
        <p:spPr>
          <a:xfrm>
            <a:off x="8509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i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600563-10B5-1930-9B4F-B4137E64DDD7}"/>
                  </a:ext>
                </a:extLst>
              </p:cNvPr>
              <p:cNvSpPr/>
              <p:nvPr/>
            </p:nvSpPr>
            <p:spPr>
              <a:xfrm>
                <a:off x="1175099" y="1940921"/>
                <a:ext cx="1047017" cy="12178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600563-10B5-1930-9B4F-B4137E64D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099" y="1940921"/>
                <a:ext cx="1047017" cy="1217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22A87C-A567-12C6-748C-67EF80AD96CE}"/>
                  </a:ext>
                </a:extLst>
              </p:cNvPr>
              <p:cNvSpPr/>
              <p:nvPr/>
            </p:nvSpPr>
            <p:spPr>
              <a:xfrm>
                <a:off x="1170502" y="4134812"/>
                <a:ext cx="1034193" cy="12178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22A87C-A567-12C6-748C-67EF80AD9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02" y="4134812"/>
                <a:ext cx="1034193" cy="1217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C222792D-9F84-B8B7-E5DF-CAAE79AAC7DA}"/>
              </a:ext>
            </a:extLst>
          </p:cNvPr>
          <p:cNvSpPr/>
          <p:nvPr/>
        </p:nvSpPr>
        <p:spPr>
          <a:xfrm>
            <a:off x="949691" y="1820726"/>
            <a:ext cx="1394681" cy="1080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35E36D-36D9-219F-209D-A59FC520E4CB}"/>
              </a:ext>
            </a:extLst>
          </p:cNvPr>
          <p:cNvSpPr/>
          <p:nvPr/>
        </p:nvSpPr>
        <p:spPr>
          <a:xfrm>
            <a:off x="946643" y="4014616"/>
            <a:ext cx="1394681" cy="1080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611A4C2-5420-0D26-C8D0-DB74CBA9FC45}"/>
              </a:ext>
            </a:extLst>
          </p:cNvPr>
          <p:cNvGrpSpPr/>
          <p:nvPr/>
        </p:nvGrpSpPr>
        <p:grpSpPr>
          <a:xfrm>
            <a:off x="8722247" y="1999423"/>
            <a:ext cx="2964771" cy="2214102"/>
            <a:chOff x="6486395" y="2280041"/>
            <a:chExt cx="3284601" cy="229509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CFEB06B-2951-A73C-89D5-6C6238D8D67A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98" y="2585151"/>
              <a:ext cx="0" cy="121389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4E63A5-B95A-18D1-B907-65A5FBB7E021}"/>
                </a:ext>
              </a:extLst>
            </p:cNvPr>
            <p:cNvCxnSpPr>
              <a:cxnSpLocks/>
            </p:cNvCxnSpPr>
            <p:nvPr/>
          </p:nvCxnSpPr>
          <p:spPr>
            <a:xfrm>
              <a:off x="9196574" y="2280041"/>
              <a:ext cx="0" cy="229509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EE5EA8-65C7-EF99-ADCC-07A31B43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395" y="2610314"/>
              <a:ext cx="2687320" cy="75832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97521D8-48A6-07E0-3741-7A22FC8CB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395" y="3357729"/>
              <a:ext cx="2687320" cy="833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9DCF16-5BFC-3DE6-9F27-0781C418A4E1}"/>
                </a:ext>
              </a:extLst>
            </p:cNvPr>
            <p:cNvSpPr/>
            <p:nvPr/>
          </p:nvSpPr>
          <p:spPr>
            <a:xfrm>
              <a:off x="9173715" y="2789702"/>
              <a:ext cx="45719" cy="57474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0069871-1F93-105A-80D3-E34B56008E74}"/>
                </a:ext>
              </a:extLst>
            </p:cNvPr>
            <p:cNvSpPr/>
            <p:nvPr/>
          </p:nvSpPr>
          <p:spPr>
            <a:xfrm rot="21428272">
              <a:off x="6991723" y="3195044"/>
              <a:ext cx="221456" cy="325367"/>
            </a:xfrm>
            <a:prstGeom prst="arc">
              <a:avLst>
                <a:gd name="adj1" fmla="val 16448359"/>
                <a:gd name="adj2" fmla="val 332862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F599160-9083-45C3-0283-F9146267572A}"/>
                    </a:ext>
                  </a:extLst>
                </p:cNvPr>
                <p:cNvSpPr/>
                <p:nvPr/>
              </p:nvSpPr>
              <p:spPr>
                <a:xfrm>
                  <a:off x="9303112" y="272805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F599160-9083-45C3-0283-F914626757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112" y="2728052"/>
                  <a:ext cx="46788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5FEC400-4038-AE8B-30FA-2521EEB61EDA}"/>
                    </a:ext>
                  </a:extLst>
                </p:cNvPr>
                <p:cNvSpPr/>
                <p:nvPr/>
              </p:nvSpPr>
              <p:spPr>
                <a:xfrm>
                  <a:off x="7896468" y="4034896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5FEC400-4038-AE8B-30FA-2521EEB61E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468" y="4034896"/>
                  <a:ext cx="46788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B53D5AA-58BE-A807-B9FF-33BCADFEC02F}"/>
                    </a:ext>
                  </a:extLst>
                </p:cNvPr>
                <p:cNvSpPr/>
                <p:nvPr/>
              </p:nvSpPr>
              <p:spPr>
                <a:xfrm>
                  <a:off x="7181038" y="3330540"/>
                  <a:ext cx="440570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B53D5AA-58BE-A807-B9FF-33BCADFEC0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038" y="3330540"/>
                  <a:ext cx="4405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8462" b="-205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475E6B3-76CA-FA49-76FE-C5377082C35C}"/>
                    </a:ext>
                  </a:extLst>
                </p:cNvPr>
                <p:cNvSpPr/>
                <p:nvPr/>
              </p:nvSpPr>
              <p:spPr>
                <a:xfrm>
                  <a:off x="8163681" y="2868875"/>
                  <a:ext cx="43441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475E6B3-76CA-FA49-76FE-C5377082C3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3681" y="2868875"/>
                  <a:ext cx="43441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671CF5-7576-B381-1CA1-AA1C7F8D9908}"/>
                </a:ext>
              </a:extLst>
            </p:cNvPr>
            <p:cNvSpPr/>
            <p:nvPr/>
          </p:nvSpPr>
          <p:spPr>
            <a:xfrm>
              <a:off x="9173715" y="2610314"/>
              <a:ext cx="45719" cy="17267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C61C2C-B1C8-1CB2-E628-2AED6740F2BE}"/>
                </a:ext>
              </a:extLst>
            </p:cNvPr>
            <p:cNvSpPr/>
            <p:nvPr/>
          </p:nvSpPr>
          <p:spPr>
            <a:xfrm>
              <a:off x="8107551" y="2896520"/>
              <a:ext cx="45719" cy="34462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D3EFE6-E86A-3712-EEC1-67D66AD5190A}"/>
                </a:ext>
              </a:extLst>
            </p:cNvPr>
            <p:cNvSpPr/>
            <p:nvPr/>
          </p:nvSpPr>
          <p:spPr>
            <a:xfrm>
              <a:off x="8107551" y="3244037"/>
              <a:ext cx="45719" cy="1205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A4149D-79CE-E42F-7B98-F6E11648F08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899" y="3189717"/>
              <a:ext cx="0" cy="1306844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DCB1FD3-2ACE-A5CF-5E78-93C00688063F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7621608" y="3561372"/>
              <a:ext cx="4329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6CFC5EA-840C-F704-3B60-89A3B3C8702D}"/>
                </a:ext>
              </a:extLst>
            </p:cNvPr>
            <p:cNvCxnSpPr>
              <a:cxnSpLocks/>
            </p:cNvCxnSpPr>
            <p:nvPr/>
          </p:nvCxnSpPr>
          <p:spPr>
            <a:xfrm>
              <a:off x="8272635" y="4265728"/>
              <a:ext cx="8174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ADFA14F-80FD-262B-2057-FF070EEE89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348" y="3561372"/>
              <a:ext cx="456422" cy="101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80A5AF6-ADBB-579B-56BC-22E5FA506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3534" y="4255573"/>
              <a:ext cx="1206285" cy="101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8E6653-E7BA-55EA-4482-2FA414B51C69}"/>
                  </a:ext>
                </a:extLst>
              </p:cNvPr>
              <p:cNvSpPr txBox="1"/>
              <p:nvPr/>
            </p:nvSpPr>
            <p:spPr>
              <a:xfrm>
                <a:off x="1563675" y="4024241"/>
                <a:ext cx="4836786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dirty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i="1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2000" b="0" i="1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000" b="0" i="1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8E6653-E7BA-55EA-4482-2FA414B51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675" y="4024241"/>
                <a:ext cx="4836786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7E03FB-4FA5-CDFF-2986-A14E611553CA}"/>
                  </a:ext>
                </a:extLst>
              </p:cNvPr>
              <p:cNvSpPr txBox="1"/>
              <p:nvPr/>
            </p:nvSpPr>
            <p:spPr>
              <a:xfrm>
                <a:off x="1581963" y="1783362"/>
                <a:ext cx="4836786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dirty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i="1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2000" b="0" i="1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000" b="0" i="1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7E03FB-4FA5-CDFF-2986-A14E61155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963" y="1783362"/>
                <a:ext cx="4836786" cy="7838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18A4BB-2E20-2367-A84D-4F4E95B38F17}"/>
                  </a:ext>
                </a:extLst>
              </p:cNvPr>
              <p:cNvSpPr txBox="1"/>
              <p:nvPr/>
            </p:nvSpPr>
            <p:spPr>
              <a:xfrm>
                <a:off x="2652650" y="1982427"/>
                <a:ext cx="609447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18A4BB-2E20-2367-A84D-4F4E95B38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50" y="1982427"/>
                <a:ext cx="609447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5DCE08-8A5D-E3F9-8CD7-18898FF71780}"/>
                  </a:ext>
                </a:extLst>
              </p:cNvPr>
              <p:cNvSpPr txBox="1"/>
              <p:nvPr/>
            </p:nvSpPr>
            <p:spPr>
              <a:xfrm>
                <a:off x="3774384" y="4216120"/>
                <a:ext cx="37229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5DCE08-8A5D-E3F9-8CD7-18898FF7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384" y="4216120"/>
                <a:ext cx="372299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08B4C9-EFCB-18C5-5DCE-CE96680DD708}"/>
                  </a:ext>
                </a:extLst>
              </p:cNvPr>
              <p:cNvSpPr txBox="1"/>
              <p:nvPr/>
            </p:nvSpPr>
            <p:spPr>
              <a:xfrm>
                <a:off x="2350928" y="2651596"/>
                <a:ext cx="1649428" cy="722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b="0" i="1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20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08B4C9-EFCB-18C5-5DCE-CE96680DD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928" y="2651596"/>
                <a:ext cx="1649428" cy="7225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E6CB73-D776-F276-EAA4-94841C83AC88}"/>
                  </a:ext>
                </a:extLst>
              </p:cNvPr>
              <p:cNvSpPr txBox="1"/>
              <p:nvPr/>
            </p:nvSpPr>
            <p:spPr>
              <a:xfrm>
                <a:off x="3519972" y="2651595"/>
                <a:ext cx="1999910" cy="722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b="0" i="1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20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E6CB73-D776-F276-EAA4-94841C83A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972" y="2651595"/>
                <a:ext cx="1999910" cy="7225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6205F8-B22C-2DBF-6746-643555496832}"/>
                  </a:ext>
                </a:extLst>
              </p:cNvPr>
              <p:cNvSpPr txBox="1"/>
              <p:nvPr/>
            </p:nvSpPr>
            <p:spPr>
              <a:xfrm>
                <a:off x="4964208" y="2702382"/>
                <a:ext cx="2195842" cy="673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6205F8-B22C-2DBF-6746-64355549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208" y="2702382"/>
                <a:ext cx="2195842" cy="6733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104F6D-EBC7-03DD-109A-21FB4775BB8C}"/>
                  </a:ext>
                </a:extLst>
              </p:cNvPr>
              <p:cNvSpPr txBox="1"/>
              <p:nvPr/>
            </p:nvSpPr>
            <p:spPr>
              <a:xfrm>
                <a:off x="2350928" y="5034509"/>
                <a:ext cx="1649428" cy="751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b="0" i="1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104F6D-EBC7-03DD-109A-21FB4775B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928" y="5034509"/>
                <a:ext cx="1649428" cy="7510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969944-2A1F-8136-9427-C9021326F21B}"/>
                  </a:ext>
                </a:extLst>
              </p:cNvPr>
              <p:cNvSpPr txBox="1"/>
              <p:nvPr/>
            </p:nvSpPr>
            <p:spPr>
              <a:xfrm>
                <a:off x="3519972" y="5034508"/>
                <a:ext cx="1999910" cy="751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b="0" i="1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969944-2A1F-8136-9427-C9021326F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972" y="5034508"/>
                <a:ext cx="1999910" cy="7510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E61B30-80E3-5D6F-85DE-7DFEB68E557E}"/>
                  </a:ext>
                </a:extLst>
              </p:cNvPr>
              <p:cNvSpPr txBox="1"/>
              <p:nvPr/>
            </p:nvSpPr>
            <p:spPr>
              <a:xfrm>
                <a:off x="4964208" y="5085295"/>
                <a:ext cx="2195842" cy="67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E61B30-80E3-5D6F-85DE-7DFEB68E5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208" y="5085295"/>
                <a:ext cx="2195842" cy="6732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4D20BD-9F47-F818-643F-B0AB3AE89F48}"/>
                  </a:ext>
                </a:extLst>
              </p:cNvPr>
              <p:cNvSpPr txBox="1"/>
              <p:nvPr/>
            </p:nvSpPr>
            <p:spPr>
              <a:xfrm>
                <a:off x="5110141" y="4046712"/>
                <a:ext cx="2852972" cy="666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dirty="0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2000" i="1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cap="none" spc="0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cap="none" spc="0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BB04D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4D20BD-9F47-F818-643F-B0AB3AE8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41" y="4046712"/>
                <a:ext cx="2852972" cy="6665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8CDC64-57B5-CB6B-9D9E-983793B66DB6}"/>
                  </a:ext>
                </a:extLst>
              </p:cNvPr>
              <p:cNvSpPr txBox="1"/>
              <p:nvPr/>
            </p:nvSpPr>
            <p:spPr>
              <a:xfrm>
                <a:off x="5303206" y="1811495"/>
                <a:ext cx="2576396" cy="666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dirty="0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2000" b="0" i="1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BB04D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8CDC64-57B5-CB6B-9D9E-983793B66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206" y="1811495"/>
                <a:ext cx="2576396" cy="6665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FC1814-A980-10FF-220C-96C868DC044F}"/>
                  </a:ext>
                </a:extLst>
              </p:cNvPr>
              <p:cNvSpPr txBox="1"/>
              <p:nvPr/>
            </p:nvSpPr>
            <p:spPr>
              <a:xfrm>
                <a:off x="8088762" y="5148417"/>
                <a:ext cx="3175931" cy="523220"/>
              </a:xfrm>
              <a:prstGeom prst="rect">
                <a:avLst/>
              </a:prstGeom>
              <a:noFill/>
              <a:ln w="28575">
                <a:solidFill>
                  <a:srgbClr val="BB04DA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n w="0"/>
                    <a:solidFill>
                      <a:srgbClr val="BB04DA"/>
                    </a:solidFill>
                    <a:effectLst/>
                    <a:ea typeface="Cambria Math" panose="02040503050406030204" pitchFamily="18" charset="0"/>
                  </a:rPr>
                  <a:t>F.O.E.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n w="0"/>
                        <a:solidFill>
                          <a:srgbClr val="BB04DA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b="1" i="1" dirty="0" smtClean="0">
                        <a:ln w="0"/>
                        <a:solidFill>
                          <a:srgbClr val="BB04DA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n w="0"/>
                        <a:solidFill>
                          <a:srgbClr val="BB04DA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smtClean="0">
                            <a:ln w="0"/>
                            <a:solidFill>
                              <a:srgbClr val="BB04D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n w="0"/>
                            <a:solidFill>
                              <a:srgbClr val="BB04D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n w="0"/>
                            <a:solidFill>
                              <a:srgbClr val="BB04D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n w="0"/>
                        <a:solidFill>
                          <a:srgbClr val="BB04DA"/>
                        </a:solidFill>
                        <a:effectLst/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2800" b="1" i="1" smtClean="0">
                            <a:ln w="0"/>
                            <a:solidFill>
                              <a:srgbClr val="BB04D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n w="0"/>
                            <a:solidFill>
                              <a:srgbClr val="BB04D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ln w="0"/>
                            <a:solidFill>
                              <a:srgbClr val="BB04D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n w="0"/>
                        <a:solidFill>
                          <a:srgbClr val="BB04DA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cap="none" spc="0" dirty="0">
                  <a:ln w="0"/>
                  <a:solidFill>
                    <a:srgbClr val="BB04DA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FC1814-A980-10FF-220C-96C868DC0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762" y="5148417"/>
                <a:ext cx="3175931" cy="523220"/>
              </a:xfrm>
              <a:prstGeom prst="rect">
                <a:avLst/>
              </a:prstGeom>
              <a:blipFill>
                <a:blip r:embed="rId20"/>
                <a:stretch>
                  <a:fillRect t="-10000" b="-27778"/>
                </a:stretch>
              </a:blipFill>
              <a:ln w="28575">
                <a:solidFill>
                  <a:srgbClr val="BB04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93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3" grpId="1"/>
      <p:bldP spid="3" grpId="2"/>
      <p:bldP spid="4" grpId="1"/>
      <p:bldP spid="4" grpId="2"/>
      <p:bldP spid="6" grpId="0"/>
      <p:bldP spid="9" grpId="0"/>
      <p:bldP spid="10" grpId="0"/>
      <p:bldP spid="11" grpId="0"/>
      <p:bldP spid="14" grpId="0"/>
      <p:bldP spid="15" grpId="0"/>
      <p:bldP spid="20" grpId="0"/>
      <p:bldP spid="43" grpId="0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97BC0D5-6DE9-8A59-668E-B5453CD9313C}"/>
              </a:ext>
            </a:extLst>
          </p:cNvPr>
          <p:cNvCxnSpPr>
            <a:cxnSpLocks/>
          </p:cNvCxnSpPr>
          <p:nvPr/>
        </p:nvCxnSpPr>
        <p:spPr>
          <a:xfrm flipH="1">
            <a:off x="9905809" y="3974140"/>
            <a:ext cx="893631" cy="9271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2919E52-19A7-DCFD-7A30-15BB5D47AC60}"/>
              </a:ext>
            </a:extLst>
          </p:cNvPr>
          <p:cNvSpPr/>
          <p:nvPr/>
        </p:nvSpPr>
        <p:spPr>
          <a:xfrm>
            <a:off x="9456795" y="4407524"/>
            <a:ext cx="1190867" cy="79339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scene3d>
            <a:camera prst="isometricOffAxis2Left"/>
            <a:lightRig rig="threePt" dir="t"/>
          </a:scene3d>
          <a:sp3d extrusionH="1270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EF1D4E-417C-0E35-C405-9FACB013F95F}"/>
              </a:ext>
            </a:extLst>
          </p:cNvPr>
          <p:cNvCxnSpPr>
            <a:cxnSpLocks/>
          </p:cNvCxnSpPr>
          <p:nvPr/>
        </p:nvCxnSpPr>
        <p:spPr>
          <a:xfrm flipH="1">
            <a:off x="9427887" y="4896434"/>
            <a:ext cx="478546" cy="496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24E5D63-8977-1146-8471-750AA4390F54}"/>
              </a:ext>
            </a:extLst>
          </p:cNvPr>
          <p:cNvSpPr/>
          <p:nvPr/>
        </p:nvSpPr>
        <p:spPr>
          <a:xfrm>
            <a:off x="9050623" y="5461419"/>
            <a:ext cx="300037" cy="31588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tx1"/>
            </a:solidFill>
          </a:ln>
          <a:scene3d>
            <a:camera prst="isometricOffAxis2Left"/>
            <a:lightRig rig="threePt" dir="t"/>
          </a:scene3d>
          <a:sp3d extrusionH="635000" contourW="12700">
            <a:extrusionClr>
              <a:schemeClr val="bg1">
                <a:lumMod val="7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C79B6-55CB-D14B-2FAE-23ADFF58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Expansion (F.O.E.)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56DD39-19D4-E79F-7738-F1C4AECD8365}"/>
              </a:ext>
            </a:extLst>
          </p:cNvPr>
          <p:cNvSpPr txBox="1">
            <a:spLocks/>
          </p:cNvSpPr>
          <p:nvPr/>
        </p:nvSpPr>
        <p:spPr>
          <a:xfrm>
            <a:off x="8509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i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611A4C2-5420-0D26-C8D0-DB74CBA9FC45}"/>
              </a:ext>
            </a:extLst>
          </p:cNvPr>
          <p:cNvGrpSpPr/>
          <p:nvPr/>
        </p:nvGrpSpPr>
        <p:grpSpPr>
          <a:xfrm>
            <a:off x="9133775" y="788916"/>
            <a:ext cx="2715955" cy="1974952"/>
            <a:chOff x="6486395" y="2280041"/>
            <a:chExt cx="3306425" cy="229509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CFEB06B-2951-A73C-89D5-6C6238D8D67A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98" y="2585151"/>
              <a:ext cx="0" cy="121389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4E63A5-B95A-18D1-B907-65A5FBB7E021}"/>
                </a:ext>
              </a:extLst>
            </p:cNvPr>
            <p:cNvCxnSpPr>
              <a:cxnSpLocks/>
            </p:cNvCxnSpPr>
            <p:nvPr/>
          </p:nvCxnSpPr>
          <p:spPr>
            <a:xfrm>
              <a:off x="9196574" y="2280041"/>
              <a:ext cx="0" cy="229509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EE5EA8-65C7-EF99-ADCC-07A31B43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395" y="2610314"/>
              <a:ext cx="2687320" cy="75832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97521D8-48A6-07E0-3741-7A22FC8CB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395" y="3357729"/>
              <a:ext cx="2687320" cy="833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9DCF16-5BFC-3DE6-9F27-0781C418A4E1}"/>
                </a:ext>
              </a:extLst>
            </p:cNvPr>
            <p:cNvSpPr/>
            <p:nvPr/>
          </p:nvSpPr>
          <p:spPr>
            <a:xfrm>
              <a:off x="9173715" y="2789702"/>
              <a:ext cx="45719" cy="57474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0069871-1F93-105A-80D3-E34B56008E74}"/>
                </a:ext>
              </a:extLst>
            </p:cNvPr>
            <p:cNvSpPr/>
            <p:nvPr/>
          </p:nvSpPr>
          <p:spPr>
            <a:xfrm rot="21428272">
              <a:off x="6991723" y="3195044"/>
              <a:ext cx="221456" cy="325367"/>
            </a:xfrm>
            <a:prstGeom prst="arc">
              <a:avLst>
                <a:gd name="adj1" fmla="val 16448359"/>
                <a:gd name="adj2" fmla="val 332862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F599160-9083-45C3-0283-F9146267572A}"/>
                    </a:ext>
                  </a:extLst>
                </p:cNvPr>
                <p:cNvSpPr/>
                <p:nvPr/>
              </p:nvSpPr>
              <p:spPr>
                <a:xfrm>
                  <a:off x="9281289" y="2728052"/>
                  <a:ext cx="511531" cy="4649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0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F599160-9083-45C3-0283-F914626757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1289" y="2728052"/>
                  <a:ext cx="511531" cy="4649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5FEC400-4038-AE8B-30FA-2521EEB61EDA}"/>
                    </a:ext>
                  </a:extLst>
                </p:cNvPr>
                <p:cNvSpPr/>
                <p:nvPr/>
              </p:nvSpPr>
              <p:spPr>
                <a:xfrm>
                  <a:off x="7882450" y="4034896"/>
                  <a:ext cx="495918" cy="4649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20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5FEC400-4038-AE8B-30FA-2521EEB61E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2450" y="4034896"/>
                  <a:ext cx="495918" cy="4649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B53D5AA-58BE-A807-B9FF-33BCADFEC02F}"/>
                    </a:ext>
                  </a:extLst>
                </p:cNvPr>
                <p:cNvSpPr/>
                <p:nvPr/>
              </p:nvSpPr>
              <p:spPr>
                <a:xfrm>
                  <a:off x="7159454" y="3330540"/>
                  <a:ext cx="483739" cy="4649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0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B53D5AA-58BE-A807-B9FF-33BCADFEC0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454" y="3330540"/>
                  <a:ext cx="483739" cy="464969"/>
                </a:xfrm>
                <a:prstGeom prst="rect">
                  <a:avLst/>
                </a:prstGeom>
                <a:blipFill>
                  <a:blip r:embed="rId5"/>
                  <a:stretch>
                    <a:fillRect l="-615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475E6B3-76CA-FA49-76FE-C5377082C35C}"/>
                    </a:ext>
                  </a:extLst>
                </p:cNvPr>
                <p:cNvSpPr/>
                <p:nvPr/>
              </p:nvSpPr>
              <p:spPr>
                <a:xfrm>
                  <a:off x="8141790" y="2868875"/>
                  <a:ext cx="478198" cy="4649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475E6B3-76CA-FA49-76FE-C5377082C3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790" y="2868875"/>
                  <a:ext cx="478198" cy="4649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671CF5-7576-B381-1CA1-AA1C7F8D9908}"/>
                </a:ext>
              </a:extLst>
            </p:cNvPr>
            <p:cNvSpPr/>
            <p:nvPr/>
          </p:nvSpPr>
          <p:spPr>
            <a:xfrm>
              <a:off x="9173715" y="2610314"/>
              <a:ext cx="45719" cy="17267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C61C2C-B1C8-1CB2-E628-2AED6740F2BE}"/>
                </a:ext>
              </a:extLst>
            </p:cNvPr>
            <p:cNvSpPr/>
            <p:nvPr/>
          </p:nvSpPr>
          <p:spPr>
            <a:xfrm>
              <a:off x="8107551" y="2896520"/>
              <a:ext cx="45719" cy="34462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D3EFE6-E86A-3712-EEC1-67D66AD5190A}"/>
                </a:ext>
              </a:extLst>
            </p:cNvPr>
            <p:cNvSpPr/>
            <p:nvPr/>
          </p:nvSpPr>
          <p:spPr>
            <a:xfrm>
              <a:off x="8107551" y="3244037"/>
              <a:ext cx="45719" cy="1205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A4149D-79CE-E42F-7B98-F6E11648F08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899" y="3189717"/>
              <a:ext cx="0" cy="1306844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DCB1FD3-2ACE-A5CF-5E78-93C00688063F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7643193" y="3561372"/>
              <a:ext cx="411401" cy="16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6CFC5EA-840C-F704-3B60-89A3B3C8702D}"/>
                </a:ext>
              </a:extLst>
            </p:cNvPr>
            <p:cNvCxnSpPr>
              <a:cxnSpLocks/>
            </p:cNvCxnSpPr>
            <p:nvPr/>
          </p:nvCxnSpPr>
          <p:spPr>
            <a:xfrm>
              <a:off x="8272635" y="4265728"/>
              <a:ext cx="8174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ADFA14F-80FD-262B-2057-FF070EEE89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348" y="3561372"/>
              <a:ext cx="456422" cy="101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80A5AF6-ADBB-579B-56BC-22E5FA506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3534" y="4255573"/>
              <a:ext cx="1206285" cy="101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6205F8-B22C-2DBF-6746-643555496832}"/>
                  </a:ext>
                </a:extLst>
              </p:cNvPr>
              <p:cNvSpPr txBox="1"/>
              <p:nvPr/>
            </p:nvSpPr>
            <p:spPr>
              <a:xfrm>
                <a:off x="550055" y="2697109"/>
                <a:ext cx="2195842" cy="673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6205F8-B22C-2DBF-6746-64355549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55" y="2697109"/>
                <a:ext cx="2195842" cy="673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E61B30-80E3-5D6F-85DE-7DFEB68E557E}"/>
                  </a:ext>
                </a:extLst>
              </p:cNvPr>
              <p:cNvSpPr txBox="1"/>
              <p:nvPr/>
            </p:nvSpPr>
            <p:spPr>
              <a:xfrm>
                <a:off x="568754" y="4475156"/>
                <a:ext cx="2195842" cy="67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E61B30-80E3-5D6F-85DE-7DFEB68E5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54" y="4475156"/>
                <a:ext cx="2195842" cy="673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4D20BD-9F47-F818-643F-B0AB3AE89F48}"/>
                  </a:ext>
                </a:extLst>
              </p:cNvPr>
              <p:cNvSpPr txBox="1"/>
              <p:nvPr/>
            </p:nvSpPr>
            <p:spPr>
              <a:xfrm>
                <a:off x="499776" y="3738622"/>
                <a:ext cx="2852972" cy="666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cap="none" spc="0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cap="none" spc="0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BB04D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4D20BD-9F47-F818-643F-B0AB3AE8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6" y="3738622"/>
                <a:ext cx="2852972" cy="6665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8CDC64-57B5-CB6B-9D9E-983793B66DB6}"/>
                  </a:ext>
                </a:extLst>
              </p:cNvPr>
              <p:cNvSpPr txBox="1"/>
              <p:nvPr/>
            </p:nvSpPr>
            <p:spPr>
              <a:xfrm>
                <a:off x="636248" y="1978813"/>
                <a:ext cx="2576396" cy="666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BB04D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8CDC64-57B5-CB6B-9D9E-983793B66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48" y="1978813"/>
                <a:ext cx="2576396" cy="6665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FC1814-A980-10FF-220C-96C868DC044F}"/>
                  </a:ext>
                </a:extLst>
              </p:cNvPr>
              <p:cNvSpPr txBox="1"/>
              <p:nvPr/>
            </p:nvSpPr>
            <p:spPr>
              <a:xfrm>
                <a:off x="3582758" y="2044257"/>
                <a:ext cx="3175931" cy="5232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n w="0"/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</a:rPr>
                  <a:t>F.O.E.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b="1" i="1" dirty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cap="none" spc="0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FC1814-A980-10FF-220C-96C868DC0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758" y="2044257"/>
                <a:ext cx="3175931" cy="523220"/>
              </a:xfrm>
              <a:prstGeom prst="rect">
                <a:avLst/>
              </a:prstGeom>
              <a:blipFill>
                <a:blip r:embed="rId11"/>
                <a:stretch>
                  <a:fillRect t="-8791" b="-2637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A54F49-91FD-AA36-533D-687A55CEC753}"/>
              </a:ext>
            </a:extLst>
          </p:cNvPr>
          <p:cNvCxnSpPr>
            <a:cxnSpLocks/>
          </p:cNvCxnSpPr>
          <p:nvPr/>
        </p:nvCxnSpPr>
        <p:spPr>
          <a:xfrm>
            <a:off x="3270679" y="1902515"/>
            <a:ext cx="0" cy="406851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3D7130F-119D-9D6B-CB7A-1A6AD4E47716}"/>
                  </a:ext>
                </a:extLst>
              </p:cNvPr>
              <p:cNvSpPr/>
              <p:nvPr/>
            </p:nvSpPr>
            <p:spPr>
              <a:xfrm>
                <a:off x="3519577" y="2655999"/>
                <a:ext cx="3239111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cap="none" spc="0" dirty="0">
                    <a:ln w="0"/>
                  </a:rPr>
                  <a:t> Object to Pin-hole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3D7130F-119D-9D6B-CB7A-1A6AD4E47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577" y="2655999"/>
                <a:ext cx="3239111" cy="400110"/>
              </a:xfrm>
              <a:prstGeom prst="rect">
                <a:avLst/>
              </a:prstGeom>
              <a:blipFill>
                <a:blip r:embed="rId12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C6D3B9-DEA0-D4F8-DAE2-2451A10B6146}"/>
                  </a:ext>
                </a:extLst>
              </p:cNvPr>
              <p:cNvSpPr/>
              <p:nvPr/>
            </p:nvSpPr>
            <p:spPr>
              <a:xfrm>
                <a:off x="3513325" y="3071786"/>
                <a:ext cx="3239111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cap="none" spc="0" dirty="0">
                    <a:ln w="0"/>
                  </a:rPr>
                  <a:t> Image to Pin-hole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C6D3B9-DEA0-D4F8-DAE2-2451A10B6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25" y="3071786"/>
                <a:ext cx="3239111" cy="400110"/>
              </a:xfrm>
              <a:prstGeom prst="rect">
                <a:avLst/>
              </a:prstGeom>
              <a:blipFill>
                <a:blip r:embed="rId13"/>
                <a:stretch>
                  <a:fillRect l="-752"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574065-E320-BBBD-D0BA-62D150931B91}"/>
                  </a:ext>
                </a:extLst>
              </p:cNvPr>
              <p:cNvSpPr/>
              <p:nvPr/>
            </p:nvSpPr>
            <p:spPr>
              <a:xfrm>
                <a:off x="3485332" y="3574030"/>
                <a:ext cx="4649218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cap="none" spc="0" dirty="0" smtClean="0">
                        <a:ln w="0"/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cap="none" spc="0" dirty="0">
                    <a:ln w="0"/>
                  </a:rPr>
                  <a:t> Camera/Object Velocity along z-axis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574065-E320-BBBD-D0BA-62D150931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32" y="3574030"/>
                <a:ext cx="4649218" cy="400110"/>
              </a:xfrm>
              <a:prstGeom prst="rect">
                <a:avLst/>
              </a:prstGeom>
              <a:blipFill>
                <a:blip r:embed="rId1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78CA2E-C18E-8967-3AE2-C751FF348335}"/>
                  </a:ext>
                </a:extLst>
              </p:cNvPr>
              <p:cNvSpPr/>
              <p:nvPr/>
            </p:nvSpPr>
            <p:spPr>
              <a:xfrm>
                <a:off x="3485332" y="4003594"/>
                <a:ext cx="4649218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cap="none" spc="0" dirty="0" smtClean="0">
                        <a:ln w="0"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cap="none" spc="0" dirty="0">
                    <a:ln w="0"/>
                  </a:rPr>
                  <a:t> Camera/Object Velocity along x-axis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78CA2E-C18E-8967-3AE2-C751FF348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32" y="4003594"/>
                <a:ext cx="4649218" cy="400110"/>
              </a:xfrm>
              <a:prstGeom prst="rect">
                <a:avLst/>
              </a:prstGeom>
              <a:blipFill>
                <a:blip r:embed="rId15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4D72E9B-9300-DA48-F053-8D4BA9E037B3}"/>
                  </a:ext>
                </a:extLst>
              </p:cNvPr>
              <p:cNvSpPr/>
              <p:nvPr/>
            </p:nvSpPr>
            <p:spPr>
              <a:xfrm>
                <a:off x="3485332" y="4403704"/>
                <a:ext cx="4649218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cap="none" spc="0" dirty="0" smtClean="0">
                        <a:ln w="0"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cap="none" spc="0" dirty="0">
                    <a:ln w="0"/>
                  </a:rPr>
                  <a:t> Camera/Object Velocity along y-axis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4D72E9B-9300-DA48-F053-8D4BA9E03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32" y="4403704"/>
                <a:ext cx="4649218" cy="400110"/>
              </a:xfrm>
              <a:prstGeom prst="rect">
                <a:avLst/>
              </a:prstGeom>
              <a:blipFill>
                <a:blip r:embed="rId16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0416118-B9ED-0E1C-4FD4-BAE342E584C8}"/>
                  </a:ext>
                </a:extLst>
              </p:cNvPr>
              <p:cNvSpPr/>
              <p:nvPr/>
            </p:nvSpPr>
            <p:spPr>
              <a:xfrm>
                <a:off x="3485332" y="4865664"/>
                <a:ext cx="4649218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cap="none" spc="0" dirty="0" smtClean="0">
                        <a:ln w="0"/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cap="none" spc="0" dirty="0">
                    <a:ln w="0"/>
                  </a:rPr>
                  <a:t> Image Velocity along x-axis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0416118-B9ED-0E1C-4FD4-BAE342E58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32" y="4865664"/>
                <a:ext cx="4649218" cy="400110"/>
              </a:xfrm>
              <a:prstGeom prst="rect">
                <a:avLst/>
              </a:prstGeom>
              <a:blipFill>
                <a:blip r:embed="rId17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85C4E20-6304-76F4-04B2-292AA00DCA89}"/>
                  </a:ext>
                </a:extLst>
              </p:cNvPr>
              <p:cNvSpPr/>
              <p:nvPr/>
            </p:nvSpPr>
            <p:spPr>
              <a:xfrm>
                <a:off x="3485332" y="5265774"/>
                <a:ext cx="4649218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cap="none" spc="0" dirty="0" smtClean="0">
                        <a:ln w="0"/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cap="none" spc="0" dirty="0">
                    <a:ln w="0"/>
                  </a:rPr>
                  <a:t> Image Velocity along y-axis</a:t>
                </a: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85C4E20-6304-76F4-04B2-292AA00DC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32" y="5265774"/>
                <a:ext cx="4649218" cy="400110"/>
              </a:xfrm>
              <a:prstGeom prst="rect">
                <a:avLst/>
              </a:prstGeom>
              <a:blipFill>
                <a:blip r:embed="rId18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40C17F-B329-00F7-CC20-1DCF6703D309}"/>
              </a:ext>
            </a:extLst>
          </p:cNvPr>
          <p:cNvCxnSpPr>
            <a:cxnSpLocks/>
          </p:cNvCxnSpPr>
          <p:nvPr/>
        </p:nvCxnSpPr>
        <p:spPr>
          <a:xfrm>
            <a:off x="8883310" y="4893801"/>
            <a:ext cx="2929201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332551D-4DF7-0CF3-AECA-845C0848DBF3}"/>
              </a:ext>
            </a:extLst>
          </p:cNvPr>
          <p:cNvCxnSpPr>
            <a:cxnSpLocks/>
          </p:cNvCxnSpPr>
          <p:nvPr/>
        </p:nvCxnSpPr>
        <p:spPr>
          <a:xfrm flipV="1">
            <a:off x="9906433" y="3299803"/>
            <a:ext cx="0" cy="265305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42197AD-DE06-727A-AEDB-733C0C54C9AF}"/>
              </a:ext>
            </a:extLst>
          </p:cNvPr>
          <p:cNvCxnSpPr>
            <a:cxnSpLocks/>
          </p:cNvCxnSpPr>
          <p:nvPr/>
        </p:nvCxnSpPr>
        <p:spPr>
          <a:xfrm flipH="1">
            <a:off x="8883310" y="5636975"/>
            <a:ext cx="304454" cy="3158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17976AB-0685-2EAB-7CA7-425127682E73}"/>
                  </a:ext>
                </a:extLst>
              </p:cNvPr>
              <p:cNvSpPr/>
              <p:nvPr/>
            </p:nvSpPr>
            <p:spPr>
              <a:xfrm>
                <a:off x="8593208" y="5831960"/>
                <a:ext cx="308442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17976AB-0685-2EAB-7CA7-425127682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208" y="5831960"/>
                <a:ext cx="308442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211ED0-62AC-AA32-27DF-D1173BB8DB1A}"/>
                  </a:ext>
                </a:extLst>
              </p:cNvPr>
              <p:cNvSpPr/>
              <p:nvPr/>
            </p:nvSpPr>
            <p:spPr>
              <a:xfrm>
                <a:off x="9462110" y="3032710"/>
                <a:ext cx="308442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211ED0-62AC-AA32-27DF-D1173BB8D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110" y="3032710"/>
                <a:ext cx="308442" cy="400110"/>
              </a:xfrm>
              <a:prstGeom prst="rect">
                <a:avLst/>
              </a:prstGeom>
              <a:blipFill>
                <a:blip r:embed="rId20"/>
                <a:stretch>
                  <a:fillRect r="-5882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5212EDF-BFA6-52AD-B1E3-09546CB6C176}"/>
                  </a:ext>
                </a:extLst>
              </p:cNvPr>
              <p:cNvSpPr/>
              <p:nvPr/>
            </p:nvSpPr>
            <p:spPr>
              <a:xfrm>
                <a:off x="11582840" y="4943383"/>
                <a:ext cx="308442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5212EDF-BFA6-52AD-B1E3-09546CB6C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840" y="4943383"/>
                <a:ext cx="308442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896492A8-8665-6572-8AD7-5BD171F88EF1}"/>
              </a:ext>
            </a:extLst>
          </p:cNvPr>
          <p:cNvSpPr/>
          <p:nvPr/>
        </p:nvSpPr>
        <p:spPr>
          <a:xfrm>
            <a:off x="8228895" y="5222410"/>
            <a:ext cx="194349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</a:rPr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168147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10" grpId="0"/>
      <p:bldP spid="15" grpId="0"/>
      <p:bldP spid="20" grpId="0"/>
      <p:bldP spid="43" grpId="0"/>
      <p:bldP spid="44" grpId="0" animBg="1"/>
      <p:bldP spid="12" grpId="0"/>
      <p:bldP spid="13" grpId="0"/>
      <p:bldP spid="16" grpId="0"/>
      <p:bldP spid="17" grpId="0"/>
      <p:bldP spid="45" grpId="0"/>
      <p:bldP spid="46" grpId="0"/>
      <p:bldP spid="47" grpId="0"/>
      <p:bldP spid="62" grpId="0"/>
      <p:bldP spid="63" grpId="0"/>
      <p:bldP spid="64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8411-F63A-B834-725A-C21DECDD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dirty="0"/>
              <a:t>Focus of Expansion (F.O.E.)</a:t>
            </a:r>
          </a:p>
        </p:txBody>
      </p:sp>
      <p:pic>
        <p:nvPicPr>
          <p:cNvPr id="4" name="output_01_lec2">
            <a:hlinkClick r:id="" action="ppaction://media"/>
            <a:extLst>
              <a:ext uri="{FF2B5EF4-FFF2-40B4-BE49-F238E27FC236}">
                <a16:creationId xmlns:a16="http://schemas.microsoft.com/office/drawing/2014/main" id="{36B2EB2C-CD35-56D0-1E07-077F19B667C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6000" y="1407009"/>
            <a:ext cx="5562219" cy="4615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918024-EC5E-2FBF-116F-6E02299E4124}"/>
                  </a:ext>
                </a:extLst>
              </p:cNvPr>
              <p:cNvSpPr txBox="1"/>
              <p:nvPr/>
            </p:nvSpPr>
            <p:spPr>
              <a:xfrm>
                <a:off x="950844" y="1739521"/>
                <a:ext cx="3175931" cy="523220"/>
              </a:xfrm>
              <a:prstGeom prst="rect">
                <a:avLst/>
              </a:prstGeom>
              <a:noFill/>
              <a:ln w="28575">
                <a:solidFill>
                  <a:srgbClr val="BB04DA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n w="0"/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</a:rPr>
                  <a:t>F.O.E.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b="1" i="1" dirty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cap="none" spc="0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918024-EC5E-2FBF-116F-6E02299E4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44" y="1739521"/>
                <a:ext cx="3175931" cy="523220"/>
              </a:xfrm>
              <a:prstGeom prst="rect">
                <a:avLst/>
              </a:prstGeom>
              <a:blipFill>
                <a:blip r:embed="rId5"/>
                <a:stretch>
                  <a:fillRect t="-8791" b="-26374"/>
                </a:stretch>
              </a:blipFill>
              <a:ln w="28575">
                <a:solidFill>
                  <a:srgbClr val="BB04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>
            <a:extLst>
              <a:ext uri="{FF2B5EF4-FFF2-40B4-BE49-F238E27FC236}">
                <a16:creationId xmlns:a16="http://schemas.microsoft.com/office/drawing/2014/main" id="{49B22B5B-4E14-7311-76D5-279C101A3E72}"/>
              </a:ext>
            </a:extLst>
          </p:cNvPr>
          <p:cNvSpPr/>
          <p:nvPr/>
        </p:nvSpPr>
        <p:spPr>
          <a:xfrm>
            <a:off x="-424589" y="1972029"/>
            <a:ext cx="9329691" cy="3976189"/>
          </a:xfrm>
          <a:prstGeom prst="arc">
            <a:avLst>
              <a:gd name="adj1" fmla="val 16313774"/>
              <a:gd name="adj2" fmla="val 21374034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29CC0D-BB0A-7E65-87F3-F2B529161F1B}"/>
                  </a:ext>
                </a:extLst>
              </p:cNvPr>
              <p:cNvSpPr txBox="1"/>
              <p:nvPr/>
            </p:nvSpPr>
            <p:spPr>
              <a:xfrm>
                <a:off x="638926" y="3305251"/>
                <a:ext cx="2852972" cy="666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29CC0D-BB0A-7E65-87F3-F2B529161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26" y="3305251"/>
                <a:ext cx="2852972" cy="666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7EF160-01F5-1ED0-0CB3-DBB6E6A73C4A}"/>
                  </a:ext>
                </a:extLst>
              </p:cNvPr>
              <p:cNvSpPr txBox="1"/>
              <p:nvPr/>
            </p:nvSpPr>
            <p:spPr>
              <a:xfrm>
                <a:off x="750600" y="2495249"/>
                <a:ext cx="2576396" cy="666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7EF160-01F5-1ED0-0CB3-DBB6E6A7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00" y="2495249"/>
                <a:ext cx="2576396" cy="666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A8AA3E-E25B-8945-6312-150BD7AD96B5}"/>
                  </a:ext>
                </a:extLst>
              </p:cNvPr>
              <p:cNvSpPr txBox="1"/>
              <p:nvPr/>
            </p:nvSpPr>
            <p:spPr>
              <a:xfrm>
                <a:off x="838200" y="4293900"/>
                <a:ext cx="3175931" cy="720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n w="0"/>
                              <a:solidFill>
                                <a:srgbClr val="BA04EC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n w="0"/>
                              <a:solidFill>
                                <a:srgbClr val="BA04EC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000" b="0" i="1" smtClean="0">
                              <a:ln w="0"/>
                              <a:solidFill>
                                <a:srgbClr val="BA04EC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000" b="0" i="1" smtClean="0">
                          <a:ln w="0"/>
                          <a:solidFill>
                            <a:srgbClr val="BA04EC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n w="0"/>
                              <a:solidFill>
                                <a:srgbClr val="BA04EC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n w="0"/>
                              <a:solidFill>
                                <a:srgbClr val="BA04EC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𝑚𝑒𝑡𝑒𝑟</m:t>
                          </m:r>
                        </m:num>
                        <m:den>
                          <m:r>
                            <a:rPr lang="en-US" sz="2000" b="0" i="1" smtClean="0">
                              <a:ln w="0"/>
                              <a:solidFill>
                                <a:srgbClr val="BA04EC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𝑚𝑒𝑡𝑒𝑟</m:t>
                          </m:r>
                          <m:r>
                            <a:rPr lang="en-US" sz="2000" b="0" i="1" smtClean="0">
                              <a:ln w="0"/>
                              <a:solidFill>
                                <a:srgbClr val="BA04EC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b="0" i="1" smtClean="0">
                              <a:ln w="0"/>
                              <a:solidFill>
                                <a:srgbClr val="BA04EC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𝑠𝑒𝑐</m:t>
                          </m:r>
                        </m:den>
                      </m:f>
                      <m:r>
                        <a:rPr lang="en-US" sz="2000" b="0" i="1" smtClean="0">
                          <a:ln w="0"/>
                          <a:solidFill>
                            <a:srgbClr val="BA04EC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n w="0"/>
                          <a:solidFill>
                            <a:srgbClr val="BA04EC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BA04E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A8AA3E-E25B-8945-6312-150BD7AD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3900"/>
                <a:ext cx="3175931" cy="7203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8BAE5B-830A-B404-4B38-423B92A230A2}"/>
                  </a:ext>
                </a:extLst>
              </p:cNvPr>
              <p:cNvSpPr txBox="1"/>
              <p:nvPr/>
            </p:nvSpPr>
            <p:spPr>
              <a:xfrm>
                <a:off x="990742" y="5182645"/>
                <a:ext cx="3175931" cy="668132"/>
              </a:xfrm>
              <a:prstGeom prst="rect">
                <a:avLst/>
              </a:prstGeom>
              <a:noFill/>
              <a:ln w="28575">
                <a:solidFill>
                  <a:srgbClr val="BB04DA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n w="0"/>
                              <a:solidFill>
                                <a:srgbClr val="BA04EC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n w="0"/>
                              <a:solidFill>
                                <a:srgbClr val="BA04EC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𝒁</m:t>
                          </m:r>
                        </m:num>
                        <m:den>
                          <m:r>
                            <a:rPr lang="en-US" sz="2000" b="1" i="1" smtClean="0">
                              <a:ln w="0"/>
                              <a:solidFill>
                                <a:srgbClr val="BA04EC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sz="2000" b="1" i="1" smtClean="0">
                          <a:ln w="0"/>
                          <a:solidFill>
                            <a:srgbClr val="BA04EC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 w="0"/>
                          <a:solidFill>
                            <a:srgbClr val="BA04EC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US" sz="2000" b="1" i="1" smtClean="0">
                          <a:ln w="0"/>
                          <a:solidFill>
                            <a:srgbClr val="BA04EC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n w="0"/>
                          <a:solidFill>
                            <a:srgbClr val="BA04EC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000" b="1" i="1" smtClean="0">
                          <a:ln w="0"/>
                          <a:solidFill>
                            <a:srgbClr val="BA04EC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n w="0"/>
                          <a:solidFill>
                            <a:srgbClr val="BA04EC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𝑰𝒎𝒑𝒂𝒄𝒕</m:t>
                      </m:r>
                    </m:oMath>
                  </m:oMathPara>
                </a14:m>
                <a:endParaRPr lang="en-US" sz="2000" b="1" cap="none" spc="0" dirty="0">
                  <a:ln w="0"/>
                  <a:solidFill>
                    <a:srgbClr val="BA04E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8BAE5B-830A-B404-4B38-423B92A23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42" y="5182645"/>
                <a:ext cx="3175931" cy="6681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BB04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5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6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8411-F63A-B834-725A-C21DECDD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dirty="0"/>
              <a:t>Focus of Expansion (F.O.E.)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76B3F-E858-B30D-2FC5-B3F1A7D46ADF}"/>
              </a:ext>
            </a:extLst>
          </p:cNvPr>
          <p:cNvSpPr/>
          <p:nvPr/>
        </p:nvSpPr>
        <p:spPr>
          <a:xfrm>
            <a:off x="1035050" y="1699832"/>
            <a:ext cx="3916218" cy="39528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A535C1-6D0E-E722-03AC-19DAEC685EC1}"/>
              </a:ext>
            </a:extLst>
          </p:cNvPr>
          <p:cNvCxnSpPr/>
          <p:nvPr/>
        </p:nvCxnSpPr>
        <p:spPr>
          <a:xfrm flipV="1">
            <a:off x="2975841" y="3269095"/>
            <a:ext cx="0" cy="31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EA7D7C-4C0B-DE8B-F64B-49D649FDA7AC}"/>
              </a:ext>
            </a:extLst>
          </p:cNvPr>
          <p:cNvCxnSpPr>
            <a:cxnSpLocks/>
          </p:cNvCxnSpPr>
          <p:nvPr/>
        </p:nvCxnSpPr>
        <p:spPr>
          <a:xfrm flipV="1">
            <a:off x="2975841" y="2696440"/>
            <a:ext cx="0" cy="4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D29AF4-ED8E-EA48-6CC1-10ECB38758D8}"/>
              </a:ext>
            </a:extLst>
          </p:cNvPr>
          <p:cNvCxnSpPr>
            <a:cxnSpLocks/>
          </p:cNvCxnSpPr>
          <p:nvPr/>
        </p:nvCxnSpPr>
        <p:spPr>
          <a:xfrm flipV="1">
            <a:off x="2975841" y="1976004"/>
            <a:ext cx="0" cy="648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F941A4-BDA0-F1C3-04F3-5B570CF57886}"/>
              </a:ext>
            </a:extLst>
          </p:cNvPr>
          <p:cNvCxnSpPr/>
          <p:nvPr/>
        </p:nvCxnSpPr>
        <p:spPr>
          <a:xfrm rot="10800000" flipV="1">
            <a:off x="2975841" y="3796722"/>
            <a:ext cx="0" cy="31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9C4D49-7253-798D-AB54-27F00AA525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5841" y="4221595"/>
            <a:ext cx="0" cy="4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7C5A84-BB07-6132-519F-ED7C68AE6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5841" y="4757304"/>
            <a:ext cx="0" cy="648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4E9C2B-EC7C-E90F-9B1E-9FA7C5851664}"/>
              </a:ext>
            </a:extLst>
          </p:cNvPr>
          <p:cNvCxnSpPr/>
          <p:nvPr/>
        </p:nvCxnSpPr>
        <p:spPr>
          <a:xfrm rot="2727342" flipV="1">
            <a:off x="3150284" y="3346380"/>
            <a:ext cx="0" cy="31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9784F1-27EC-F252-C252-89FE6BE2CFD2}"/>
              </a:ext>
            </a:extLst>
          </p:cNvPr>
          <p:cNvCxnSpPr>
            <a:cxnSpLocks/>
          </p:cNvCxnSpPr>
          <p:nvPr/>
        </p:nvCxnSpPr>
        <p:spPr>
          <a:xfrm rot="2727342" flipV="1">
            <a:off x="3505757" y="2922625"/>
            <a:ext cx="0" cy="4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4CD425-D44A-1121-3D6F-3BC55DFD7359}"/>
              </a:ext>
            </a:extLst>
          </p:cNvPr>
          <p:cNvCxnSpPr>
            <a:cxnSpLocks/>
          </p:cNvCxnSpPr>
          <p:nvPr/>
        </p:nvCxnSpPr>
        <p:spPr>
          <a:xfrm rot="2727342" flipV="1">
            <a:off x="3953389" y="2389694"/>
            <a:ext cx="0" cy="648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0132A2-B3EE-3698-3048-B246B5C4BBD3}"/>
              </a:ext>
            </a:extLst>
          </p:cNvPr>
          <p:cNvCxnSpPr/>
          <p:nvPr/>
        </p:nvCxnSpPr>
        <p:spPr>
          <a:xfrm rot="13527342" flipV="1">
            <a:off x="2801394" y="3689763"/>
            <a:ext cx="0" cy="31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C83F02-88D3-89BD-79F2-54D363BC173D}"/>
              </a:ext>
            </a:extLst>
          </p:cNvPr>
          <p:cNvCxnSpPr>
            <a:cxnSpLocks/>
          </p:cNvCxnSpPr>
          <p:nvPr/>
        </p:nvCxnSpPr>
        <p:spPr>
          <a:xfrm rot="13527342" flipV="1">
            <a:off x="2445921" y="3965736"/>
            <a:ext cx="0" cy="4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3BD005-9D94-4534-7ABF-D0B255415CC4}"/>
              </a:ext>
            </a:extLst>
          </p:cNvPr>
          <p:cNvCxnSpPr>
            <a:cxnSpLocks/>
          </p:cNvCxnSpPr>
          <p:nvPr/>
        </p:nvCxnSpPr>
        <p:spPr>
          <a:xfrm rot="13527342" flipV="1">
            <a:off x="1998289" y="4313940"/>
            <a:ext cx="0" cy="648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E89B37-D2EE-CEA7-B6CE-8B14B045D89F}"/>
              </a:ext>
            </a:extLst>
          </p:cNvPr>
          <p:cNvCxnSpPr>
            <a:cxnSpLocks/>
          </p:cNvCxnSpPr>
          <p:nvPr/>
        </p:nvCxnSpPr>
        <p:spPr>
          <a:xfrm flipV="1">
            <a:off x="4253114" y="1814835"/>
            <a:ext cx="635874" cy="62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22334D-C72C-9D82-857B-2FD29E18E1DF}"/>
              </a:ext>
            </a:extLst>
          </p:cNvPr>
          <p:cNvCxnSpPr>
            <a:cxnSpLocks/>
          </p:cNvCxnSpPr>
          <p:nvPr/>
        </p:nvCxnSpPr>
        <p:spPr>
          <a:xfrm flipH="1">
            <a:off x="1103828" y="4891944"/>
            <a:ext cx="635874" cy="62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168A29-5472-4D67-58BE-FBC0844B5FED}"/>
              </a:ext>
            </a:extLst>
          </p:cNvPr>
          <p:cNvCxnSpPr/>
          <p:nvPr/>
        </p:nvCxnSpPr>
        <p:spPr>
          <a:xfrm rot="8127342" flipV="1">
            <a:off x="3154914" y="3703119"/>
            <a:ext cx="0" cy="31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952490-60AD-CE06-E235-DCC0335CFB19}"/>
              </a:ext>
            </a:extLst>
          </p:cNvPr>
          <p:cNvCxnSpPr>
            <a:cxnSpLocks/>
          </p:cNvCxnSpPr>
          <p:nvPr/>
        </p:nvCxnSpPr>
        <p:spPr>
          <a:xfrm rot="8127342" flipV="1">
            <a:off x="3504778" y="3984701"/>
            <a:ext cx="0" cy="4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4BE705-3EA5-AD36-D965-203376E85105}"/>
              </a:ext>
            </a:extLst>
          </p:cNvPr>
          <p:cNvCxnSpPr>
            <a:cxnSpLocks/>
          </p:cNvCxnSpPr>
          <p:nvPr/>
        </p:nvCxnSpPr>
        <p:spPr>
          <a:xfrm rot="8127342" flipV="1">
            <a:off x="3945346" y="4339970"/>
            <a:ext cx="0" cy="648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7BE28-A87B-E0A7-1D49-09E845954000}"/>
              </a:ext>
            </a:extLst>
          </p:cNvPr>
          <p:cNvCxnSpPr/>
          <p:nvPr/>
        </p:nvCxnSpPr>
        <p:spPr>
          <a:xfrm rot="18927342" flipV="1">
            <a:off x="2811531" y="3354230"/>
            <a:ext cx="0" cy="31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F13770-718C-A66C-7BDE-B7B22AE32C6E}"/>
              </a:ext>
            </a:extLst>
          </p:cNvPr>
          <p:cNvCxnSpPr>
            <a:cxnSpLocks/>
          </p:cNvCxnSpPr>
          <p:nvPr/>
        </p:nvCxnSpPr>
        <p:spPr>
          <a:xfrm rot="18927342" flipV="1">
            <a:off x="2461668" y="2924866"/>
            <a:ext cx="0" cy="4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61B19F-B6D0-2CD0-20EF-10F885B59186}"/>
              </a:ext>
            </a:extLst>
          </p:cNvPr>
          <p:cNvCxnSpPr>
            <a:cxnSpLocks/>
          </p:cNvCxnSpPr>
          <p:nvPr/>
        </p:nvCxnSpPr>
        <p:spPr>
          <a:xfrm rot="18927342" flipV="1">
            <a:off x="2021100" y="2384870"/>
            <a:ext cx="0" cy="648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079AE7-D373-A87A-2230-875D1ECCC81F}"/>
              </a:ext>
            </a:extLst>
          </p:cNvPr>
          <p:cNvCxnSpPr>
            <a:cxnSpLocks/>
          </p:cNvCxnSpPr>
          <p:nvPr/>
        </p:nvCxnSpPr>
        <p:spPr>
          <a:xfrm rot="5400000" flipV="1">
            <a:off x="4213776" y="4969140"/>
            <a:ext cx="635874" cy="62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DD7F71-3444-5CCA-FB11-2E1A328CBF47}"/>
              </a:ext>
            </a:extLst>
          </p:cNvPr>
          <p:cNvCxnSpPr>
            <a:cxnSpLocks/>
          </p:cNvCxnSpPr>
          <p:nvPr/>
        </p:nvCxnSpPr>
        <p:spPr>
          <a:xfrm rot="5400000" flipH="1">
            <a:off x="1136667" y="1819854"/>
            <a:ext cx="635874" cy="62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81E735-29D5-2FBE-4784-F2EBD028557A}"/>
              </a:ext>
            </a:extLst>
          </p:cNvPr>
          <p:cNvCxnSpPr/>
          <p:nvPr/>
        </p:nvCxnSpPr>
        <p:spPr>
          <a:xfrm rot="5400000" flipV="1">
            <a:off x="3239654" y="3525220"/>
            <a:ext cx="0" cy="31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0BC450-E17E-1CD1-5571-A86D7E9C225B}"/>
              </a:ext>
            </a:extLst>
          </p:cNvPr>
          <p:cNvCxnSpPr>
            <a:cxnSpLocks/>
          </p:cNvCxnSpPr>
          <p:nvPr/>
        </p:nvCxnSpPr>
        <p:spPr>
          <a:xfrm rot="5400000" flipV="1">
            <a:off x="3738418" y="3451329"/>
            <a:ext cx="0" cy="4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6AA972-1C64-146D-D1AB-F8F1416CDD19}"/>
              </a:ext>
            </a:extLst>
          </p:cNvPr>
          <p:cNvCxnSpPr>
            <a:cxnSpLocks/>
          </p:cNvCxnSpPr>
          <p:nvPr/>
        </p:nvCxnSpPr>
        <p:spPr>
          <a:xfrm rot="5400000" flipV="1">
            <a:off x="4366490" y="3358965"/>
            <a:ext cx="0" cy="648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2A55D3-E5FA-004C-6002-BC7E57F3710E}"/>
              </a:ext>
            </a:extLst>
          </p:cNvPr>
          <p:cNvCxnSpPr/>
          <p:nvPr/>
        </p:nvCxnSpPr>
        <p:spPr>
          <a:xfrm rot="16200000" flipV="1">
            <a:off x="2712027" y="3525219"/>
            <a:ext cx="0" cy="31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6BBD73-3538-6EF7-2599-F8C05D7DE4B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13263" y="3451328"/>
            <a:ext cx="0" cy="4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22C9A81-030A-6A8E-5557-4F229FF840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85190" y="3358965"/>
            <a:ext cx="0" cy="648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28A9F6-DD6B-9AB7-1DED-19F264C9B8CB}"/>
              </a:ext>
            </a:extLst>
          </p:cNvPr>
          <p:cNvCxnSpPr>
            <a:cxnSpLocks/>
          </p:cNvCxnSpPr>
          <p:nvPr/>
        </p:nvCxnSpPr>
        <p:spPr>
          <a:xfrm>
            <a:off x="2975840" y="5469731"/>
            <a:ext cx="0" cy="192882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39C272-0C40-3A4E-84E5-1EEA29747A6C}"/>
              </a:ext>
            </a:extLst>
          </p:cNvPr>
          <p:cNvCxnSpPr>
            <a:cxnSpLocks/>
          </p:cNvCxnSpPr>
          <p:nvPr/>
        </p:nvCxnSpPr>
        <p:spPr>
          <a:xfrm>
            <a:off x="2975840" y="1704594"/>
            <a:ext cx="0" cy="192882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82FF7E-A79C-20A2-4693-E6A909CCB4A4}"/>
              </a:ext>
            </a:extLst>
          </p:cNvPr>
          <p:cNvCxnSpPr>
            <a:cxnSpLocks/>
          </p:cNvCxnSpPr>
          <p:nvPr/>
        </p:nvCxnSpPr>
        <p:spPr>
          <a:xfrm flipH="1">
            <a:off x="4764214" y="3686570"/>
            <a:ext cx="1747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474C101-605D-770F-9FF7-D694D1783881}"/>
              </a:ext>
            </a:extLst>
          </p:cNvPr>
          <p:cNvCxnSpPr>
            <a:cxnSpLocks/>
          </p:cNvCxnSpPr>
          <p:nvPr/>
        </p:nvCxnSpPr>
        <p:spPr>
          <a:xfrm flipH="1">
            <a:off x="1035050" y="3681010"/>
            <a:ext cx="1747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9703C47-D33F-A5B6-DF02-2A3772C84FF1}"/>
              </a:ext>
            </a:extLst>
          </p:cNvPr>
          <p:cNvSpPr/>
          <p:nvPr/>
        </p:nvSpPr>
        <p:spPr>
          <a:xfrm>
            <a:off x="7039208" y="1772148"/>
            <a:ext cx="3916218" cy="39528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163986-25E6-7430-5F8E-0E9906D96A45}"/>
              </a:ext>
            </a:extLst>
          </p:cNvPr>
          <p:cNvCxnSpPr/>
          <p:nvPr/>
        </p:nvCxnSpPr>
        <p:spPr>
          <a:xfrm flipV="1">
            <a:off x="9779851" y="2882535"/>
            <a:ext cx="0" cy="31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E1F2F0-59EB-E69D-E511-E9C25B8F9EFC}"/>
              </a:ext>
            </a:extLst>
          </p:cNvPr>
          <p:cNvCxnSpPr>
            <a:cxnSpLocks/>
          </p:cNvCxnSpPr>
          <p:nvPr/>
        </p:nvCxnSpPr>
        <p:spPr>
          <a:xfrm flipV="1">
            <a:off x="9779851" y="2309880"/>
            <a:ext cx="0" cy="4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00E4B2-2FA3-4A95-8A36-A2A9367B1552}"/>
              </a:ext>
            </a:extLst>
          </p:cNvPr>
          <p:cNvCxnSpPr>
            <a:cxnSpLocks/>
          </p:cNvCxnSpPr>
          <p:nvPr/>
        </p:nvCxnSpPr>
        <p:spPr>
          <a:xfrm flipV="1">
            <a:off x="9779851" y="1772148"/>
            <a:ext cx="0" cy="46615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808463-5F2F-A2C0-1D94-A3F4ECC847AD}"/>
              </a:ext>
            </a:extLst>
          </p:cNvPr>
          <p:cNvCxnSpPr/>
          <p:nvPr/>
        </p:nvCxnSpPr>
        <p:spPr>
          <a:xfrm rot="10800000" flipV="1">
            <a:off x="9779851" y="3410162"/>
            <a:ext cx="0" cy="31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BDDD514-F409-5AAA-3DC4-D71691D5AF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79851" y="3835035"/>
            <a:ext cx="0" cy="4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4FC6EA-B7ED-C63A-6106-CF4AEEB17C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79851" y="4370744"/>
            <a:ext cx="0" cy="648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B7DDC6E-F130-942E-5C49-4EF8B9A90FAE}"/>
              </a:ext>
            </a:extLst>
          </p:cNvPr>
          <p:cNvCxnSpPr/>
          <p:nvPr/>
        </p:nvCxnSpPr>
        <p:spPr>
          <a:xfrm rot="2727342" flipV="1">
            <a:off x="9954294" y="2959820"/>
            <a:ext cx="0" cy="31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85BB415-6B74-227B-D586-3661D59A2715}"/>
              </a:ext>
            </a:extLst>
          </p:cNvPr>
          <p:cNvCxnSpPr>
            <a:cxnSpLocks/>
          </p:cNvCxnSpPr>
          <p:nvPr/>
        </p:nvCxnSpPr>
        <p:spPr>
          <a:xfrm rot="2727342" flipV="1">
            <a:off x="10309767" y="2536065"/>
            <a:ext cx="0" cy="4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CD80EC-4EB0-6E8C-C6F6-B86C40F5EDAF}"/>
              </a:ext>
            </a:extLst>
          </p:cNvPr>
          <p:cNvCxnSpPr>
            <a:cxnSpLocks/>
          </p:cNvCxnSpPr>
          <p:nvPr/>
        </p:nvCxnSpPr>
        <p:spPr>
          <a:xfrm flipV="1">
            <a:off x="10526177" y="2130246"/>
            <a:ext cx="431701" cy="424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C9C3FEA-15A9-DD57-2026-04AF7E073BC0}"/>
              </a:ext>
            </a:extLst>
          </p:cNvPr>
          <p:cNvCxnSpPr/>
          <p:nvPr/>
        </p:nvCxnSpPr>
        <p:spPr>
          <a:xfrm rot="13527342" flipV="1">
            <a:off x="9605404" y="3303203"/>
            <a:ext cx="0" cy="31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A9C2BC7-F9DB-B19C-FC7F-46BA3FAF5D73}"/>
              </a:ext>
            </a:extLst>
          </p:cNvPr>
          <p:cNvCxnSpPr>
            <a:cxnSpLocks/>
          </p:cNvCxnSpPr>
          <p:nvPr/>
        </p:nvCxnSpPr>
        <p:spPr>
          <a:xfrm rot="13527342" flipV="1">
            <a:off x="9249931" y="3579176"/>
            <a:ext cx="0" cy="4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185B5A-5162-7084-951B-2AD65B421C39}"/>
              </a:ext>
            </a:extLst>
          </p:cNvPr>
          <p:cNvCxnSpPr>
            <a:cxnSpLocks/>
          </p:cNvCxnSpPr>
          <p:nvPr/>
        </p:nvCxnSpPr>
        <p:spPr>
          <a:xfrm rot="13527342" flipV="1">
            <a:off x="8802299" y="3927380"/>
            <a:ext cx="0" cy="648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C054CF-9B91-8599-0A06-3B20CA1DE327}"/>
              </a:ext>
            </a:extLst>
          </p:cNvPr>
          <p:cNvCxnSpPr>
            <a:cxnSpLocks/>
          </p:cNvCxnSpPr>
          <p:nvPr/>
        </p:nvCxnSpPr>
        <p:spPr>
          <a:xfrm flipH="1">
            <a:off x="7907838" y="4505384"/>
            <a:ext cx="635874" cy="62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F04D5A-3785-0ACD-E75A-620D84389A4B}"/>
              </a:ext>
            </a:extLst>
          </p:cNvPr>
          <p:cNvCxnSpPr/>
          <p:nvPr/>
        </p:nvCxnSpPr>
        <p:spPr>
          <a:xfrm rot="8127342" flipV="1">
            <a:off x="9958924" y="3316559"/>
            <a:ext cx="0" cy="31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1BC0107-E8C0-63BC-4FC3-83872681AF6C}"/>
              </a:ext>
            </a:extLst>
          </p:cNvPr>
          <p:cNvCxnSpPr>
            <a:cxnSpLocks/>
          </p:cNvCxnSpPr>
          <p:nvPr/>
        </p:nvCxnSpPr>
        <p:spPr>
          <a:xfrm rot="8127342" flipV="1">
            <a:off x="10308788" y="3598141"/>
            <a:ext cx="0" cy="4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90CCEAD-DF66-72EF-84C1-9FD77634EF13}"/>
              </a:ext>
            </a:extLst>
          </p:cNvPr>
          <p:cNvCxnSpPr>
            <a:cxnSpLocks/>
          </p:cNvCxnSpPr>
          <p:nvPr/>
        </p:nvCxnSpPr>
        <p:spPr>
          <a:xfrm rot="8127342" flipV="1">
            <a:off x="10739831" y="3947060"/>
            <a:ext cx="0" cy="648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3E0C8E8-A314-BED5-34E2-DBB075657139}"/>
              </a:ext>
            </a:extLst>
          </p:cNvPr>
          <p:cNvCxnSpPr/>
          <p:nvPr/>
        </p:nvCxnSpPr>
        <p:spPr>
          <a:xfrm rot="18927342" flipV="1">
            <a:off x="9615541" y="2967670"/>
            <a:ext cx="0" cy="31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FEA5967-A70F-D9D4-E98E-3E06E7AD0FD1}"/>
              </a:ext>
            </a:extLst>
          </p:cNvPr>
          <p:cNvCxnSpPr>
            <a:cxnSpLocks/>
          </p:cNvCxnSpPr>
          <p:nvPr/>
        </p:nvCxnSpPr>
        <p:spPr>
          <a:xfrm rot="18927342" flipV="1">
            <a:off x="9265678" y="2538306"/>
            <a:ext cx="0" cy="4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C19668A-DF0F-CB30-5A7A-DD4D0D63AB4D}"/>
              </a:ext>
            </a:extLst>
          </p:cNvPr>
          <p:cNvCxnSpPr>
            <a:cxnSpLocks/>
          </p:cNvCxnSpPr>
          <p:nvPr/>
        </p:nvCxnSpPr>
        <p:spPr>
          <a:xfrm rot="18927342" flipV="1">
            <a:off x="8825110" y="1998310"/>
            <a:ext cx="0" cy="648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25CD398-5886-F7F0-C65D-8F8F97851BB8}"/>
              </a:ext>
            </a:extLst>
          </p:cNvPr>
          <p:cNvCxnSpPr>
            <a:cxnSpLocks/>
          </p:cNvCxnSpPr>
          <p:nvPr/>
        </p:nvCxnSpPr>
        <p:spPr>
          <a:xfrm flipH="1" flipV="1">
            <a:off x="8283026" y="1771016"/>
            <a:ext cx="288507" cy="29313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0A18A1-F697-5390-43E7-E7305E65FC2E}"/>
              </a:ext>
            </a:extLst>
          </p:cNvPr>
          <p:cNvCxnSpPr/>
          <p:nvPr/>
        </p:nvCxnSpPr>
        <p:spPr>
          <a:xfrm rot="5400000" flipV="1">
            <a:off x="10043664" y="3138660"/>
            <a:ext cx="0" cy="31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295E57-E3C5-63F2-99C8-3526EBB39292}"/>
              </a:ext>
            </a:extLst>
          </p:cNvPr>
          <p:cNvCxnSpPr>
            <a:cxnSpLocks/>
          </p:cNvCxnSpPr>
          <p:nvPr/>
        </p:nvCxnSpPr>
        <p:spPr>
          <a:xfrm rot="5400000" flipV="1">
            <a:off x="10542428" y="3064769"/>
            <a:ext cx="0" cy="4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685D4FF-15C8-860F-E5DA-0DE6CBD02915}"/>
              </a:ext>
            </a:extLst>
          </p:cNvPr>
          <p:cNvCxnSpPr>
            <a:cxnSpLocks/>
          </p:cNvCxnSpPr>
          <p:nvPr/>
        </p:nvCxnSpPr>
        <p:spPr>
          <a:xfrm>
            <a:off x="10846073" y="3296832"/>
            <a:ext cx="12133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1D8004D-15C5-5FBF-D9D8-6C17DC33FDE9}"/>
              </a:ext>
            </a:extLst>
          </p:cNvPr>
          <p:cNvCxnSpPr/>
          <p:nvPr/>
        </p:nvCxnSpPr>
        <p:spPr>
          <a:xfrm rot="16200000" flipV="1">
            <a:off x="9516037" y="3138659"/>
            <a:ext cx="0" cy="31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6C66464-DBB1-39CB-6A49-22C0C990F6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17273" y="3064768"/>
            <a:ext cx="0" cy="46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EC210A-E6B8-1615-8119-44AEBB3AE25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89200" y="2972405"/>
            <a:ext cx="0" cy="648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D0AA3E6-EC22-F9FC-F885-4122B68CE0A3}"/>
              </a:ext>
            </a:extLst>
          </p:cNvPr>
          <p:cNvCxnSpPr>
            <a:cxnSpLocks/>
          </p:cNvCxnSpPr>
          <p:nvPr/>
        </p:nvCxnSpPr>
        <p:spPr>
          <a:xfrm>
            <a:off x="9779850" y="5076116"/>
            <a:ext cx="0" cy="64885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1FD001-0C6E-8FF6-1851-58E0D06504CB}"/>
              </a:ext>
            </a:extLst>
          </p:cNvPr>
          <p:cNvCxnSpPr>
            <a:cxnSpLocks/>
          </p:cNvCxnSpPr>
          <p:nvPr/>
        </p:nvCxnSpPr>
        <p:spPr>
          <a:xfrm flipH="1">
            <a:off x="7039208" y="3294450"/>
            <a:ext cx="974632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23B9137-B813-A641-E7F1-78842C991C76}"/>
              </a:ext>
            </a:extLst>
          </p:cNvPr>
          <p:cNvCxnSpPr>
            <a:cxnSpLocks/>
          </p:cNvCxnSpPr>
          <p:nvPr/>
        </p:nvCxnSpPr>
        <p:spPr>
          <a:xfrm flipH="1">
            <a:off x="7306310" y="5146866"/>
            <a:ext cx="587376" cy="57810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D7D54D7-8F17-2B91-6B76-C5031A80F9E7}"/>
                  </a:ext>
                </a:extLst>
              </p:cNvPr>
              <p:cNvSpPr txBox="1"/>
              <p:nvPr/>
            </p:nvSpPr>
            <p:spPr>
              <a:xfrm rot="16200000">
                <a:off x="3636445" y="3949336"/>
                <a:ext cx="3175931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𝟏𝟐𝟖</m:t>
                          </m:r>
                          <m: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𝟏𝟐𝟖</m:t>
                          </m:r>
                        </m:e>
                      </m:d>
                    </m:oMath>
                  </m:oMathPara>
                </a14:m>
                <a:endParaRPr lang="en-US" sz="2000" b="1" cap="none" spc="0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D7D54D7-8F17-2B91-6B76-C5031A80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36445" y="3949336"/>
                <a:ext cx="3175931" cy="400110"/>
              </a:xfrm>
              <a:prstGeom prst="rect">
                <a:avLst/>
              </a:prstGeom>
              <a:blipFill>
                <a:blip r:embed="rId2"/>
                <a:stretch>
                  <a:fillRect r="-757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57E1913-6B3F-4100-6224-F6231314E05D}"/>
                  </a:ext>
                </a:extLst>
              </p:cNvPr>
              <p:cNvSpPr txBox="1"/>
              <p:nvPr/>
            </p:nvSpPr>
            <p:spPr>
              <a:xfrm rot="16200000">
                <a:off x="9648860" y="3971222"/>
                <a:ext cx="3175931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𝟏𝟑𝟖</m:t>
                          </m:r>
                          <m: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𝟏𝟏𝟒</m:t>
                          </m:r>
                        </m:e>
                      </m:d>
                    </m:oMath>
                  </m:oMathPara>
                </a14:m>
                <a:endParaRPr lang="en-US" sz="2000" b="1" cap="none" spc="0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57E1913-6B3F-4100-6224-F6231314E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648860" y="3971222"/>
                <a:ext cx="3175931" cy="400110"/>
              </a:xfrm>
              <a:prstGeom prst="rect">
                <a:avLst/>
              </a:prstGeom>
              <a:blipFill>
                <a:blip r:embed="rId3"/>
                <a:stretch>
                  <a:fillRect r="-757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98CBA8ED-E33F-CD63-1F8D-944CB0CAEEED}"/>
              </a:ext>
            </a:extLst>
          </p:cNvPr>
          <p:cNvSpPr txBox="1"/>
          <p:nvPr/>
        </p:nvSpPr>
        <p:spPr>
          <a:xfrm rot="16200000">
            <a:off x="-2752" y="2330892"/>
            <a:ext cx="1645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image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9979D1F-8168-B3C5-2DF4-05DEFAFA0682}"/>
              </a:ext>
            </a:extLst>
          </p:cNvPr>
          <p:cNvSpPr txBox="1"/>
          <p:nvPr/>
        </p:nvSpPr>
        <p:spPr>
          <a:xfrm rot="16200000">
            <a:off x="5932820" y="2423487"/>
            <a:ext cx="1645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image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62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1" grpId="0" animBg="1"/>
      <p:bldP spid="112" grpId="0" animBg="1"/>
      <p:bldP spid="113" grpId="0"/>
      <p:bldP spid="114" grpId="0"/>
      <p:bldP spid="1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238102-4C36-9A99-B5EA-5E1E4EECDDBE}"/>
              </a:ext>
            </a:extLst>
          </p:cNvPr>
          <p:cNvGrpSpPr/>
          <p:nvPr/>
        </p:nvGrpSpPr>
        <p:grpSpPr>
          <a:xfrm>
            <a:off x="12624317" y="3517641"/>
            <a:ext cx="1910223" cy="1502228"/>
            <a:chOff x="4428744" y="492570"/>
            <a:chExt cx="7498080" cy="59432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FD8AEE1-4750-7688-785E-9CF1B32C4721}"/>
                </a:ext>
              </a:extLst>
            </p:cNvPr>
            <p:cNvSpPr/>
            <p:nvPr/>
          </p:nvSpPr>
          <p:spPr>
            <a:xfrm>
              <a:off x="7458397" y="2734876"/>
              <a:ext cx="1571346" cy="146259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D003B6-A073-9930-AE37-9F19D22CA674}"/>
                </a:ext>
              </a:extLst>
            </p:cNvPr>
            <p:cNvSpPr/>
            <p:nvPr/>
          </p:nvSpPr>
          <p:spPr>
            <a:xfrm>
              <a:off x="8133100" y="3347436"/>
              <a:ext cx="221941" cy="23747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180BE7-5228-8FBA-89AD-FAC23AC2C948}"/>
                </a:ext>
              </a:extLst>
            </p:cNvPr>
            <p:cNvSpPr/>
            <p:nvPr/>
          </p:nvSpPr>
          <p:spPr>
            <a:xfrm>
              <a:off x="6780736" y="2065721"/>
              <a:ext cx="2941467" cy="2797577"/>
            </a:xfrm>
            <a:prstGeom prst="ellipse">
              <a:avLst/>
            </a:prstGeom>
            <a:noFill/>
            <a:ln w="38100">
              <a:solidFill>
                <a:srgbClr val="BA04E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D4E71D-30D4-CC6F-6F60-6CDCCA722C67}"/>
                </a:ext>
              </a:extLst>
            </p:cNvPr>
            <p:cNvSpPr/>
            <p:nvPr/>
          </p:nvSpPr>
          <p:spPr>
            <a:xfrm>
              <a:off x="5768682" y="1009279"/>
              <a:ext cx="4938942" cy="4839441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8288BC3-A661-1930-AE22-EABBC70C92FE}"/>
                </a:ext>
              </a:extLst>
            </p:cNvPr>
            <p:cNvCxnSpPr>
              <a:cxnSpLocks/>
            </p:cNvCxnSpPr>
            <p:nvPr/>
          </p:nvCxnSpPr>
          <p:spPr>
            <a:xfrm>
              <a:off x="4428744" y="3464185"/>
              <a:ext cx="7498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AABE75-13B7-7F03-75E8-BF42AD7D870C}"/>
                </a:ext>
              </a:extLst>
            </p:cNvPr>
            <p:cNvCxnSpPr>
              <a:cxnSpLocks/>
            </p:cNvCxnSpPr>
            <p:nvPr/>
          </p:nvCxnSpPr>
          <p:spPr>
            <a:xfrm>
              <a:off x="8251058" y="492570"/>
              <a:ext cx="0" cy="59432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5DBC2E3-AA53-2F2C-3486-A004F8B7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688" y="1664408"/>
            <a:ext cx="5140379" cy="42133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C1C42E-5F3F-800E-B3F3-65B4B6FA5170}"/>
              </a:ext>
            </a:extLst>
          </p:cNvPr>
          <p:cNvSpPr txBox="1"/>
          <p:nvPr/>
        </p:nvSpPr>
        <p:spPr>
          <a:xfrm>
            <a:off x="994476" y="1847405"/>
            <a:ext cx="5542415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skimage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video_frames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imread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'C:/Users/User/Desktop/Capture1.jpg'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cvtColor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COLOR_BGR2RGB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video_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	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video_frames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video_frames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im_temp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,:]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im_temp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im_temp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video_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[:,:,:,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im_temp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CD15A84-4AC4-7FFB-DE5D-8E300EAD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3B65BB-F50D-DD81-F979-6216472EA80F}"/>
              </a:ext>
            </a:extLst>
          </p:cNvPr>
          <p:cNvSpPr txBox="1"/>
          <p:nvPr/>
        </p:nvSpPr>
        <p:spPr>
          <a:xfrm>
            <a:off x="922603" y="5937791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Next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Save ‘video_’ as an mp4/</a:t>
            </a:r>
            <a:r>
              <a:rPr lang="en-US" sz="1800" b="1" dirty="0" err="1">
                <a:effectLst/>
                <a:latin typeface="Consolas" panose="020B0609020204030204" pitchFamily="49" charset="0"/>
              </a:rPr>
              <a:t>avi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803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692</Words>
  <Application>Microsoft Office PowerPoint</Application>
  <PresentationFormat>Widescreen</PresentationFormat>
  <Paragraphs>136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Consolas</vt:lpstr>
      <vt:lpstr>Garamond</vt:lpstr>
      <vt:lpstr>Office Theme</vt:lpstr>
      <vt:lpstr>CSE 439 Machine Vision</vt:lpstr>
      <vt:lpstr>Previous Class</vt:lpstr>
      <vt:lpstr>Motion in Image</vt:lpstr>
      <vt:lpstr>Motion in Image</vt:lpstr>
      <vt:lpstr>Focus of Expansion (F.O.E.)</vt:lpstr>
      <vt:lpstr>Focus of Expansion (F.O.E.)</vt:lpstr>
      <vt:lpstr>Focus of Expansion (F.O.E.)</vt:lpstr>
      <vt:lpstr>Focus of Expansion (F.O.E.)</vt:lpstr>
      <vt:lpstr>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439 Machine Vision</dc:title>
  <dc:creator>User</dc:creator>
  <cp:lastModifiedBy>User</cp:lastModifiedBy>
  <cp:revision>292</cp:revision>
  <dcterms:created xsi:type="dcterms:W3CDTF">2024-01-18T13:31:04Z</dcterms:created>
  <dcterms:modified xsi:type="dcterms:W3CDTF">2024-02-06T16:01:49Z</dcterms:modified>
</cp:coreProperties>
</file>