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76" r:id="rId5"/>
    <p:sldId id="277" r:id="rId6"/>
    <p:sldId id="275" r:id="rId7"/>
    <p:sldId id="279" r:id="rId8"/>
    <p:sldId id="28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2DC"/>
    <a:srgbClr val="F54545"/>
    <a:srgbClr val="8F92FF"/>
    <a:srgbClr val="BB04DA"/>
    <a:srgbClr val="BA04EC"/>
    <a:srgbClr val="050BFF"/>
    <a:srgbClr val="DA5300"/>
    <a:srgbClr val="FF6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5E5-F80D-2F14-FFA7-2D07C19B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34E61-40A4-C6E4-C083-CD0B8148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7EE6-F0E2-89CB-DCA2-DC4D72C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AAF1-8246-F86D-F3EA-F4045F5F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C651-CE96-0D0E-CAA1-6F09C924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6CF-0B0A-4937-7221-63EAF76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1515-C48F-2DF3-5A4A-F2AB1EB7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3072-E839-1E9C-46E1-A6B0B408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1083-ECB6-1ACC-32E0-692AFF9C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DC1B-A1A8-2D76-1858-F160DB85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72C90-399F-C20E-7BAF-482B63039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2B8E7-E6F2-B415-7AFE-C7CEEFC7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FC8A-AFFE-BA9E-BCF3-D93FFA8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C478-FA32-371C-D96F-C2145C8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A4D9-6BAD-65A5-23DF-B7A2510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7E89-0974-A339-1D44-BAF4BE1D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123E-C2E7-2DD1-F7D1-2F97E5F7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6EDE-C75F-7BE7-8B5D-EBD303A3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55CA-BB64-D008-6683-40B6D9C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9EBE-8C23-06ED-B723-04502EE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AFFD-5F95-5024-AF27-3DC67FCE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6CE5-3C72-5CDA-2ABC-FE1577FB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09E2-A9DC-C713-936B-DB76739A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CB5C-2119-DB8F-3F4F-C4B7795E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2E47-07D0-2CE5-F8EB-46F61E51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6ED1-B31C-A121-A266-4B140F8C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AB13-F1CE-01F2-30E7-A56C67184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36ED-7A74-7924-F3AF-C57700D95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B24A0-ADAB-6446-2E3A-49B39C3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DC08-3364-8C47-6A39-A46EF4DE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608CD-074A-AEAE-7940-38DECA9E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1807-6B46-AB33-735A-105920E5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7699-37DC-0F01-17A9-A15F78C8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3281-CA1A-7E52-EB78-AAED9F11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BEFDB-8827-7477-B469-02A2B0F7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081C-BFF3-946F-6F16-7EB0FCF0F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98FAD-5E44-DCA2-4971-403EAF7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D0695-EF47-A305-6353-0C70958F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8E532-DB73-74C9-CA19-35B43ED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FC2-D03D-CA1D-BD6E-82A095F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E55F-7658-CBEF-ABFA-CB8CCDFF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7CF8-6481-BB96-B921-57B8B50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F9B5A-546B-F405-8F97-6D2659D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99609-FE38-0B96-27A0-2AE3521B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840AC-CBE7-CC04-8D90-1D9696C7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F058-61B2-5892-3577-CE865F5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203-D90F-4099-359E-0B849030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2F3F-E93E-06DE-9440-60486F26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EA5F-183F-DBC6-3EA1-DD1EF868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982B-C804-8573-F2CE-8845313E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C648-C231-F132-9C24-20D4456E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834E-FC1A-5821-8DF2-4895B39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229-394D-D3DC-DD96-363C202E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B60B-F1C6-3C5C-EB0B-48872660E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4B27-1E4D-652B-96B5-53636A68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1900A-B4BC-8282-9D21-DA61A0D6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9365-6408-72DA-6935-E50AF812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8F85-CE36-9A09-8D57-6C32313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092EF-4D4C-C569-5E02-168D790B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E897-37EC-2394-0E19-9EE94961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88DF-2A9E-19AF-C7E4-A96FE176B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E479-0211-4EDE-8DA1-D4A15F3C735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17C1-C0F9-7801-634F-5312B1CB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1C7A-7E52-F59D-52EB-5D5DA475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F7FC-7A30-4C16-8A76-8CB2F00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1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4.png"/><Relationship Id="rId2" Type="http://schemas.openxmlformats.org/officeDocument/2006/relationships/image" Target="../media/image14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8447-2CF6-4B90-5AB0-564B08FC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CSE 439</a:t>
            </a:r>
            <a:br>
              <a:rPr lang="en-US" dirty="0"/>
            </a:br>
            <a:r>
              <a:rPr lang="en-US" dirty="0"/>
              <a:t>Machine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F1CE-8DA8-0732-EFF9-E90DDD6D3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5534025" cy="213359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200" b="1" dirty="0"/>
              <a:t>Lecture  03</a:t>
            </a:r>
          </a:p>
          <a:p>
            <a:pPr algn="l"/>
            <a:r>
              <a:rPr lang="en-US" sz="2800" dirty="0"/>
              <a:t>Mathematical Problems &amp;</a:t>
            </a:r>
            <a:br>
              <a:rPr lang="en-US" sz="2800" dirty="0"/>
            </a:br>
            <a:r>
              <a:rPr lang="en-US" sz="2800" dirty="0"/>
              <a:t>Brightness Gradient (Beginning)</a:t>
            </a:r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F3D4F838-69BE-26B6-4CA1-5E6112C1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10" y="1905555"/>
            <a:ext cx="1533490" cy="14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992BB15-8819-164F-6F01-20D621A2E987}"/>
              </a:ext>
            </a:extLst>
          </p:cNvPr>
          <p:cNvSpPr txBox="1">
            <a:spLocks/>
          </p:cNvSpPr>
          <p:nvPr/>
        </p:nvSpPr>
        <p:spPr>
          <a:xfrm>
            <a:off x="7242792" y="4522479"/>
            <a:ext cx="3491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  <a:p>
            <a:pPr algn="r"/>
            <a:r>
              <a:rPr lang="en-US" sz="2000" dirty="0"/>
              <a:t>Md. </a:t>
            </a:r>
            <a:r>
              <a:rPr lang="en-US" sz="2000" dirty="0" err="1"/>
              <a:t>Jahin</a:t>
            </a:r>
            <a:r>
              <a:rPr lang="en-US" sz="2000" dirty="0"/>
              <a:t> Alam [MJA]</a:t>
            </a:r>
          </a:p>
          <a:p>
            <a:pPr algn="r"/>
            <a:r>
              <a:rPr lang="en-US" sz="2000" dirty="0"/>
              <a:t>Lecturer, CSE, </a:t>
            </a:r>
            <a:r>
              <a:rPr lang="en-US" sz="2000" dirty="0" err="1"/>
              <a:t>BracU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67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AF40-5D51-37F6-001A-E10D6EAB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Perspective Projection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93E3AB5-8D8C-21A3-1E34-6357CC5294BA}"/>
              </a:ext>
            </a:extLst>
          </p:cNvPr>
          <p:cNvSpPr txBox="1">
            <a:spLocks/>
          </p:cNvSpPr>
          <p:nvPr/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48F3601-1C67-D039-368D-A1052AE98D5E}"/>
                  </a:ext>
                </a:extLst>
              </p:cNvPr>
              <p:cNvSpPr/>
              <p:nvPr/>
            </p:nvSpPr>
            <p:spPr>
              <a:xfrm>
                <a:off x="1434631" y="2456911"/>
                <a:ext cx="1047017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48F3601-1C67-D039-368D-A1052AE98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31" y="2456911"/>
                <a:ext cx="1047017" cy="12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5BA5E2-7897-2406-E8D9-FA30641C81AA}"/>
                  </a:ext>
                </a:extLst>
              </p:cNvPr>
              <p:cNvSpPr/>
              <p:nvPr/>
            </p:nvSpPr>
            <p:spPr>
              <a:xfrm>
                <a:off x="2940141" y="2456911"/>
                <a:ext cx="1034193" cy="12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5BA5E2-7897-2406-E8D9-FA30641C8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41" y="2456911"/>
                <a:ext cx="1034193" cy="121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F028A3F9-7839-ED19-CD04-FA735CFAF8D5}"/>
              </a:ext>
            </a:extLst>
          </p:cNvPr>
          <p:cNvSpPr/>
          <p:nvPr/>
        </p:nvSpPr>
        <p:spPr>
          <a:xfrm>
            <a:off x="1209223" y="2336716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FD577-33FE-2A5C-0B63-EE8631B801FB}"/>
              </a:ext>
            </a:extLst>
          </p:cNvPr>
          <p:cNvSpPr/>
          <p:nvPr/>
        </p:nvSpPr>
        <p:spPr>
          <a:xfrm>
            <a:off x="2716282" y="2336715"/>
            <a:ext cx="1394681" cy="1080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4043C1-592E-2CB2-3E52-6DE8A36915BF}"/>
              </a:ext>
            </a:extLst>
          </p:cNvPr>
          <p:cNvGrpSpPr/>
          <p:nvPr/>
        </p:nvGrpSpPr>
        <p:grpSpPr>
          <a:xfrm>
            <a:off x="7240743" y="2286807"/>
            <a:ext cx="3941696" cy="2659103"/>
            <a:chOff x="6486395" y="2280041"/>
            <a:chExt cx="3284601" cy="229509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A8C249-1EC7-6475-458F-09B74CB65CAE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98" y="2585151"/>
              <a:ext cx="0" cy="121389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68A7B2-CEEC-1ADE-5112-D112D6F3167F}"/>
                </a:ext>
              </a:extLst>
            </p:cNvPr>
            <p:cNvCxnSpPr>
              <a:cxnSpLocks/>
            </p:cNvCxnSpPr>
            <p:nvPr/>
          </p:nvCxnSpPr>
          <p:spPr>
            <a:xfrm>
              <a:off x="9196574" y="2280041"/>
              <a:ext cx="0" cy="229509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31251C-7D0D-6258-2636-0A74770A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2610314"/>
              <a:ext cx="2687320" cy="75832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A66DBC2-B8E5-1042-6C31-7685CA47D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3357729"/>
              <a:ext cx="2687320" cy="833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D881CE-C573-00A3-3B14-77510043453E}"/>
                </a:ext>
              </a:extLst>
            </p:cNvPr>
            <p:cNvSpPr/>
            <p:nvPr/>
          </p:nvSpPr>
          <p:spPr>
            <a:xfrm>
              <a:off x="9173715" y="2789702"/>
              <a:ext cx="45719" cy="57474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4FD6D7C9-7D3D-CC3D-A3C0-76C3DE125201}"/>
                </a:ext>
              </a:extLst>
            </p:cNvPr>
            <p:cNvSpPr/>
            <p:nvPr/>
          </p:nvSpPr>
          <p:spPr>
            <a:xfrm rot="21428272">
              <a:off x="6991723" y="3195044"/>
              <a:ext cx="221456" cy="325367"/>
            </a:xfrm>
            <a:prstGeom prst="arc">
              <a:avLst>
                <a:gd name="adj1" fmla="val 16448359"/>
                <a:gd name="adj2" fmla="val 332862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E6D03EB-61BF-1305-F72F-F2469D42DF1B}"/>
                    </a:ext>
                  </a:extLst>
                </p:cNvPr>
                <p:cNvSpPr/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12" y="2728052"/>
                  <a:ext cx="46788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4A19FCC-13A2-156A-1EEE-4A90D1F7AD91}"/>
                    </a:ext>
                  </a:extLst>
                </p:cNvPr>
                <p:cNvSpPr/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68" y="4034896"/>
                  <a:ext cx="46788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912DBA9-BE20-E6D9-D900-6EFFEDECA33F}"/>
                    </a:ext>
                  </a:extLst>
                </p:cNvPr>
                <p:cNvSpPr/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038" y="3330540"/>
                  <a:ext cx="4405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214A15A-C0BA-0151-1B29-0387E22583D5}"/>
                    </a:ext>
                  </a:extLst>
                </p:cNvPr>
                <p:cNvSpPr/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3681" y="2868875"/>
                  <a:ext cx="4344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B1B6BA-AF05-3370-0557-90C042FE9645}"/>
                </a:ext>
              </a:extLst>
            </p:cNvPr>
            <p:cNvSpPr/>
            <p:nvPr/>
          </p:nvSpPr>
          <p:spPr>
            <a:xfrm>
              <a:off x="9173715" y="2610314"/>
              <a:ext cx="45719" cy="1726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D7602E9-EE76-653C-AC79-EAE42A93170C}"/>
                </a:ext>
              </a:extLst>
            </p:cNvPr>
            <p:cNvSpPr/>
            <p:nvPr/>
          </p:nvSpPr>
          <p:spPr>
            <a:xfrm>
              <a:off x="8107551" y="2896520"/>
              <a:ext cx="45719" cy="3446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A0E897-23E8-9681-81E5-BF2174D8A5B4}"/>
                </a:ext>
              </a:extLst>
            </p:cNvPr>
            <p:cNvSpPr/>
            <p:nvPr/>
          </p:nvSpPr>
          <p:spPr>
            <a:xfrm>
              <a:off x="8107551" y="3244037"/>
              <a:ext cx="45719" cy="1205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C66D1D-7D8B-33CA-D298-7386E40E72C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99" y="3189717"/>
              <a:ext cx="0" cy="130684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D5E1C6-1EF8-849A-DDCF-02F6682EF2F4}"/>
                </a:ext>
              </a:extLst>
            </p:cNvPr>
            <p:cNvCxnSpPr>
              <a:stCxn id="48" idx="3"/>
            </p:cNvCxnSpPr>
            <p:nvPr/>
          </p:nvCxnSpPr>
          <p:spPr>
            <a:xfrm flipV="1">
              <a:off x="7621608" y="3561372"/>
              <a:ext cx="4329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E22F9C-DDB1-CFA9-69B1-DBAE2F9EA719}"/>
                </a:ext>
              </a:extLst>
            </p:cNvPr>
            <p:cNvCxnSpPr>
              <a:cxnSpLocks/>
            </p:cNvCxnSpPr>
            <p:nvPr/>
          </p:nvCxnSpPr>
          <p:spPr>
            <a:xfrm>
              <a:off x="8272635" y="4265728"/>
              <a:ext cx="8174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AA2630B-7E8D-CBC3-4B08-F6F20DAC0F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348" y="3561372"/>
              <a:ext cx="456422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159F6C0-7D34-162B-0112-56C111A436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34" y="4255573"/>
              <a:ext cx="1206285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3925B1-927F-4D5C-1E5F-7FDEA6DEC61E}"/>
                  </a:ext>
                </a:extLst>
              </p:cNvPr>
              <p:cNvSpPr/>
              <p:nvPr/>
            </p:nvSpPr>
            <p:spPr>
              <a:xfrm>
                <a:off x="1682256" y="3759706"/>
                <a:ext cx="1840632" cy="8756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bar>
                        <m:bar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sz="2400" b="0" i="1" cap="none" spc="0" smtClean="0">
                          <a:ln w="0"/>
                          <a:solidFill>
                            <a:srgbClr val="050BFF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bar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bar>
                            <m:bar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rgbClr val="050BFF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bar>
                        </m:den>
                      </m:f>
                      <m:bar>
                        <m:barPr>
                          <m:ctrlP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rgbClr val="050BFF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bar>
                    </m:oMath>
                  </m:oMathPara>
                </a14:m>
                <a:endParaRPr lang="en-US" sz="2400" b="0" cap="none" spc="0" dirty="0">
                  <a:ln w="0"/>
                  <a:solidFill>
                    <a:srgbClr val="050B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3925B1-927F-4D5C-1E5F-7FDEA6DEC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56" y="3759706"/>
                <a:ext cx="1840632" cy="875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5EA86495-1863-6D59-72D0-08666BD47943}"/>
              </a:ext>
            </a:extLst>
          </p:cNvPr>
          <p:cNvSpPr/>
          <p:nvPr/>
        </p:nvSpPr>
        <p:spPr>
          <a:xfrm>
            <a:off x="1656577" y="3588927"/>
            <a:ext cx="1885358" cy="124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1D8E842-53C9-40E5-CDC1-3618B4E5CD93}"/>
                  </a:ext>
                </a:extLst>
              </p:cNvPr>
              <p:cNvSpPr txBox="1"/>
              <p:nvPr/>
            </p:nvSpPr>
            <p:spPr>
              <a:xfrm>
                <a:off x="280405" y="5074981"/>
                <a:ext cx="6096000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bar>
                      <m:barPr>
                        <m:ctrlPr>
                          <a:rPr lang="en-US" sz="2000" b="0" i="1" cap="none" spc="0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cap="none" spc="0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(small z vector): unit vector along z-axis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1D8E842-53C9-40E5-CDC1-3618B4E5C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5" y="5074981"/>
                <a:ext cx="6096000" cy="412549"/>
              </a:xfrm>
              <a:prstGeom prst="rect">
                <a:avLst/>
              </a:prstGeom>
              <a:blipFill>
                <a:blip r:embed="rId9"/>
                <a:stretch>
                  <a:fillRect t="-5970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49A0151F-9C97-B9A9-F065-97A28C9DF420}"/>
              </a:ext>
            </a:extLst>
          </p:cNvPr>
          <p:cNvSpPr txBox="1"/>
          <p:nvPr/>
        </p:nvSpPr>
        <p:spPr>
          <a:xfrm>
            <a:off x="3726641" y="4011812"/>
            <a:ext cx="287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 General Form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073033-BF91-4F2E-C7B7-BF266C6836C5}"/>
              </a:ext>
            </a:extLst>
          </p:cNvPr>
          <p:cNvSpPr txBox="1"/>
          <p:nvPr/>
        </p:nvSpPr>
        <p:spPr>
          <a:xfrm>
            <a:off x="4238189" y="2637594"/>
            <a:ext cx="287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Scalar Form</a:t>
            </a:r>
          </a:p>
        </p:txBody>
      </p:sp>
    </p:spTree>
    <p:extLst>
      <p:ext uri="{BB962C8B-B14F-4D97-AF65-F5344CB8AC3E}">
        <p14:creationId xmlns:p14="http://schemas.microsoft.com/office/powerpoint/2010/main" val="299103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38" grpId="0" animBg="1"/>
      <p:bldP spid="58" grpId="0"/>
      <p:bldP spid="59" grpId="0" animBg="1"/>
      <p:bldP spid="60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79B6-55CB-D14B-2FAE-23ADFF58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6DD39-19D4-E79F-7738-F1C4AECD8365}"/>
              </a:ext>
            </a:extLst>
          </p:cNvPr>
          <p:cNvSpPr txBox="1">
            <a:spLocks/>
          </p:cNvSpPr>
          <p:nvPr/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Problem-1: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two diagonal corners of a square sheet are located at the coordinates (0, 0, 4) and (8, 8, 4).  A pinhole camera captures the sheet and produces an image with the diagonals at (0, 0, 0.5) and (1, 1, 0.5). The camera has a spatial sampling freq. of 2 pixel/mm. [The coordinates are in ‘cm’]</a:t>
            </a:r>
          </a:p>
          <a:p>
            <a:pPr marL="0" indent="0" algn="just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(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What is the camera size?</a:t>
            </a:r>
          </a:p>
          <a:p>
            <a:pPr marL="0" indent="0" algn="just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	(ii)  What percentage was the sheet shrunk to?</a:t>
            </a:r>
          </a:p>
          <a:p>
            <a:pPr marL="0" indent="0" algn="just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(iii)  How many pixels will take to create the image? </a:t>
            </a:r>
          </a:p>
          <a:p>
            <a:pPr marL="0" indent="0" algn="just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(iv)  Suppose, the camera is moved a bit. As a result, the new image has the diagonals at the points (0, 0, 0.8) and (1.3, 1.3, 0.8). Seeing this incident, explain which point on the object would be the F.O.E.?</a:t>
            </a:r>
          </a:p>
          <a:p>
            <a:pPr marL="0" indent="0" algn="just">
              <a:buNone/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2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97BC0D5-6DE9-8A59-668E-B5453CD9313C}"/>
              </a:ext>
            </a:extLst>
          </p:cNvPr>
          <p:cNvCxnSpPr>
            <a:cxnSpLocks/>
          </p:cNvCxnSpPr>
          <p:nvPr/>
        </p:nvCxnSpPr>
        <p:spPr>
          <a:xfrm flipH="1">
            <a:off x="9905809" y="3974140"/>
            <a:ext cx="893631" cy="9271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2919E52-19A7-DCFD-7A30-15BB5D47AC60}"/>
              </a:ext>
            </a:extLst>
          </p:cNvPr>
          <p:cNvSpPr/>
          <p:nvPr/>
        </p:nvSpPr>
        <p:spPr>
          <a:xfrm>
            <a:off x="9456795" y="4407524"/>
            <a:ext cx="1190867" cy="79339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scene3d>
            <a:camera prst="isometricOffAxis2Left"/>
            <a:lightRig rig="threePt" dir="t"/>
          </a:scene3d>
          <a:sp3d extrusionH="1270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EF1D4E-417C-0E35-C405-9FACB013F95F}"/>
              </a:ext>
            </a:extLst>
          </p:cNvPr>
          <p:cNvCxnSpPr>
            <a:cxnSpLocks/>
          </p:cNvCxnSpPr>
          <p:nvPr/>
        </p:nvCxnSpPr>
        <p:spPr>
          <a:xfrm flipH="1">
            <a:off x="9427887" y="4896434"/>
            <a:ext cx="478546" cy="496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24E5D63-8977-1146-8471-750AA4390F54}"/>
              </a:ext>
            </a:extLst>
          </p:cNvPr>
          <p:cNvSpPr/>
          <p:nvPr/>
        </p:nvSpPr>
        <p:spPr>
          <a:xfrm>
            <a:off x="9050623" y="5461419"/>
            <a:ext cx="300037" cy="31588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  <a:sp3d extrusionH="635000" contourW="12700">
            <a:extrusionClr>
              <a:schemeClr val="bg1">
                <a:lumMod val="7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C79B6-55CB-D14B-2FAE-23ADFF58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Image Motion and F.O.E.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6DD39-19D4-E79F-7738-F1C4AECD8365}"/>
              </a:ext>
            </a:extLst>
          </p:cNvPr>
          <p:cNvSpPr txBox="1">
            <a:spLocks/>
          </p:cNvSpPr>
          <p:nvPr/>
        </p:nvSpPr>
        <p:spPr>
          <a:xfrm>
            <a:off x="8509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11A4C2-5420-0D26-C8D0-DB74CBA9FC45}"/>
              </a:ext>
            </a:extLst>
          </p:cNvPr>
          <p:cNvGrpSpPr/>
          <p:nvPr/>
        </p:nvGrpSpPr>
        <p:grpSpPr>
          <a:xfrm>
            <a:off x="9133775" y="788916"/>
            <a:ext cx="2715955" cy="1974952"/>
            <a:chOff x="6486395" y="2280041"/>
            <a:chExt cx="3306425" cy="22950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FEB06B-2951-A73C-89D5-6C6238D8D67A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98" y="2585151"/>
              <a:ext cx="0" cy="121389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4E63A5-B95A-18D1-B907-65A5FBB7E021}"/>
                </a:ext>
              </a:extLst>
            </p:cNvPr>
            <p:cNvCxnSpPr>
              <a:cxnSpLocks/>
            </p:cNvCxnSpPr>
            <p:nvPr/>
          </p:nvCxnSpPr>
          <p:spPr>
            <a:xfrm>
              <a:off x="9196574" y="2280041"/>
              <a:ext cx="0" cy="229509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EE5EA8-65C7-EF99-ADCC-07A31B43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2610314"/>
              <a:ext cx="2687320" cy="75832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7521D8-48A6-07E0-3741-7A22FC8CB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395" y="3357729"/>
              <a:ext cx="2687320" cy="833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9DCF16-5BFC-3DE6-9F27-0781C418A4E1}"/>
                </a:ext>
              </a:extLst>
            </p:cNvPr>
            <p:cNvSpPr/>
            <p:nvPr/>
          </p:nvSpPr>
          <p:spPr>
            <a:xfrm>
              <a:off x="9173715" y="2789702"/>
              <a:ext cx="45719" cy="57474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0069871-1F93-105A-80D3-E34B56008E74}"/>
                </a:ext>
              </a:extLst>
            </p:cNvPr>
            <p:cNvSpPr/>
            <p:nvPr/>
          </p:nvSpPr>
          <p:spPr>
            <a:xfrm rot="21428272">
              <a:off x="6991723" y="3195044"/>
              <a:ext cx="221456" cy="325367"/>
            </a:xfrm>
            <a:prstGeom prst="arc">
              <a:avLst>
                <a:gd name="adj1" fmla="val 16448359"/>
                <a:gd name="adj2" fmla="val 332862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/>
                <p:nvPr/>
              </p:nvSpPr>
              <p:spPr>
                <a:xfrm>
                  <a:off x="9281289" y="2728052"/>
                  <a:ext cx="511531" cy="4649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0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F599160-9083-45C3-0283-F914626757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289" y="2728052"/>
                  <a:ext cx="511531" cy="4649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/>
                <p:nvPr/>
              </p:nvSpPr>
              <p:spPr>
                <a:xfrm>
                  <a:off x="7882450" y="4034896"/>
                  <a:ext cx="495918" cy="4649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0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FEC400-4038-AE8B-30FA-2521EEB61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450" y="4034896"/>
                  <a:ext cx="495918" cy="4649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/>
                <p:nvPr/>
              </p:nvSpPr>
              <p:spPr>
                <a:xfrm>
                  <a:off x="7159454" y="3330540"/>
                  <a:ext cx="483739" cy="4649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0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53D5AA-58BE-A807-B9FF-33BCADFEC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454" y="3330540"/>
                  <a:ext cx="483739" cy="464969"/>
                </a:xfrm>
                <a:prstGeom prst="rect">
                  <a:avLst/>
                </a:prstGeom>
                <a:blipFill>
                  <a:blip r:embed="rId5"/>
                  <a:stretch>
                    <a:fillRect l="-615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/>
                <p:nvPr/>
              </p:nvSpPr>
              <p:spPr>
                <a:xfrm>
                  <a:off x="8141790" y="2868875"/>
                  <a:ext cx="478198" cy="46496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cap="none" spc="0" smtClean="0">
                            <a:ln w="0"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b="0" cap="none" spc="0" dirty="0">
                    <a:ln w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5E6B3-76CA-FA49-76FE-C5377082C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790" y="2868875"/>
                  <a:ext cx="478198" cy="4649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671CF5-7576-B381-1CA1-AA1C7F8D9908}"/>
                </a:ext>
              </a:extLst>
            </p:cNvPr>
            <p:cNvSpPr/>
            <p:nvPr/>
          </p:nvSpPr>
          <p:spPr>
            <a:xfrm>
              <a:off x="9173715" y="2610314"/>
              <a:ext cx="45719" cy="1726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C61C2C-B1C8-1CB2-E628-2AED6740F2BE}"/>
                </a:ext>
              </a:extLst>
            </p:cNvPr>
            <p:cNvSpPr/>
            <p:nvPr/>
          </p:nvSpPr>
          <p:spPr>
            <a:xfrm>
              <a:off x="8107551" y="2896520"/>
              <a:ext cx="45719" cy="3446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3EFE6-E86A-3712-EEC1-67D66AD5190A}"/>
                </a:ext>
              </a:extLst>
            </p:cNvPr>
            <p:cNvSpPr/>
            <p:nvPr/>
          </p:nvSpPr>
          <p:spPr>
            <a:xfrm>
              <a:off x="8107551" y="3244037"/>
              <a:ext cx="45719" cy="1205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A4149D-79CE-E42F-7B98-F6E11648F08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99" y="3189717"/>
              <a:ext cx="0" cy="1306844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CB1FD3-2ACE-A5CF-5E78-93C00688063F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7643193" y="3561372"/>
              <a:ext cx="411401" cy="16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CFC5EA-840C-F704-3B60-89A3B3C8702D}"/>
                </a:ext>
              </a:extLst>
            </p:cNvPr>
            <p:cNvCxnSpPr>
              <a:cxnSpLocks/>
            </p:cNvCxnSpPr>
            <p:nvPr/>
          </p:nvCxnSpPr>
          <p:spPr>
            <a:xfrm>
              <a:off x="8272635" y="4265728"/>
              <a:ext cx="8174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DFA14F-80FD-262B-2057-FF070EEE8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348" y="3561372"/>
              <a:ext cx="456422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80A5AF6-ADBB-579B-56BC-22E5FA506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34" y="4255573"/>
              <a:ext cx="1206285" cy="101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6205F8-B22C-2DBF-6746-643555496832}"/>
                  </a:ext>
                </a:extLst>
              </p:cNvPr>
              <p:cNvSpPr txBox="1"/>
              <p:nvPr/>
            </p:nvSpPr>
            <p:spPr>
              <a:xfrm>
                <a:off x="550055" y="2697109"/>
                <a:ext cx="2195842" cy="673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6205F8-B22C-2DBF-6746-64355549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55" y="2697109"/>
                <a:ext cx="2195842" cy="673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E61B30-80E3-5D6F-85DE-7DFEB68E557E}"/>
                  </a:ext>
                </a:extLst>
              </p:cNvPr>
              <p:cNvSpPr txBox="1"/>
              <p:nvPr/>
            </p:nvSpPr>
            <p:spPr>
              <a:xfrm>
                <a:off x="568754" y="4475156"/>
                <a:ext cx="2195842" cy="67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E61B30-80E3-5D6F-85DE-7DFEB68E5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54" y="4475156"/>
                <a:ext cx="2195842" cy="673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4D20BD-9F47-F818-643F-B0AB3AE89F48}"/>
                  </a:ext>
                </a:extLst>
              </p:cNvPr>
              <p:cNvSpPr txBox="1"/>
              <p:nvPr/>
            </p:nvSpPr>
            <p:spPr>
              <a:xfrm>
                <a:off x="499776" y="3738622"/>
                <a:ext cx="2852972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cap="none" spc="0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cap="none" spc="0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BB04D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4D20BD-9F47-F818-643F-B0AB3AE8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6" y="3738622"/>
                <a:ext cx="2852972" cy="6665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8CDC64-57B5-CB6B-9D9E-983793B66DB6}"/>
                  </a:ext>
                </a:extLst>
              </p:cNvPr>
              <p:cNvSpPr txBox="1"/>
              <p:nvPr/>
            </p:nvSpPr>
            <p:spPr>
              <a:xfrm>
                <a:off x="636248" y="1978813"/>
                <a:ext cx="2576396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cap="none" spc="0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n w="0"/>
                                  <a:solidFill>
                                    <a:srgbClr val="BB04DA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n w="0"/>
                          <a:solidFill>
                            <a:srgbClr val="BB04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000" b="0" i="1" smtClean="0">
                              <a:ln w="0"/>
                              <a:solidFill>
                                <a:srgbClr val="BB04DA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000" b="0" cap="none" spc="0" dirty="0">
                  <a:ln w="0"/>
                  <a:solidFill>
                    <a:srgbClr val="BB04DA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8CDC64-57B5-CB6B-9D9E-983793B66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48" y="1978813"/>
                <a:ext cx="2576396" cy="6665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C1814-A980-10FF-220C-96C868DC044F}"/>
                  </a:ext>
                </a:extLst>
              </p:cNvPr>
              <p:cNvSpPr txBox="1"/>
              <p:nvPr/>
            </p:nvSpPr>
            <p:spPr>
              <a:xfrm>
                <a:off x="3582758" y="2044257"/>
                <a:ext cx="3175931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F.O.E.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1" i="1" dirty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cap="none" spc="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C1814-A980-10FF-220C-96C868DC0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58" y="2044257"/>
                <a:ext cx="3175931" cy="523220"/>
              </a:xfrm>
              <a:prstGeom prst="rect">
                <a:avLst/>
              </a:prstGeom>
              <a:blipFill>
                <a:blip r:embed="rId11"/>
                <a:stretch>
                  <a:fillRect t="-8791" b="-263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A54F49-91FD-AA36-533D-687A55CEC753}"/>
              </a:ext>
            </a:extLst>
          </p:cNvPr>
          <p:cNvCxnSpPr>
            <a:cxnSpLocks/>
          </p:cNvCxnSpPr>
          <p:nvPr/>
        </p:nvCxnSpPr>
        <p:spPr>
          <a:xfrm>
            <a:off x="3270679" y="1902515"/>
            <a:ext cx="0" cy="406851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3D7130F-119D-9D6B-CB7A-1A6AD4E47716}"/>
                  </a:ext>
                </a:extLst>
              </p:cNvPr>
              <p:cNvSpPr/>
              <p:nvPr/>
            </p:nvSpPr>
            <p:spPr>
              <a:xfrm>
                <a:off x="3519577" y="2655999"/>
                <a:ext cx="3239111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Object to Pin-hole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3D7130F-119D-9D6B-CB7A-1A6AD4E47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77" y="2655999"/>
                <a:ext cx="3239111" cy="400110"/>
              </a:xfrm>
              <a:prstGeom prst="rect">
                <a:avLst/>
              </a:prstGeom>
              <a:blipFill>
                <a:blip r:embed="rId12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C6D3B9-DEA0-D4F8-DAE2-2451A10B6146}"/>
                  </a:ext>
                </a:extLst>
              </p:cNvPr>
              <p:cNvSpPr/>
              <p:nvPr/>
            </p:nvSpPr>
            <p:spPr>
              <a:xfrm>
                <a:off x="3513325" y="3071786"/>
                <a:ext cx="3239111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Image to Pin-hole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C6D3B9-DEA0-D4F8-DAE2-2451A10B6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25" y="3071786"/>
                <a:ext cx="3239111" cy="400110"/>
              </a:xfrm>
              <a:prstGeom prst="rect">
                <a:avLst/>
              </a:prstGeom>
              <a:blipFill>
                <a:blip r:embed="rId13"/>
                <a:stretch>
                  <a:fillRect l="-752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74065-E320-BBBD-D0BA-62D150931B91}"/>
                  </a:ext>
                </a:extLst>
              </p:cNvPr>
              <p:cNvSpPr/>
              <p:nvPr/>
            </p:nvSpPr>
            <p:spPr>
              <a:xfrm>
                <a:off x="3485332" y="3574030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Camera/Object Velocity along z-axis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74065-E320-BBBD-D0BA-62D150931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3574030"/>
                <a:ext cx="4649218" cy="400110"/>
              </a:xfrm>
              <a:prstGeom prst="rect">
                <a:avLst/>
              </a:prstGeom>
              <a:blipFill>
                <a:blip r:embed="rId1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78CA2E-C18E-8967-3AE2-C751FF348335}"/>
                  </a:ext>
                </a:extLst>
              </p:cNvPr>
              <p:cNvSpPr/>
              <p:nvPr/>
            </p:nvSpPr>
            <p:spPr>
              <a:xfrm>
                <a:off x="3485332" y="4003594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Camera/Object Velocity along x-axis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78CA2E-C18E-8967-3AE2-C751FF348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4003594"/>
                <a:ext cx="4649218" cy="400110"/>
              </a:xfrm>
              <a:prstGeom prst="rect">
                <a:avLst/>
              </a:prstGeom>
              <a:blipFill>
                <a:blip r:embed="rId1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4D72E9B-9300-DA48-F053-8D4BA9E037B3}"/>
                  </a:ext>
                </a:extLst>
              </p:cNvPr>
              <p:cNvSpPr/>
              <p:nvPr/>
            </p:nvSpPr>
            <p:spPr>
              <a:xfrm>
                <a:off x="3485332" y="4403704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Camera/Object Velocity along y-axis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4D72E9B-9300-DA48-F053-8D4BA9E03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4403704"/>
                <a:ext cx="4649218" cy="400110"/>
              </a:xfrm>
              <a:prstGeom prst="rect">
                <a:avLst/>
              </a:prstGeom>
              <a:blipFill>
                <a:blip r:embed="rId1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0416118-B9ED-0E1C-4FD4-BAE342E584C8}"/>
                  </a:ext>
                </a:extLst>
              </p:cNvPr>
              <p:cNvSpPr/>
              <p:nvPr/>
            </p:nvSpPr>
            <p:spPr>
              <a:xfrm>
                <a:off x="3485332" y="4865664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Image Velocity along x-axis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0416118-B9ED-0E1C-4FD4-BAE342E58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4865664"/>
                <a:ext cx="4649218" cy="400110"/>
              </a:xfrm>
              <a:prstGeom prst="rect">
                <a:avLst/>
              </a:prstGeom>
              <a:blipFill>
                <a:blip r:embed="rId17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85C4E20-6304-76F4-04B2-292AA00DCA89}"/>
                  </a:ext>
                </a:extLst>
              </p:cNvPr>
              <p:cNvSpPr/>
              <p:nvPr/>
            </p:nvSpPr>
            <p:spPr>
              <a:xfrm>
                <a:off x="3485332" y="5265774"/>
                <a:ext cx="464921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cap="none" spc="0" dirty="0" smtClean="0">
                        <a:ln w="0"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cap="none" spc="0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cap="none" spc="0" dirty="0">
                    <a:ln w="0"/>
                  </a:rPr>
                  <a:t> Image Velocity along y-axis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85C4E20-6304-76F4-04B2-292AA00DC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32" y="5265774"/>
                <a:ext cx="4649218" cy="400110"/>
              </a:xfrm>
              <a:prstGeom prst="rect">
                <a:avLst/>
              </a:prstGeom>
              <a:blipFill>
                <a:blip r:embed="rId18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40C17F-B329-00F7-CC20-1DCF6703D309}"/>
              </a:ext>
            </a:extLst>
          </p:cNvPr>
          <p:cNvCxnSpPr>
            <a:cxnSpLocks/>
          </p:cNvCxnSpPr>
          <p:nvPr/>
        </p:nvCxnSpPr>
        <p:spPr>
          <a:xfrm>
            <a:off x="8883310" y="4893801"/>
            <a:ext cx="2929201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32551D-4DF7-0CF3-AECA-845C0848DBF3}"/>
              </a:ext>
            </a:extLst>
          </p:cNvPr>
          <p:cNvCxnSpPr>
            <a:cxnSpLocks/>
          </p:cNvCxnSpPr>
          <p:nvPr/>
        </p:nvCxnSpPr>
        <p:spPr>
          <a:xfrm flipV="1">
            <a:off x="9906433" y="3299803"/>
            <a:ext cx="0" cy="26530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2197AD-DE06-727A-AEDB-733C0C54C9AF}"/>
              </a:ext>
            </a:extLst>
          </p:cNvPr>
          <p:cNvCxnSpPr>
            <a:cxnSpLocks/>
          </p:cNvCxnSpPr>
          <p:nvPr/>
        </p:nvCxnSpPr>
        <p:spPr>
          <a:xfrm flipH="1">
            <a:off x="8883310" y="5636975"/>
            <a:ext cx="304454" cy="3158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17976AB-0685-2EAB-7CA7-425127682E73}"/>
                  </a:ext>
                </a:extLst>
              </p:cNvPr>
              <p:cNvSpPr/>
              <p:nvPr/>
            </p:nvSpPr>
            <p:spPr>
              <a:xfrm>
                <a:off x="8593208" y="5831960"/>
                <a:ext cx="3084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17976AB-0685-2EAB-7CA7-425127682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08" y="5831960"/>
                <a:ext cx="308442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211ED0-62AC-AA32-27DF-D1173BB8DB1A}"/>
                  </a:ext>
                </a:extLst>
              </p:cNvPr>
              <p:cNvSpPr/>
              <p:nvPr/>
            </p:nvSpPr>
            <p:spPr>
              <a:xfrm>
                <a:off x="9462110" y="3032710"/>
                <a:ext cx="3084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211ED0-62AC-AA32-27DF-D1173BB8D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110" y="3032710"/>
                <a:ext cx="308442" cy="400110"/>
              </a:xfrm>
              <a:prstGeom prst="rect">
                <a:avLst/>
              </a:prstGeom>
              <a:blipFill>
                <a:blip r:embed="rId20"/>
                <a:stretch>
                  <a:fillRect r="-5882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5212EDF-BFA6-52AD-B1E3-09546CB6C176}"/>
                  </a:ext>
                </a:extLst>
              </p:cNvPr>
              <p:cNvSpPr/>
              <p:nvPr/>
            </p:nvSpPr>
            <p:spPr>
              <a:xfrm>
                <a:off x="11582840" y="4943383"/>
                <a:ext cx="3084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cap="none" spc="0" dirty="0">
                  <a:ln w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5212EDF-BFA6-52AD-B1E3-09546CB6C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840" y="4943383"/>
                <a:ext cx="308442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896492A8-8665-6572-8AD7-5BD171F88EF1}"/>
              </a:ext>
            </a:extLst>
          </p:cNvPr>
          <p:cNvSpPr/>
          <p:nvPr/>
        </p:nvSpPr>
        <p:spPr>
          <a:xfrm>
            <a:off x="8228895" y="5222410"/>
            <a:ext cx="194349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16814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2" grpId="0"/>
      <p:bldP spid="7" grpId="0"/>
      <p:bldP spid="10" grpId="0"/>
      <p:bldP spid="15" grpId="0"/>
      <p:bldP spid="20" grpId="0"/>
      <p:bldP spid="43" grpId="0"/>
      <p:bldP spid="44" grpId="0" animBg="1"/>
      <p:bldP spid="12" grpId="0"/>
      <p:bldP spid="13" grpId="0"/>
      <p:bldP spid="16" grpId="0"/>
      <p:bldP spid="17" grpId="0"/>
      <p:bldP spid="45" grpId="0"/>
      <p:bldP spid="46" grpId="0"/>
      <p:bldP spid="47" grpId="0"/>
      <p:bldP spid="62" grpId="0"/>
      <p:bldP spid="63" grpId="0"/>
      <p:bldP spid="64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411-F63A-B834-725A-C21DECD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Focus of Expansion (F.O.E.)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76B3F-E858-B30D-2FC5-B3F1A7D46ADF}"/>
              </a:ext>
            </a:extLst>
          </p:cNvPr>
          <p:cNvSpPr/>
          <p:nvPr/>
        </p:nvSpPr>
        <p:spPr>
          <a:xfrm>
            <a:off x="934466" y="1882712"/>
            <a:ext cx="3607527" cy="39528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A535C1-6D0E-E722-03AC-19DAEC685EC1}"/>
              </a:ext>
            </a:extLst>
          </p:cNvPr>
          <p:cNvCxnSpPr/>
          <p:nvPr/>
        </p:nvCxnSpPr>
        <p:spPr>
          <a:xfrm flipV="1">
            <a:off x="1477275" y="4007846"/>
            <a:ext cx="0" cy="9264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EA7D7C-4C0B-DE8B-F64B-49D649FDA7AC}"/>
              </a:ext>
            </a:extLst>
          </p:cNvPr>
          <p:cNvCxnSpPr>
            <a:cxnSpLocks/>
          </p:cNvCxnSpPr>
          <p:nvPr/>
        </p:nvCxnSpPr>
        <p:spPr>
          <a:xfrm flipV="1">
            <a:off x="1477275" y="2330680"/>
            <a:ext cx="0" cy="13593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4E9C2B-EC7C-E90F-9B1E-9FA7C5851664}"/>
              </a:ext>
            </a:extLst>
          </p:cNvPr>
          <p:cNvCxnSpPr>
            <a:cxnSpLocks/>
          </p:cNvCxnSpPr>
          <p:nvPr/>
        </p:nvCxnSpPr>
        <p:spPr>
          <a:xfrm flipV="1">
            <a:off x="1625466" y="4242688"/>
            <a:ext cx="505086" cy="7705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9784F1-27EC-F252-C252-89FE6BE2CFD2}"/>
              </a:ext>
            </a:extLst>
          </p:cNvPr>
          <p:cNvCxnSpPr>
            <a:cxnSpLocks/>
          </p:cNvCxnSpPr>
          <p:nvPr/>
        </p:nvCxnSpPr>
        <p:spPr>
          <a:xfrm flipV="1">
            <a:off x="2217897" y="2898648"/>
            <a:ext cx="741709" cy="119653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81E735-29D5-2FBE-4784-F2EBD028557A}"/>
              </a:ext>
            </a:extLst>
          </p:cNvPr>
          <p:cNvCxnSpPr/>
          <p:nvPr/>
        </p:nvCxnSpPr>
        <p:spPr>
          <a:xfrm rot="5400000" flipV="1">
            <a:off x="2228048" y="4771087"/>
            <a:ext cx="0" cy="9002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0BC450-E17E-1CD1-5571-A86D7E9C225B}"/>
              </a:ext>
            </a:extLst>
          </p:cNvPr>
          <p:cNvCxnSpPr>
            <a:cxnSpLocks/>
          </p:cNvCxnSpPr>
          <p:nvPr/>
        </p:nvCxnSpPr>
        <p:spPr>
          <a:xfrm rot="5400000" flipV="1">
            <a:off x="3647457" y="4560804"/>
            <a:ext cx="0" cy="13208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D7D54D7-8F17-2B91-6B76-C5031A80F9E7}"/>
                  </a:ext>
                </a:extLst>
              </p:cNvPr>
              <p:cNvSpPr txBox="1"/>
              <p:nvPr/>
            </p:nvSpPr>
            <p:spPr>
              <a:xfrm>
                <a:off x="842807" y="5869896"/>
                <a:ext cx="3175931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𝟏𝟑𝟎</m:t>
                          </m:r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𝟏𝟒𝟓</m:t>
                          </m:r>
                        </m:e>
                      </m:d>
                    </m:oMath>
                  </m:oMathPara>
                </a14:m>
                <a:endParaRPr lang="en-US" sz="2000" b="1" cap="none" spc="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D7D54D7-8F17-2B91-6B76-C5031A80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07" y="5869896"/>
                <a:ext cx="3175931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98CBA8ED-E33F-CD63-1F8D-944CB0CAEEED}"/>
              </a:ext>
            </a:extLst>
          </p:cNvPr>
          <p:cNvSpPr txBox="1"/>
          <p:nvPr/>
        </p:nvSpPr>
        <p:spPr>
          <a:xfrm>
            <a:off x="857709" y="1490053"/>
            <a:ext cx="164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image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9ADC6E-6B0D-B36C-8172-0D6D6E09ACA9}"/>
              </a:ext>
            </a:extLst>
          </p:cNvPr>
          <p:cNvCxnSpPr>
            <a:cxnSpLocks/>
          </p:cNvCxnSpPr>
          <p:nvPr/>
        </p:nvCxnSpPr>
        <p:spPr>
          <a:xfrm flipV="1">
            <a:off x="1702272" y="4644430"/>
            <a:ext cx="838271" cy="4666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1BEFA-2113-5394-BD03-324891C1148F}"/>
              </a:ext>
            </a:extLst>
          </p:cNvPr>
          <p:cNvCxnSpPr>
            <a:cxnSpLocks/>
          </p:cNvCxnSpPr>
          <p:nvPr/>
        </p:nvCxnSpPr>
        <p:spPr>
          <a:xfrm flipV="1">
            <a:off x="2751563" y="3742335"/>
            <a:ext cx="1370730" cy="76533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135018-46A8-53A4-D71D-B9F02EF02148}"/>
              </a:ext>
            </a:extLst>
          </p:cNvPr>
          <p:cNvCxnSpPr>
            <a:cxnSpLocks/>
          </p:cNvCxnSpPr>
          <p:nvPr/>
        </p:nvCxnSpPr>
        <p:spPr>
          <a:xfrm flipV="1">
            <a:off x="1101361" y="5296813"/>
            <a:ext cx="353145" cy="53872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DFD873-0245-E3EE-2CA3-F1F40A0B1CE0}"/>
              </a:ext>
            </a:extLst>
          </p:cNvPr>
          <p:cNvCxnSpPr>
            <a:cxnSpLocks/>
          </p:cNvCxnSpPr>
          <p:nvPr/>
        </p:nvCxnSpPr>
        <p:spPr>
          <a:xfrm flipV="1">
            <a:off x="924942" y="5226261"/>
            <a:ext cx="468567" cy="26086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2102DA1-54EE-3BC3-AB72-62E5532E9633}"/>
              </a:ext>
            </a:extLst>
          </p:cNvPr>
          <p:cNvSpPr/>
          <p:nvPr/>
        </p:nvSpPr>
        <p:spPr>
          <a:xfrm>
            <a:off x="2702779" y="4461569"/>
            <a:ext cx="107209" cy="1015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BF4AA8C-EF7B-9FDA-A4AC-55C8B05E870C}"/>
              </a:ext>
            </a:extLst>
          </p:cNvPr>
          <p:cNvSpPr/>
          <p:nvPr/>
        </p:nvSpPr>
        <p:spPr>
          <a:xfrm>
            <a:off x="1586535" y="4943868"/>
            <a:ext cx="107209" cy="1015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08FCB-1E53-EBAE-DC84-44525C198D0A}"/>
              </a:ext>
            </a:extLst>
          </p:cNvPr>
          <p:cNvSpPr txBox="1"/>
          <p:nvPr/>
        </p:nvSpPr>
        <p:spPr>
          <a:xfrm rot="16200000">
            <a:off x="795339" y="3827171"/>
            <a:ext cx="164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8903A6-4C16-B73E-BD9B-36CEF2D73B52}"/>
              </a:ext>
            </a:extLst>
          </p:cNvPr>
          <p:cNvSpPr txBox="1"/>
          <p:nvPr/>
        </p:nvSpPr>
        <p:spPr>
          <a:xfrm rot="16200000">
            <a:off x="1880272" y="3411825"/>
            <a:ext cx="164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97E5186F-9287-62A4-117E-04D99ED946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8356" y="1535240"/>
                <a:ext cx="6785578" cy="47466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600"/>
                  </a:spcAft>
                </a:pPr>
                <a:r>
                  <a:rPr lang="en-US" sz="2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Problem-2: 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Part of an image is shown. A camera begins to move close to an object. At a particular time, the camera was 120cm away from the object. At that exact time, two points on the image, A(133, 141) and B(150, 130), depict the motions below: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=0.6</m:t>
                      </m:r>
                      <m:bar>
                        <m:barPr>
                          <m:ctrlP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  <m:bar>
                        <m:barPr>
                          <m:ctrlPr>
                            <a:rPr lang="en-US" sz="20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sz="20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2.1</m:t>
                      </m:r>
                      <m:bar>
                        <m:barPr>
                          <m:ctrlPr>
                            <a:rPr lang="en-US" sz="20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  <m:bar>
                        <m:barPr>
                          <m:ctrlPr>
                            <a:rPr lang="en-US" sz="20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&gt;&gt; Find the values of </a:t>
                </a:r>
                <a14:m>
                  <m:oMath xmlns:m="http://schemas.openxmlformats.org/officeDocument/2006/math">
                    <m:r>
                      <a:rPr lang="en-US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Assume the camera has these specifications: 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000" b="0" i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=6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en-US" sz="2000" b="0" i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𝑝𝑖𝑥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&gt;&gt; What distance apart are A and B on ‘the object’ ?</a:t>
                </a:r>
                <a:endPara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97E5186F-9287-62A4-117E-04D99ED94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356" y="1535240"/>
                <a:ext cx="6785578" cy="4746688"/>
              </a:xfrm>
              <a:prstGeom prst="rect">
                <a:avLst/>
              </a:prstGeom>
              <a:blipFill>
                <a:blip r:embed="rId3"/>
                <a:stretch>
                  <a:fillRect l="-1527" t="-1926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2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2" grpId="0"/>
      <p:bldP spid="114" grpId="0"/>
      <p:bldP spid="33" grpId="0" animBg="1"/>
      <p:bldP spid="34" grpId="0" animBg="1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411-F63A-B834-725A-C21DECD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sz="4400" dirty="0"/>
              <a:t>Brightness Gradient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43F48-2D65-CE9D-3C71-2C4B7B945BF1}"/>
              </a:ext>
            </a:extLst>
          </p:cNvPr>
          <p:cNvSpPr/>
          <p:nvPr/>
        </p:nvSpPr>
        <p:spPr>
          <a:xfrm>
            <a:off x="934467" y="1882712"/>
            <a:ext cx="3536950" cy="39528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5F2D5-8AE1-0078-ECA6-5EA9250AAB1D}"/>
              </a:ext>
            </a:extLst>
          </p:cNvPr>
          <p:cNvSpPr txBox="1"/>
          <p:nvPr/>
        </p:nvSpPr>
        <p:spPr>
          <a:xfrm>
            <a:off x="857709" y="1490053"/>
            <a:ext cx="164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image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ED9F2-FFC9-2CDF-1B79-D22B31E168F8}"/>
              </a:ext>
            </a:extLst>
          </p:cNvPr>
          <p:cNvCxnSpPr>
            <a:cxnSpLocks/>
          </p:cNvCxnSpPr>
          <p:nvPr/>
        </p:nvCxnSpPr>
        <p:spPr>
          <a:xfrm>
            <a:off x="806715" y="2153802"/>
            <a:ext cx="0" cy="9825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EA61CB-1DCD-D48E-23EB-0B9A4805B8C9}"/>
              </a:ext>
            </a:extLst>
          </p:cNvPr>
          <p:cNvCxnSpPr>
            <a:cxnSpLocks/>
          </p:cNvCxnSpPr>
          <p:nvPr/>
        </p:nvCxnSpPr>
        <p:spPr>
          <a:xfrm>
            <a:off x="934466" y="5998464"/>
            <a:ext cx="10261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5310B3-AF41-AE17-8BE5-7F6D38F01B6B}"/>
              </a:ext>
            </a:extLst>
          </p:cNvPr>
          <p:cNvSpPr txBox="1"/>
          <p:nvPr/>
        </p:nvSpPr>
        <p:spPr>
          <a:xfrm>
            <a:off x="1960637" y="5798409"/>
            <a:ext cx="542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37F6E-4F99-317C-A6A7-7555AE48CE3B}"/>
              </a:ext>
            </a:extLst>
          </p:cNvPr>
          <p:cNvSpPr txBox="1"/>
          <p:nvPr/>
        </p:nvSpPr>
        <p:spPr>
          <a:xfrm>
            <a:off x="625043" y="3136392"/>
            <a:ext cx="1645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6EEB-3EC5-1AE7-C1EB-D37E8F149574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2702942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845931-2BC0-1A8E-27E6-46017AB2739C}"/>
              </a:ext>
            </a:extLst>
          </p:cNvPr>
          <p:cNvCxnSpPr/>
          <p:nvPr/>
        </p:nvCxnSpPr>
        <p:spPr>
          <a:xfrm>
            <a:off x="306741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AFA334-8DF0-E146-6A85-21A0F191C4CA}"/>
              </a:ext>
            </a:extLst>
          </p:cNvPr>
          <p:cNvCxnSpPr/>
          <p:nvPr/>
        </p:nvCxnSpPr>
        <p:spPr>
          <a:xfrm>
            <a:off x="340574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26CA8E-E131-7D1C-1696-4C9DA1E056EF}"/>
              </a:ext>
            </a:extLst>
          </p:cNvPr>
          <p:cNvCxnSpPr/>
          <p:nvPr/>
        </p:nvCxnSpPr>
        <p:spPr>
          <a:xfrm>
            <a:off x="374407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31624-A3E1-F277-13BF-1A3BBA3EE8D5}"/>
              </a:ext>
            </a:extLst>
          </p:cNvPr>
          <p:cNvCxnSpPr/>
          <p:nvPr/>
        </p:nvCxnSpPr>
        <p:spPr>
          <a:xfrm>
            <a:off x="412811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6E6761-5BCE-9616-0F8C-4428891BA3EA}"/>
              </a:ext>
            </a:extLst>
          </p:cNvPr>
          <p:cNvCxnSpPr/>
          <p:nvPr/>
        </p:nvCxnSpPr>
        <p:spPr>
          <a:xfrm>
            <a:off x="128433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8142C1-FEAF-DA22-C38A-6C2D666AA055}"/>
              </a:ext>
            </a:extLst>
          </p:cNvPr>
          <p:cNvCxnSpPr/>
          <p:nvPr/>
        </p:nvCxnSpPr>
        <p:spPr>
          <a:xfrm>
            <a:off x="162266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C227E1-C63F-7705-59B2-C7F2AE0FC20F}"/>
              </a:ext>
            </a:extLst>
          </p:cNvPr>
          <p:cNvCxnSpPr/>
          <p:nvPr/>
        </p:nvCxnSpPr>
        <p:spPr>
          <a:xfrm>
            <a:off x="196099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3900EB-B6A1-A29C-9CF9-D7288FB8CCCE}"/>
              </a:ext>
            </a:extLst>
          </p:cNvPr>
          <p:cNvCxnSpPr/>
          <p:nvPr/>
        </p:nvCxnSpPr>
        <p:spPr>
          <a:xfrm>
            <a:off x="234503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2D756-92C6-89B0-2B1C-C76271794079}"/>
              </a:ext>
            </a:extLst>
          </p:cNvPr>
          <p:cNvCxnSpPr>
            <a:cxnSpLocks/>
          </p:cNvCxnSpPr>
          <p:nvPr/>
        </p:nvCxnSpPr>
        <p:spPr>
          <a:xfrm rot="16200000">
            <a:off x="2699615" y="19217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21D3EB-EFFD-5FF1-41FA-44DC06D35057}"/>
              </a:ext>
            </a:extLst>
          </p:cNvPr>
          <p:cNvCxnSpPr/>
          <p:nvPr/>
        </p:nvCxnSpPr>
        <p:spPr>
          <a:xfrm rot="16200000">
            <a:off x="2699615" y="155728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61492F-11D2-4DC4-3BE6-44299458D6E9}"/>
              </a:ext>
            </a:extLst>
          </p:cNvPr>
          <p:cNvCxnSpPr/>
          <p:nvPr/>
        </p:nvCxnSpPr>
        <p:spPr>
          <a:xfrm rot="16200000">
            <a:off x="2706269" y="12189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0B51F1-838E-AB79-46FE-580B0A1126B9}"/>
              </a:ext>
            </a:extLst>
          </p:cNvPr>
          <p:cNvCxnSpPr/>
          <p:nvPr/>
        </p:nvCxnSpPr>
        <p:spPr>
          <a:xfrm rot="16200000">
            <a:off x="2706269" y="88062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7BA588-B4BC-FE69-6039-82C41267E74D}"/>
              </a:ext>
            </a:extLst>
          </p:cNvPr>
          <p:cNvCxnSpPr/>
          <p:nvPr/>
        </p:nvCxnSpPr>
        <p:spPr>
          <a:xfrm rot="16200000">
            <a:off x="2706269" y="49657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5BE000-8A41-FC95-F3DC-EC805B2F86AF}"/>
              </a:ext>
            </a:extLst>
          </p:cNvPr>
          <p:cNvCxnSpPr/>
          <p:nvPr/>
        </p:nvCxnSpPr>
        <p:spPr>
          <a:xfrm rot="16200000">
            <a:off x="2699615" y="334036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EBC1F8-1374-0A9C-69DA-99EB356E3B8B}"/>
              </a:ext>
            </a:extLst>
          </p:cNvPr>
          <p:cNvCxnSpPr/>
          <p:nvPr/>
        </p:nvCxnSpPr>
        <p:spPr>
          <a:xfrm rot="16200000">
            <a:off x="2706269" y="300203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8817A2-CFEE-327D-3227-2AE914B0482A}"/>
              </a:ext>
            </a:extLst>
          </p:cNvPr>
          <p:cNvCxnSpPr/>
          <p:nvPr/>
        </p:nvCxnSpPr>
        <p:spPr>
          <a:xfrm rot="16200000">
            <a:off x="2706269" y="266370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87C364-457B-1EA6-1991-33B97CE5AD77}"/>
              </a:ext>
            </a:extLst>
          </p:cNvPr>
          <p:cNvCxnSpPr/>
          <p:nvPr/>
        </p:nvCxnSpPr>
        <p:spPr>
          <a:xfrm rot="16200000">
            <a:off x="2706269" y="227965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438D6B-06F2-7DF2-F15E-7359F8FC4D99}"/>
              </a:ext>
            </a:extLst>
          </p:cNvPr>
          <p:cNvCxnSpPr/>
          <p:nvPr/>
        </p:nvCxnSpPr>
        <p:spPr>
          <a:xfrm rot="16200000">
            <a:off x="2699614" y="370612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4E770F-4521-9A03-4781-6604557D897A}"/>
                  </a:ext>
                </a:extLst>
              </p:cNvPr>
              <p:cNvSpPr txBox="1"/>
              <p:nvPr/>
            </p:nvSpPr>
            <p:spPr>
              <a:xfrm>
                <a:off x="2391748" y="3713523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4E770F-4521-9A03-4781-6604557D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48" y="3713523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666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7F581-6D8A-C46C-4A84-A97F44CB88AF}"/>
                  </a:ext>
                </a:extLst>
              </p:cNvPr>
              <p:cNvSpPr txBox="1"/>
              <p:nvPr/>
            </p:nvSpPr>
            <p:spPr>
              <a:xfrm>
                <a:off x="2757352" y="371352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7F581-6D8A-C46C-4A84-A97F44CB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52" y="3713523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7015AA-3FD2-1711-4313-BA6341E9748C}"/>
                  </a:ext>
                </a:extLst>
              </p:cNvPr>
              <p:cNvSpPr txBox="1"/>
              <p:nvPr/>
            </p:nvSpPr>
            <p:spPr>
              <a:xfrm>
                <a:off x="2738227" y="409833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7015AA-3FD2-1711-4313-BA6341E97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27" y="4098331"/>
                <a:ext cx="296941" cy="276999"/>
              </a:xfrm>
              <a:prstGeom prst="rect">
                <a:avLst/>
              </a:prstGeom>
              <a:blipFill>
                <a:blip r:embed="rId4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D36D9D-F808-9358-0BA5-520ECEC7920B}"/>
                  </a:ext>
                </a:extLst>
              </p:cNvPr>
              <p:cNvSpPr txBox="1"/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D36D9D-F808-9358-0BA5-520ECEC7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blipFill>
                <a:blip r:embed="rId5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50AD22-C73A-BCB9-B80B-CD866D264EBE}"/>
                  </a:ext>
                </a:extLst>
              </p:cNvPr>
              <p:cNvSpPr txBox="1"/>
              <p:nvPr/>
            </p:nvSpPr>
            <p:spPr>
              <a:xfrm>
                <a:off x="1284688" y="2324394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50AD22-C73A-BCB9-B80B-CD866D264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88" y="2324394"/>
                <a:ext cx="296941" cy="276999"/>
              </a:xfrm>
              <a:prstGeom prst="rect">
                <a:avLst/>
              </a:prstGeom>
              <a:blipFill>
                <a:blip r:embed="rId6"/>
                <a:stretch>
                  <a:fillRect l="-18750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08830F-1750-08C8-DBB1-9BC83D8D0431}"/>
                  </a:ext>
                </a:extLst>
              </p:cNvPr>
              <p:cNvSpPr txBox="1"/>
              <p:nvPr/>
            </p:nvSpPr>
            <p:spPr>
              <a:xfrm>
                <a:off x="1650292" y="2324394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08830F-1750-08C8-DBB1-9BC83D8D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92" y="2324394"/>
                <a:ext cx="296941" cy="276999"/>
              </a:xfrm>
              <a:prstGeom prst="rect">
                <a:avLst/>
              </a:prstGeom>
              <a:blipFill>
                <a:blip r:embed="rId7"/>
                <a:stretch>
                  <a:fillRect l="-18750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289D03-60D7-1F45-2A92-8731D2ECD19A}"/>
                  </a:ext>
                </a:extLst>
              </p:cNvPr>
              <p:cNvSpPr txBox="1"/>
              <p:nvPr/>
            </p:nvSpPr>
            <p:spPr>
              <a:xfrm>
                <a:off x="3432379" y="3010865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289D03-60D7-1F45-2A92-8731D2ECD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79" y="3010865"/>
                <a:ext cx="296941" cy="276999"/>
              </a:xfrm>
              <a:prstGeom prst="rect">
                <a:avLst/>
              </a:prstGeom>
              <a:blipFill>
                <a:blip r:embed="rId8"/>
                <a:stretch>
                  <a:fillRect l="-1632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DDB8E8-523F-9848-EAF5-96501BE8242B}"/>
                  </a:ext>
                </a:extLst>
              </p:cNvPr>
              <p:cNvSpPr txBox="1"/>
              <p:nvPr/>
            </p:nvSpPr>
            <p:spPr>
              <a:xfrm>
                <a:off x="3797983" y="3010865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DDB8E8-523F-9848-EAF5-96501BE8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983" y="3010865"/>
                <a:ext cx="296941" cy="276999"/>
              </a:xfrm>
              <a:prstGeom prst="rect">
                <a:avLst/>
              </a:prstGeom>
              <a:blipFill>
                <a:blip r:embed="rId9"/>
                <a:stretch>
                  <a:fillRect l="-1632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580E79-E133-719A-DE76-35968CB445AE}"/>
                  </a:ext>
                </a:extLst>
              </p:cNvPr>
              <p:cNvSpPr txBox="1"/>
              <p:nvPr/>
            </p:nvSpPr>
            <p:spPr>
              <a:xfrm>
                <a:off x="2008195" y="2324394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580E79-E133-719A-DE76-35968CB44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95" y="2324394"/>
                <a:ext cx="292131" cy="276999"/>
              </a:xfrm>
              <a:prstGeom prst="rect">
                <a:avLst/>
              </a:prstGeom>
              <a:blipFill>
                <a:blip r:embed="rId10"/>
                <a:stretch>
                  <a:fillRect l="-1666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D1D603-B78C-AAD1-2517-FACD138CBC2E}"/>
                  </a:ext>
                </a:extLst>
              </p:cNvPr>
              <p:cNvSpPr txBox="1"/>
              <p:nvPr/>
            </p:nvSpPr>
            <p:spPr>
              <a:xfrm>
                <a:off x="1603242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D1D603-B78C-AAD1-2517-FACD138CB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42" y="5149891"/>
                <a:ext cx="389402" cy="276999"/>
              </a:xfrm>
              <a:prstGeom prst="rect">
                <a:avLst/>
              </a:prstGeom>
              <a:blipFill>
                <a:blip r:embed="rId11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959872-E75E-7138-9EDD-CAE5C4E824DA}"/>
                  </a:ext>
                </a:extLst>
              </p:cNvPr>
              <p:cNvSpPr txBox="1"/>
              <p:nvPr/>
            </p:nvSpPr>
            <p:spPr>
              <a:xfrm>
                <a:off x="1987134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959872-E75E-7138-9EDD-CAE5C4E8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134" y="5149891"/>
                <a:ext cx="389402" cy="276999"/>
              </a:xfrm>
              <a:prstGeom prst="rect">
                <a:avLst/>
              </a:prstGeom>
              <a:blipFill>
                <a:blip r:embed="rId12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CCC6C2-0DAC-8BC4-2D34-DB5B283D5249}"/>
                  </a:ext>
                </a:extLst>
              </p:cNvPr>
              <p:cNvSpPr txBox="1"/>
              <p:nvPr/>
            </p:nvSpPr>
            <p:spPr>
              <a:xfrm>
                <a:off x="2345037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CCC6C2-0DAC-8BC4-2D34-DB5B283D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37" y="5149891"/>
                <a:ext cx="389402" cy="276999"/>
              </a:xfrm>
              <a:prstGeom prst="rect">
                <a:avLst/>
              </a:prstGeom>
              <a:blipFill>
                <a:blip r:embed="rId13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A8FB6B-76CB-4FA8-C0F2-0766F71874EC}"/>
                  </a:ext>
                </a:extLst>
              </p:cNvPr>
              <p:cNvSpPr txBox="1"/>
              <p:nvPr/>
            </p:nvSpPr>
            <p:spPr>
              <a:xfrm>
                <a:off x="5927025" y="2154772"/>
                <a:ext cx="43039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 Static (No Motion)</a:t>
                </a:r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A8FB6B-76CB-4FA8-C0F2-0766F718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5" y="2154772"/>
                <a:ext cx="4303983" cy="430887"/>
              </a:xfrm>
              <a:prstGeom prst="rect">
                <a:avLst/>
              </a:prstGeom>
              <a:blipFill>
                <a:blip r:embed="rId14"/>
                <a:stretch>
                  <a:fillRect t="-11268" b="-4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CCD6A9-C510-17BA-6141-AEDFAF468FC1}"/>
                  </a:ext>
                </a:extLst>
              </p:cNvPr>
              <p:cNvSpPr txBox="1"/>
              <p:nvPr/>
            </p:nvSpPr>
            <p:spPr>
              <a:xfrm>
                <a:off x="5927026" y="2809917"/>
                <a:ext cx="4980640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Gradients: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analogue</a:t>
                </a:r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CCD6A9-C510-17BA-6141-AEDFAF46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6" y="2809917"/>
                <a:ext cx="4980640" cy="584775"/>
              </a:xfrm>
              <a:prstGeom prst="rect">
                <a:avLst/>
              </a:prstGeom>
              <a:blipFill>
                <a:blip r:embed="rId15"/>
                <a:stretch>
                  <a:fillRect l="-3672" t="-1042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982B87-D6E5-ED31-6129-328B6DC6A76F}"/>
                  </a:ext>
                </a:extLst>
              </p:cNvPr>
              <p:cNvSpPr txBox="1"/>
              <p:nvPr/>
            </p:nvSpPr>
            <p:spPr>
              <a:xfrm>
                <a:off x="5927026" y="3604908"/>
                <a:ext cx="4980640" cy="9666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Gradients (discrete):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982B87-D6E5-ED31-6129-328B6DC6A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6" y="3604908"/>
                <a:ext cx="4980640" cy="966675"/>
              </a:xfrm>
              <a:prstGeom prst="rect">
                <a:avLst/>
              </a:prstGeom>
              <a:blipFill>
                <a:blip r:embed="rId16"/>
                <a:stretch>
                  <a:fillRect l="-3672" t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3B76C-454C-A1FF-E344-66A8638849E3}"/>
                  </a:ext>
                </a:extLst>
              </p:cNvPr>
              <p:cNvSpPr txBox="1"/>
              <p:nvPr/>
            </p:nvSpPr>
            <p:spPr>
              <a:xfrm>
                <a:off x="5927026" y="4681511"/>
                <a:ext cx="4980640" cy="12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Gradients not along the axes (overall):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3B76C-454C-A1FF-E344-66A86388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6" y="4681511"/>
                <a:ext cx="4980640" cy="1278683"/>
              </a:xfrm>
              <a:prstGeom prst="rect">
                <a:avLst/>
              </a:prstGeom>
              <a:blipFill>
                <a:blip r:embed="rId17"/>
                <a:stretch>
                  <a:fillRect l="-3672" t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1DD828-B276-0724-B260-8D1263A2E02B}"/>
                  </a:ext>
                </a:extLst>
              </p:cNvPr>
              <p:cNvSpPr txBox="1"/>
              <p:nvPr/>
            </p:nvSpPr>
            <p:spPr>
              <a:xfrm>
                <a:off x="5927024" y="1574135"/>
                <a:ext cx="43039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 With Motion</a:t>
                </a:r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1DD828-B276-0724-B260-8D1263A2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24" y="1574135"/>
                <a:ext cx="4303983" cy="430887"/>
              </a:xfrm>
              <a:prstGeom prst="rect">
                <a:avLst/>
              </a:prstGeom>
              <a:blipFill>
                <a:blip r:embed="rId18"/>
                <a:stretch>
                  <a:fillRect t="-11268" b="-4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6" grpId="0"/>
      <p:bldP spid="17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A43F48-2D65-CE9D-3C71-2C4B7B945BF1}"/>
              </a:ext>
            </a:extLst>
          </p:cNvPr>
          <p:cNvSpPr/>
          <p:nvPr/>
        </p:nvSpPr>
        <p:spPr>
          <a:xfrm>
            <a:off x="934467" y="1882712"/>
            <a:ext cx="3536950" cy="39528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3DEC9-FBB7-D1D1-4784-DB72E39908C4}"/>
              </a:ext>
            </a:extLst>
          </p:cNvPr>
          <p:cNvSpPr/>
          <p:nvPr/>
        </p:nvSpPr>
        <p:spPr>
          <a:xfrm>
            <a:off x="941121" y="4428854"/>
            <a:ext cx="3523641" cy="345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D8411-F63A-B834-725A-C21DECD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sz="4400" dirty="0"/>
              <a:t>Brightness Gradient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5F2D5-8AE1-0078-ECA6-5EA9250AAB1D}"/>
              </a:ext>
            </a:extLst>
          </p:cNvPr>
          <p:cNvSpPr txBox="1"/>
          <p:nvPr/>
        </p:nvSpPr>
        <p:spPr>
          <a:xfrm>
            <a:off x="857709" y="1490053"/>
            <a:ext cx="1645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image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ED9F2-FFC9-2CDF-1B79-D22B31E168F8}"/>
              </a:ext>
            </a:extLst>
          </p:cNvPr>
          <p:cNvCxnSpPr>
            <a:cxnSpLocks/>
          </p:cNvCxnSpPr>
          <p:nvPr/>
        </p:nvCxnSpPr>
        <p:spPr>
          <a:xfrm>
            <a:off x="806715" y="2153802"/>
            <a:ext cx="0" cy="9825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EA61CB-1DCD-D48E-23EB-0B9A4805B8C9}"/>
              </a:ext>
            </a:extLst>
          </p:cNvPr>
          <p:cNvCxnSpPr>
            <a:cxnSpLocks/>
          </p:cNvCxnSpPr>
          <p:nvPr/>
        </p:nvCxnSpPr>
        <p:spPr>
          <a:xfrm>
            <a:off x="934466" y="5998464"/>
            <a:ext cx="10261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5310B3-AF41-AE17-8BE5-7F6D38F01B6B}"/>
              </a:ext>
            </a:extLst>
          </p:cNvPr>
          <p:cNvSpPr txBox="1"/>
          <p:nvPr/>
        </p:nvSpPr>
        <p:spPr>
          <a:xfrm>
            <a:off x="1960637" y="5798409"/>
            <a:ext cx="542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37F6E-4F99-317C-A6A7-7555AE48CE3B}"/>
              </a:ext>
            </a:extLst>
          </p:cNvPr>
          <p:cNvSpPr txBox="1"/>
          <p:nvPr/>
        </p:nvSpPr>
        <p:spPr>
          <a:xfrm>
            <a:off x="625043" y="3136392"/>
            <a:ext cx="1645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6EEB-3EC5-1AE7-C1EB-D37E8F149574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2702942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845931-2BC0-1A8E-27E6-46017AB2739C}"/>
              </a:ext>
            </a:extLst>
          </p:cNvPr>
          <p:cNvCxnSpPr/>
          <p:nvPr/>
        </p:nvCxnSpPr>
        <p:spPr>
          <a:xfrm>
            <a:off x="306741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AFA334-8DF0-E146-6A85-21A0F191C4CA}"/>
              </a:ext>
            </a:extLst>
          </p:cNvPr>
          <p:cNvCxnSpPr/>
          <p:nvPr/>
        </p:nvCxnSpPr>
        <p:spPr>
          <a:xfrm>
            <a:off x="340574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26CA8E-E131-7D1C-1696-4C9DA1E056EF}"/>
              </a:ext>
            </a:extLst>
          </p:cNvPr>
          <p:cNvCxnSpPr/>
          <p:nvPr/>
        </p:nvCxnSpPr>
        <p:spPr>
          <a:xfrm>
            <a:off x="374407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31624-A3E1-F277-13BF-1A3BBA3EE8D5}"/>
              </a:ext>
            </a:extLst>
          </p:cNvPr>
          <p:cNvCxnSpPr/>
          <p:nvPr/>
        </p:nvCxnSpPr>
        <p:spPr>
          <a:xfrm>
            <a:off x="412811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6E6761-5BCE-9616-0F8C-4428891BA3EA}"/>
              </a:ext>
            </a:extLst>
          </p:cNvPr>
          <p:cNvCxnSpPr/>
          <p:nvPr/>
        </p:nvCxnSpPr>
        <p:spPr>
          <a:xfrm>
            <a:off x="1284334" y="1882712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8142C1-FEAF-DA22-C38A-6C2D666AA055}"/>
              </a:ext>
            </a:extLst>
          </p:cNvPr>
          <p:cNvCxnSpPr/>
          <p:nvPr/>
        </p:nvCxnSpPr>
        <p:spPr>
          <a:xfrm>
            <a:off x="1622662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C227E1-C63F-7705-59B2-C7F2AE0FC20F}"/>
              </a:ext>
            </a:extLst>
          </p:cNvPr>
          <p:cNvCxnSpPr/>
          <p:nvPr/>
        </p:nvCxnSpPr>
        <p:spPr>
          <a:xfrm>
            <a:off x="1960990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3900EB-B6A1-A29C-9CF9-D7288FB8CCCE}"/>
              </a:ext>
            </a:extLst>
          </p:cNvPr>
          <p:cNvCxnSpPr/>
          <p:nvPr/>
        </p:nvCxnSpPr>
        <p:spPr>
          <a:xfrm>
            <a:off x="2345038" y="1890163"/>
            <a:ext cx="0" cy="3952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2D756-92C6-89B0-2B1C-C76271794079}"/>
              </a:ext>
            </a:extLst>
          </p:cNvPr>
          <p:cNvCxnSpPr>
            <a:cxnSpLocks/>
          </p:cNvCxnSpPr>
          <p:nvPr/>
        </p:nvCxnSpPr>
        <p:spPr>
          <a:xfrm rot="16200000">
            <a:off x="2699615" y="19217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21D3EB-EFFD-5FF1-41FA-44DC06D35057}"/>
              </a:ext>
            </a:extLst>
          </p:cNvPr>
          <p:cNvCxnSpPr/>
          <p:nvPr/>
        </p:nvCxnSpPr>
        <p:spPr>
          <a:xfrm rot="16200000">
            <a:off x="2699615" y="155728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61492F-11D2-4DC4-3BE6-44299458D6E9}"/>
              </a:ext>
            </a:extLst>
          </p:cNvPr>
          <p:cNvCxnSpPr/>
          <p:nvPr/>
        </p:nvCxnSpPr>
        <p:spPr>
          <a:xfrm rot="16200000">
            <a:off x="2706269" y="121895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0B51F1-838E-AB79-46FE-580B0A1126B9}"/>
              </a:ext>
            </a:extLst>
          </p:cNvPr>
          <p:cNvCxnSpPr/>
          <p:nvPr/>
        </p:nvCxnSpPr>
        <p:spPr>
          <a:xfrm rot="16200000">
            <a:off x="2706269" y="88062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7BA588-B4BC-FE69-6039-82C41267E74D}"/>
              </a:ext>
            </a:extLst>
          </p:cNvPr>
          <p:cNvCxnSpPr/>
          <p:nvPr/>
        </p:nvCxnSpPr>
        <p:spPr>
          <a:xfrm rot="16200000">
            <a:off x="2706269" y="49657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5BE000-8A41-FC95-F3DC-EC805B2F86AF}"/>
              </a:ext>
            </a:extLst>
          </p:cNvPr>
          <p:cNvCxnSpPr/>
          <p:nvPr/>
        </p:nvCxnSpPr>
        <p:spPr>
          <a:xfrm rot="16200000">
            <a:off x="2699615" y="334036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EBC1F8-1374-0A9C-69DA-99EB356E3B8B}"/>
              </a:ext>
            </a:extLst>
          </p:cNvPr>
          <p:cNvCxnSpPr/>
          <p:nvPr/>
        </p:nvCxnSpPr>
        <p:spPr>
          <a:xfrm rot="16200000">
            <a:off x="2706269" y="3002034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8817A2-CFEE-327D-3227-2AE914B0482A}"/>
              </a:ext>
            </a:extLst>
          </p:cNvPr>
          <p:cNvCxnSpPr/>
          <p:nvPr/>
        </p:nvCxnSpPr>
        <p:spPr>
          <a:xfrm rot="16200000">
            <a:off x="2706269" y="2663706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87C364-457B-1EA6-1991-33B97CE5AD77}"/>
              </a:ext>
            </a:extLst>
          </p:cNvPr>
          <p:cNvCxnSpPr/>
          <p:nvPr/>
        </p:nvCxnSpPr>
        <p:spPr>
          <a:xfrm rot="16200000">
            <a:off x="2706269" y="2279658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438D6B-06F2-7DF2-F15E-7359F8FC4D99}"/>
              </a:ext>
            </a:extLst>
          </p:cNvPr>
          <p:cNvCxnSpPr/>
          <p:nvPr/>
        </p:nvCxnSpPr>
        <p:spPr>
          <a:xfrm rot="16200000">
            <a:off x="2699614" y="3706122"/>
            <a:ext cx="0" cy="3530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4E770F-4521-9A03-4781-6604557D897A}"/>
                  </a:ext>
                </a:extLst>
              </p:cNvPr>
              <p:cNvSpPr txBox="1"/>
              <p:nvPr/>
            </p:nvSpPr>
            <p:spPr>
              <a:xfrm>
                <a:off x="2391748" y="3713523"/>
                <a:ext cx="29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4E770F-4521-9A03-4781-6604557D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48" y="3713523"/>
                <a:ext cx="291618" cy="276999"/>
              </a:xfrm>
              <a:prstGeom prst="rect">
                <a:avLst/>
              </a:prstGeom>
              <a:blipFill>
                <a:blip r:embed="rId2"/>
                <a:stretch>
                  <a:fillRect l="-1666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7F581-6D8A-C46C-4A84-A97F44CB88AF}"/>
                  </a:ext>
                </a:extLst>
              </p:cNvPr>
              <p:cNvSpPr txBox="1"/>
              <p:nvPr/>
            </p:nvSpPr>
            <p:spPr>
              <a:xfrm>
                <a:off x="2757352" y="3713523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7F581-6D8A-C46C-4A84-A97F44CB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52" y="3713523"/>
                <a:ext cx="296941" cy="276999"/>
              </a:xfrm>
              <a:prstGeom prst="rect">
                <a:avLst/>
              </a:prstGeom>
              <a:blipFill>
                <a:blip r:embed="rId3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7015AA-3FD2-1711-4313-BA6341E9748C}"/>
                  </a:ext>
                </a:extLst>
              </p:cNvPr>
              <p:cNvSpPr txBox="1"/>
              <p:nvPr/>
            </p:nvSpPr>
            <p:spPr>
              <a:xfrm>
                <a:off x="2738227" y="409833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7015AA-3FD2-1711-4313-BA6341E97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27" y="4098331"/>
                <a:ext cx="296941" cy="276999"/>
              </a:xfrm>
              <a:prstGeom prst="rect">
                <a:avLst/>
              </a:prstGeom>
              <a:blipFill>
                <a:blip r:embed="rId4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D36D9D-F808-9358-0BA5-520ECEC7920B}"/>
                  </a:ext>
                </a:extLst>
              </p:cNvPr>
              <p:cNvSpPr txBox="1"/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D36D9D-F808-9358-0BA5-520ECEC7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31" y="4098331"/>
                <a:ext cx="296941" cy="276999"/>
              </a:xfrm>
              <a:prstGeom prst="rect">
                <a:avLst/>
              </a:prstGeom>
              <a:blipFill>
                <a:blip r:embed="rId5"/>
                <a:stretch>
                  <a:fillRect l="-1632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50AD22-C73A-BCB9-B80B-CD866D264EBE}"/>
                  </a:ext>
                </a:extLst>
              </p:cNvPr>
              <p:cNvSpPr txBox="1"/>
              <p:nvPr/>
            </p:nvSpPr>
            <p:spPr>
              <a:xfrm>
                <a:off x="1284688" y="2324394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50AD22-C73A-BCB9-B80B-CD866D264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88" y="2324394"/>
                <a:ext cx="296941" cy="276999"/>
              </a:xfrm>
              <a:prstGeom prst="rect">
                <a:avLst/>
              </a:prstGeom>
              <a:blipFill>
                <a:blip r:embed="rId6"/>
                <a:stretch>
                  <a:fillRect l="-18750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08830F-1750-08C8-DBB1-9BC83D8D0431}"/>
                  </a:ext>
                </a:extLst>
              </p:cNvPr>
              <p:cNvSpPr txBox="1"/>
              <p:nvPr/>
            </p:nvSpPr>
            <p:spPr>
              <a:xfrm>
                <a:off x="1650292" y="2324394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08830F-1750-08C8-DBB1-9BC83D8D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92" y="2324394"/>
                <a:ext cx="296941" cy="276999"/>
              </a:xfrm>
              <a:prstGeom prst="rect">
                <a:avLst/>
              </a:prstGeom>
              <a:blipFill>
                <a:blip r:embed="rId7"/>
                <a:stretch>
                  <a:fillRect l="-18750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289D03-60D7-1F45-2A92-8731D2ECD19A}"/>
                  </a:ext>
                </a:extLst>
              </p:cNvPr>
              <p:cNvSpPr txBox="1"/>
              <p:nvPr/>
            </p:nvSpPr>
            <p:spPr>
              <a:xfrm>
                <a:off x="3432379" y="3010865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289D03-60D7-1F45-2A92-8731D2ECD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79" y="3010865"/>
                <a:ext cx="296941" cy="276999"/>
              </a:xfrm>
              <a:prstGeom prst="rect">
                <a:avLst/>
              </a:prstGeom>
              <a:blipFill>
                <a:blip r:embed="rId8"/>
                <a:stretch>
                  <a:fillRect l="-1632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DDB8E8-523F-9848-EAF5-96501BE8242B}"/>
                  </a:ext>
                </a:extLst>
              </p:cNvPr>
              <p:cNvSpPr txBox="1"/>
              <p:nvPr/>
            </p:nvSpPr>
            <p:spPr>
              <a:xfrm>
                <a:off x="3797983" y="3010865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DDB8E8-523F-9848-EAF5-96501BE8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983" y="3010865"/>
                <a:ext cx="296941" cy="276999"/>
              </a:xfrm>
              <a:prstGeom prst="rect">
                <a:avLst/>
              </a:prstGeom>
              <a:blipFill>
                <a:blip r:embed="rId9"/>
                <a:stretch>
                  <a:fillRect l="-1632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580E79-E133-719A-DE76-35968CB445AE}"/>
                  </a:ext>
                </a:extLst>
              </p:cNvPr>
              <p:cNvSpPr txBox="1"/>
              <p:nvPr/>
            </p:nvSpPr>
            <p:spPr>
              <a:xfrm>
                <a:off x="2008195" y="2324394"/>
                <a:ext cx="29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580E79-E133-719A-DE76-35968CB44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95" y="2324394"/>
                <a:ext cx="292131" cy="276999"/>
              </a:xfrm>
              <a:prstGeom prst="rect">
                <a:avLst/>
              </a:prstGeom>
              <a:blipFill>
                <a:blip r:embed="rId10"/>
                <a:stretch>
                  <a:fillRect l="-16667" r="-8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D1D603-B78C-AAD1-2517-FACD138CBC2E}"/>
                  </a:ext>
                </a:extLst>
              </p:cNvPr>
              <p:cNvSpPr txBox="1"/>
              <p:nvPr/>
            </p:nvSpPr>
            <p:spPr>
              <a:xfrm>
                <a:off x="1603242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D1D603-B78C-AAD1-2517-FACD138CB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42" y="5149891"/>
                <a:ext cx="389402" cy="276999"/>
              </a:xfrm>
              <a:prstGeom prst="rect">
                <a:avLst/>
              </a:prstGeom>
              <a:blipFill>
                <a:blip r:embed="rId11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959872-E75E-7138-9EDD-CAE5C4E824DA}"/>
                  </a:ext>
                </a:extLst>
              </p:cNvPr>
              <p:cNvSpPr txBox="1"/>
              <p:nvPr/>
            </p:nvSpPr>
            <p:spPr>
              <a:xfrm>
                <a:off x="1987134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959872-E75E-7138-9EDD-CAE5C4E82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134" y="5149891"/>
                <a:ext cx="389402" cy="276999"/>
              </a:xfrm>
              <a:prstGeom prst="rect">
                <a:avLst/>
              </a:prstGeom>
              <a:blipFill>
                <a:blip r:embed="rId12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CCC6C2-0DAC-8BC4-2D34-DB5B283D5249}"/>
                  </a:ext>
                </a:extLst>
              </p:cNvPr>
              <p:cNvSpPr txBox="1"/>
              <p:nvPr/>
            </p:nvSpPr>
            <p:spPr>
              <a:xfrm>
                <a:off x="2345037" y="5149891"/>
                <a:ext cx="389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CCC6C2-0DAC-8BC4-2D34-DB5B283D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37" y="5149891"/>
                <a:ext cx="389402" cy="276999"/>
              </a:xfrm>
              <a:prstGeom prst="rect">
                <a:avLst/>
              </a:prstGeom>
              <a:blipFill>
                <a:blip r:embed="rId13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5FF73F-156B-DA5C-28F9-266C3461AA9D}"/>
              </a:ext>
            </a:extLst>
          </p:cNvPr>
          <p:cNvSpPr/>
          <p:nvPr/>
        </p:nvSpPr>
        <p:spPr>
          <a:xfrm>
            <a:off x="5418498" y="2122071"/>
            <a:ext cx="4323973" cy="1403529"/>
          </a:xfrm>
          <a:custGeom>
            <a:avLst/>
            <a:gdLst>
              <a:gd name="connsiteX0" fmla="*/ 0 w 3831336"/>
              <a:gd name="connsiteY0" fmla="*/ 1014984 h 1014984"/>
              <a:gd name="connsiteX1" fmla="*/ 969264 w 3831336"/>
              <a:gd name="connsiteY1" fmla="*/ 420624 h 1014984"/>
              <a:gd name="connsiteX2" fmla="*/ 2130552 w 3831336"/>
              <a:gd name="connsiteY2" fmla="*/ 667512 h 1014984"/>
              <a:gd name="connsiteX3" fmla="*/ 2706624 w 3831336"/>
              <a:gd name="connsiteY3" fmla="*/ 576072 h 1014984"/>
              <a:gd name="connsiteX4" fmla="*/ 3831336 w 3831336"/>
              <a:gd name="connsiteY4" fmla="*/ 0 h 101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336" h="1014984">
                <a:moveTo>
                  <a:pt x="0" y="1014984"/>
                </a:moveTo>
                <a:cubicBezTo>
                  <a:pt x="307086" y="746760"/>
                  <a:pt x="614172" y="478536"/>
                  <a:pt x="969264" y="420624"/>
                </a:cubicBezTo>
                <a:cubicBezTo>
                  <a:pt x="1324356" y="362712"/>
                  <a:pt x="1840992" y="641604"/>
                  <a:pt x="2130552" y="667512"/>
                </a:cubicBezTo>
                <a:cubicBezTo>
                  <a:pt x="2420112" y="693420"/>
                  <a:pt x="2423160" y="687324"/>
                  <a:pt x="2706624" y="576072"/>
                </a:cubicBezTo>
                <a:cubicBezTo>
                  <a:pt x="2990088" y="464820"/>
                  <a:pt x="3567684" y="143256"/>
                  <a:pt x="3831336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A7D8D97-DA49-2414-A251-B21607DC5BAF}"/>
              </a:ext>
            </a:extLst>
          </p:cNvPr>
          <p:cNvSpPr/>
          <p:nvPr/>
        </p:nvSpPr>
        <p:spPr>
          <a:xfrm>
            <a:off x="5747682" y="2156324"/>
            <a:ext cx="4323973" cy="1403529"/>
          </a:xfrm>
          <a:custGeom>
            <a:avLst/>
            <a:gdLst>
              <a:gd name="connsiteX0" fmla="*/ 0 w 3831336"/>
              <a:gd name="connsiteY0" fmla="*/ 1014984 h 1014984"/>
              <a:gd name="connsiteX1" fmla="*/ 969264 w 3831336"/>
              <a:gd name="connsiteY1" fmla="*/ 420624 h 1014984"/>
              <a:gd name="connsiteX2" fmla="*/ 2130552 w 3831336"/>
              <a:gd name="connsiteY2" fmla="*/ 667512 h 1014984"/>
              <a:gd name="connsiteX3" fmla="*/ 2706624 w 3831336"/>
              <a:gd name="connsiteY3" fmla="*/ 576072 h 1014984"/>
              <a:gd name="connsiteX4" fmla="*/ 3831336 w 3831336"/>
              <a:gd name="connsiteY4" fmla="*/ 0 h 101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336" h="1014984">
                <a:moveTo>
                  <a:pt x="0" y="1014984"/>
                </a:moveTo>
                <a:cubicBezTo>
                  <a:pt x="307086" y="746760"/>
                  <a:pt x="614172" y="478536"/>
                  <a:pt x="969264" y="420624"/>
                </a:cubicBezTo>
                <a:cubicBezTo>
                  <a:pt x="1324356" y="362712"/>
                  <a:pt x="1840992" y="641604"/>
                  <a:pt x="2130552" y="667512"/>
                </a:cubicBezTo>
                <a:cubicBezTo>
                  <a:pt x="2420112" y="693420"/>
                  <a:pt x="2423160" y="687324"/>
                  <a:pt x="2706624" y="576072"/>
                </a:cubicBezTo>
                <a:cubicBezTo>
                  <a:pt x="2990088" y="464820"/>
                  <a:pt x="3567684" y="143256"/>
                  <a:pt x="3831336" y="0"/>
                </a:cubicBezTo>
              </a:path>
            </a:pathLst>
          </a:custGeom>
          <a:ln>
            <a:solidFill>
              <a:srgbClr val="F5454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972F93-DD1F-CA19-B721-4916628C1CFB}"/>
              </a:ext>
            </a:extLst>
          </p:cNvPr>
          <p:cNvCxnSpPr>
            <a:cxnSpLocks/>
          </p:cNvCxnSpPr>
          <p:nvPr/>
        </p:nvCxnSpPr>
        <p:spPr>
          <a:xfrm>
            <a:off x="5994567" y="1890163"/>
            <a:ext cx="0" cy="2686997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6CCBF-9556-90AC-3789-680C9D81657A}"/>
              </a:ext>
            </a:extLst>
          </p:cNvPr>
          <p:cNvCxnSpPr>
            <a:cxnSpLocks/>
          </p:cNvCxnSpPr>
          <p:nvPr/>
        </p:nvCxnSpPr>
        <p:spPr>
          <a:xfrm>
            <a:off x="5208183" y="3717624"/>
            <a:ext cx="4974336" cy="0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BD051-86D8-2D67-D851-29FE7DDFE8C1}"/>
                  </a:ext>
                </a:extLst>
              </p:cNvPr>
              <p:cNvSpPr txBox="1"/>
              <p:nvPr/>
            </p:nvSpPr>
            <p:spPr>
              <a:xfrm rot="19481761">
                <a:off x="8839754" y="1859873"/>
                <a:ext cx="10638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BD051-86D8-2D67-D851-29FE7DDF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1761">
                <a:off x="8839754" y="1859873"/>
                <a:ext cx="1063856" cy="307777"/>
              </a:xfrm>
              <a:prstGeom prst="rect">
                <a:avLst/>
              </a:prstGeom>
              <a:blipFill>
                <a:blip r:embed="rId14"/>
                <a:stretch>
                  <a:fillRect l="-5202" b="-6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B6C03F-D7EF-6D13-23B4-5B4025097BEC}"/>
                  </a:ext>
                </a:extLst>
              </p:cNvPr>
              <p:cNvSpPr txBox="1"/>
              <p:nvPr/>
            </p:nvSpPr>
            <p:spPr>
              <a:xfrm rot="19481761">
                <a:off x="9212681" y="2292871"/>
                <a:ext cx="17682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B6C03F-D7EF-6D13-23B4-5B402509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1761">
                <a:off x="9212681" y="2292871"/>
                <a:ext cx="1768293" cy="307777"/>
              </a:xfrm>
              <a:prstGeom prst="rect">
                <a:avLst/>
              </a:prstGeom>
              <a:blipFill>
                <a:blip r:embed="rId15"/>
                <a:stretch>
                  <a:fillRect l="-337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17BCA8E-1C24-985C-8514-E38F1F40AD4E}"/>
              </a:ext>
            </a:extLst>
          </p:cNvPr>
          <p:cNvSpPr txBox="1"/>
          <p:nvPr/>
        </p:nvSpPr>
        <p:spPr>
          <a:xfrm>
            <a:off x="9660185" y="3703511"/>
            <a:ext cx="542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452B6E-1105-BBA0-D349-95849C3E0FBC}"/>
                  </a:ext>
                </a:extLst>
              </p:cNvPr>
              <p:cNvSpPr txBox="1"/>
              <p:nvPr/>
            </p:nvSpPr>
            <p:spPr>
              <a:xfrm>
                <a:off x="7048555" y="5134501"/>
                <a:ext cx="1063856" cy="585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452B6E-1105-BBA0-D349-95849C3E0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55" y="5134501"/>
                <a:ext cx="1063856" cy="5851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9D204FAD-D1E0-CA9C-5136-A2E5A761642E}"/>
              </a:ext>
            </a:extLst>
          </p:cNvPr>
          <p:cNvSpPr/>
          <p:nvPr/>
        </p:nvSpPr>
        <p:spPr>
          <a:xfrm>
            <a:off x="8659368" y="2563352"/>
            <a:ext cx="462377" cy="40947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2CB2-F14D-CCC6-122F-01B72FA369A9}"/>
              </a:ext>
            </a:extLst>
          </p:cNvPr>
          <p:cNvCxnSpPr/>
          <p:nvPr/>
        </p:nvCxnSpPr>
        <p:spPr>
          <a:xfrm>
            <a:off x="8659368" y="2972824"/>
            <a:ext cx="557784" cy="17943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8ED0B8-22F6-585D-6227-B8941104BA1F}"/>
              </a:ext>
            </a:extLst>
          </p:cNvPr>
          <p:cNvCxnSpPr>
            <a:cxnSpLocks/>
          </p:cNvCxnSpPr>
          <p:nvPr/>
        </p:nvCxnSpPr>
        <p:spPr>
          <a:xfrm>
            <a:off x="9127312" y="2972824"/>
            <a:ext cx="89840" cy="1801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68A69FB-7500-2006-457B-83F809DA2296}"/>
              </a:ext>
            </a:extLst>
          </p:cNvPr>
          <p:cNvCxnSpPr>
            <a:cxnSpLocks/>
          </p:cNvCxnSpPr>
          <p:nvPr/>
        </p:nvCxnSpPr>
        <p:spPr>
          <a:xfrm>
            <a:off x="9249255" y="4873752"/>
            <a:ext cx="0" cy="1132648"/>
          </a:xfrm>
          <a:prstGeom prst="line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3647B1F-96A2-CF52-10B9-F2CB0D0BCA4F}"/>
              </a:ext>
            </a:extLst>
          </p:cNvPr>
          <p:cNvCxnSpPr>
            <a:cxnSpLocks/>
          </p:cNvCxnSpPr>
          <p:nvPr/>
        </p:nvCxnSpPr>
        <p:spPr>
          <a:xfrm>
            <a:off x="8987976" y="5798409"/>
            <a:ext cx="2365824" cy="0"/>
          </a:xfrm>
          <a:prstGeom prst="line">
            <a:avLst/>
          </a:prstGeom>
          <a:ln w="190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FB965A-AFE2-EB34-8A25-25872804FEBD}"/>
              </a:ext>
            </a:extLst>
          </p:cNvPr>
          <p:cNvCxnSpPr>
            <a:cxnSpLocks/>
          </p:cNvCxnSpPr>
          <p:nvPr/>
        </p:nvCxnSpPr>
        <p:spPr>
          <a:xfrm flipH="1">
            <a:off x="9304028" y="5017365"/>
            <a:ext cx="1247710" cy="777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C5B9A8-F7A0-183E-0517-0B517E2D417D}"/>
              </a:ext>
            </a:extLst>
          </p:cNvPr>
          <p:cNvCxnSpPr>
            <a:cxnSpLocks/>
          </p:cNvCxnSpPr>
          <p:nvPr/>
        </p:nvCxnSpPr>
        <p:spPr>
          <a:xfrm flipH="1">
            <a:off x="9635737" y="5026002"/>
            <a:ext cx="1238913" cy="7717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CEFC7D-4923-5063-5BE2-0E60C7D78445}"/>
              </a:ext>
            </a:extLst>
          </p:cNvPr>
          <p:cNvCxnSpPr/>
          <p:nvPr/>
        </p:nvCxnSpPr>
        <p:spPr>
          <a:xfrm>
            <a:off x="10551738" y="5017365"/>
            <a:ext cx="0" cy="77718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46AF2E-C3A1-A3FD-32E6-2D1EE3244951}"/>
              </a:ext>
            </a:extLst>
          </p:cNvPr>
          <p:cNvCxnSpPr/>
          <p:nvPr/>
        </p:nvCxnSpPr>
        <p:spPr>
          <a:xfrm>
            <a:off x="10861300" y="5015005"/>
            <a:ext cx="0" cy="77718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36E6461-3511-37DE-338A-1EACB7ADCE12}"/>
                  </a:ext>
                </a:extLst>
              </p:cNvPr>
              <p:cNvSpPr txBox="1"/>
              <p:nvPr/>
            </p:nvSpPr>
            <p:spPr>
              <a:xfrm>
                <a:off x="11058504" y="5170529"/>
                <a:ext cx="5048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36E6461-3511-37DE-338A-1EACB7ADC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504" y="5170529"/>
                <a:ext cx="504846" cy="307777"/>
              </a:xfrm>
              <a:prstGeom prst="rect">
                <a:avLst/>
              </a:prstGeom>
              <a:blipFill>
                <a:blip r:embed="rId17"/>
                <a:stretch>
                  <a:fillRect l="-1807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437D253-9726-97CC-73FE-452C61D87932}"/>
                  </a:ext>
                </a:extLst>
              </p:cNvPr>
              <p:cNvSpPr txBox="1"/>
              <p:nvPr/>
            </p:nvSpPr>
            <p:spPr>
              <a:xfrm>
                <a:off x="9844404" y="5875352"/>
                <a:ext cx="5048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437D253-9726-97CC-73FE-452C61D87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404" y="5875352"/>
                <a:ext cx="504846" cy="307777"/>
              </a:xfrm>
              <a:prstGeom prst="rect">
                <a:avLst/>
              </a:prstGeom>
              <a:blipFill>
                <a:blip r:embed="rId18"/>
                <a:stretch>
                  <a:fillRect l="-1807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56 3.33333E-6 L 2.08333E-6 3.33333E-6 " pathEditMode="relative" rAng="0" ptsTypes="AA">
                                      <p:cBhvr>
                                        <p:cTn id="1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/>
      <p:bldP spid="16" grpId="0"/>
      <p:bldP spid="17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" grpId="0" animBg="1"/>
      <p:bldP spid="19" grpId="0" animBg="1"/>
      <p:bldP spid="19" grpId="1" animBg="1"/>
      <p:bldP spid="20" grpId="0"/>
      <p:bldP spid="26" grpId="0"/>
      <p:bldP spid="27" grpId="0"/>
      <p:bldP spid="28" grpId="0"/>
      <p:bldP spid="42" grpId="0" animBg="1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411-F63A-B834-725A-C21DECD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sz="4400" dirty="0"/>
              <a:t>Brightness Gradient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90FA81-2C5A-1B28-5B98-4A8401CB602E}"/>
              </a:ext>
            </a:extLst>
          </p:cNvPr>
          <p:cNvGrpSpPr/>
          <p:nvPr/>
        </p:nvGrpSpPr>
        <p:grpSpPr>
          <a:xfrm>
            <a:off x="5317706" y="1807944"/>
            <a:ext cx="5970232" cy="3421709"/>
            <a:chOff x="5885685" y="2531531"/>
            <a:chExt cx="4994089" cy="26869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5FF73F-156B-DA5C-28F9-266C3461AA9D}"/>
                </a:ext>
              </a:extLst>
            </p:cNvPr>
            <p:cNvSpPr/>
            <p:nvPr/>
          </p:nvSpPr>
          <p:spPr>
            <a:xfrm>
              <a:off x="6096000" y="2763439"/>
              <a:ext cx="4323973" cy="1403529"/>
            </a:xfrm>
            <a:custGeom>
              <a:avLst/>
              <a:gdLst>
                <a:gd name="connsiteX0" fmla="*/ 0 w 3831336"/>
                <a:gd name="connsiteY0" fmla="*/ 1014984 h 1014984"/>
                <a:gd name="connsiteX1" fmla="*/ 969264 w 3831336"/>
                <a:gd name="connsiteY1" fmla="*/ 420624 h 1014984"/>
                <a:gd name="connsiteX2" fmla="*/ 2130552 w 3831336"/>
                <a:gd name="connsiteY2" fmla="*/ 667512 h 1014984"/>
                <a:gd name="connsiteX3" fmla="*/ 2706624 w 3831336"/>
                <a:gd name="connsiteY3" fmla="*/ 576072 h 1014984"/>
                <a:gd name="connsiteX4" fmla="*/ 3831336 w 3831336"/>
                <a:gd name="connsiteY4" fmla="*/ 0 h 101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1336" h="1014984">
                  <a:moveTo>
                    <a:pt x="0" y="1014984"/>
                  </a:moveTo>
                  <a:cubicBezTo>
                    <a:pt x="307086" y="746760"/>
                    <a:pt x="614172" y="478536"/>
                    <a:pt x="969264" y="420624"/>
                  </a:cubicBezTo>
                  <a:cubicBezTo>
                    <a:pt x="1324356" y="362712"/>
                    <a:pt x="1840992" y="641604"/>
                    <a:pt x="2130552" y="667512"/>
                  </a:cubicBezTo>
                  <a:cubicBezTo>
                    <a:pt x="2420112" y="693420"/>
                    <a:pt x="2423160" y="687324"/>
                    <a:pt x="2706624" y="576072"/>
                  </a:cubicBezTo>
                  <a:cubicBezTo>
                    <a:pt x="2990088" y="464820"/>
                    <a:pt x="3567684" y="143256"/>
                    <a:pt x="3831336" y="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7D8D97-DA49-2414-A251-B21607DC5BAF}"/>
                </a:ext>
              </a:extLst>
            </p:cNvPr>
            <p:cNvSpPr/>
            <p:nvPr/>
          </p:nvSpPr>
          <p:spPr>
            <a:xfrm>
              <a:off x="6425184" y="2797692"/>
              <a:ext cx="4323973" cy="1403529"/>
            </a:xfrm>
            <a:custGeom>
              <a:avLst/>
              <a:gdLst>
                <a:gd name="connsiteX0" fmla="*/ 0 w 3831336"/>
                <a:gd name="connsiteY0" fmla="*/ 1014984 h 1014984"/>
                <a:gd name="connsiteX1" fmla="*/ 969264 w 3831336"/>
                <a:gd name="connsiteY1" fmla="*/ 420624 h 1014984"/>
                <a:gd name="connsiteX2" fmla="*/ 2130552 w 3831336"/>
                <a:gd name="connsiteY2" fmla="*/ 667512 h 1014984"/>
                <a:gd name="connsiteX3" fmla="*/ 2706624 w 3831336"/>
                <a:gd name="connsiteY3" fmla="*/ 576072 h 1014984"/>
                <a:gd name="connsiteX4" fmla="*/ 3831336 w 3831336"/>
                <a:gd name="connsiteY4" fmla="*/ 0 h 101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1336" h="1014984">
                  <a:moveTo>
                    <a:pt x="0" y="1014984"/>
                  </a:moveTo>
                  <a:cubicBezTo>
                    <a:pt x="307086" y="746760"/>
                    <a:pt x="614172" y="478536"/>
                    <a:pt x="969264" y="420624"/>
                  </a:cubicBezTo>
                  <a:cubicBezTo>
                    <a:pt x="1324356" y="362712"/>
                    <a:pt x="1840992" y="641604"/>
                    <a:pt x="2130552" y="667512"/>
                  </a:cubicBezTo>
                  <a:cubicBezTo>
                    <a:pt x="2420112" y="693420"/>
                    <a:pt x="2423160" y="687324"/>
                    <a:pt x="2706624" y="576072"/>
                  </a:cubicBezTo>
                  <a:cubicBezTo>
                    <a:pt x="2990088" y="464820"/>
                    <a:pt x="3567684" y="143256"/>
                    <a:pt x="3831336" y="0"/>
                  </a:cubicBezTo>
                </a:path>
              </a:pathLst>
            </a:custGeom>
            <a:ln>
              <a:solidFill>
                <a:srgbClr val="F5454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972F93-DD1F-CA19-B721-4916628C1CFB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9" y="2531531"/>
              <a:ext cx="0" cy="2686997"/>
            </a:xfrm>
            <a:prstGeom prst="line">
              <a:avLst/>
            </a:prstGeom>
            <a:ln w="28575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B6CCBF-9556-90AC-3789-680C9D81657A}"/>
                </a:ext>
              </a:extLst>
            </p:cNvPr>
            <p:cNvCxnSpPr>
              <a:cxnSpLocks/>
            </p:cNvCxnSpPr>
            <p:nvPr/>
          </p:nvCxnSpPr>
          <p:spPr>
            <a:xfrm>
              <a:off x="5885685" y="4358992"/>
              <a:ext cx="4974336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A5BD051-86D8-2D67-D851-29FE7DDFE8C1}"/>
                    </a:ext>
                  </a:extLst>
                </p:cNvPr>
                <p:cNvSpPr txBox="1"/>
                <p:nvPr/>
              </p:nvSpPr>
              <p:spPr>
                <a:xfrm rot="19481761">
                  <a:off x="6722136" y="2925490"/>
                  <a:ext cx="106385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A5BD051-86D8-2D67-D851-29FE7DDFE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81761">
                  <a:off x="6722136" y="2925490"/>
                  <a:ext cx="10638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EB6C03F-D7EF-6D13-23B4-5B4025097BEC}"/>
                    </a:ext>
                  </a:extLst>
                </p:cNvPr>
                <p:cNvSpPr txBox="1"/>
                <p:nvPr/>
              </p:nvSpPr>
              <p:spPr>
                <a:xfrm rot="19481761">
                  <a:off x="6645430" y="3662716"/>
                  <a:ext cx="1260384" cy="2416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EB6C03F-D7EF-6D13-23B4-5B4025097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81761">
                  <a:off x="6645430" y="3662716"/>
                  <a:ext cx="1260384" cy="241691"/>
                </a:xfrm>
                <a:prstGeom prst="rect">
                  <a:avLst/>
                </a:prstGeom>
                <a:blipFill>
                  <a:blip r:embed="rId3"/>
                  <a:stretch>
                    <a:fillRect l="-3879"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7BCA8E-1C24-985C-8514-E38F1F40AD4E}"/>
                </a:ext>
              </a:extLst>
            </p:cNvPr>
            <p:cNvSpPr txBox="1"/>
            <p:nvPr/>
          </p:nvSpPr>
          <p:spPr>
            <a:xfrm>
              <a:off x="10337687" y="4344879"/>
              <a:ext cx="5420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x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A2C0D-428C-9462-11EB-376FA983DDEB}"/>
                  </a:ext>
                </a:extLst>
              </p:cNvPr>
              <p:cNvSpPr txBox="1"/>
              <p:nvPr/>
            </p:nvSpPr>
            <p:spPr>
              <a:xfrm>
                <a:off x="1296881" y="1802761"/>
                <a:ext cx="1063856" cy="585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A2C0D-428C-9462-11EB-376FA983D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81" y="1802761"/>
                <a:ext cx="1063856" cy="585160"/>
              </a:xfrm>
              <a:prstGeom prst="rect">
                <a:avLst/>
              </a:prstGeom>
              <a:blipFill>
                <a:blip r:embed="rId4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A2567D-2F81-9722-4A8C-815128FBD614}"/>
                  </a:ext>
                </a:extLst>
              </p:cNvPr>
              <p:cNvSpPr txBox="1"/>
              <p:nvPr/>
            </p:nvSpPr>
            <p:spPr>
              <a:xfrm>
                <a:off x="912762" y="2649964"/>
                <a:ext cx="2786641" cy="585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A2567D-2F81-9722-4A8C-815128FBD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" y="2649964"/>
                <a:ext cx="2786641" cy="585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7DE91B-6138-0A8C-D64C-A26A668B0941}"/>
                  </a:ext>
                </a:extLst>
              </p:cNvPr>
              <p:cNvSpPr txBox="1"/>
              <p:nvPr/>
            </p:nvSpPr>
            <p:spPr>
              <a:xfrm>
                <a:off x="912762" y="3563520"/>
                <a:ext cx="1691270" cy="1139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7DE91B-6138-0A8C-D64C-A26A668B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" y="3563520"/>
                <a:ext cx="1691270" cy="1139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646AE0-480C-F669-1DB9-3F2B1671CE35}"/>
                  </a:ext>
                </a:extLst>
              </p:cNvPr>
              <p:cNvSpPr txBox="1"/>
              <p:nvPr/>
            </p:nvSpPr>
            <p:spPr>
              <a:xfrm>
                <a:off x="2977195" y="3773832"/>
                <a:ext cx="2107908" cy="585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646AE0-480C-F669-1DB9-3F2B1671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95" y="3773832"/>
                <a:ext cx="2107908" cy="5851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D68F9E-6987-0892-3861-5BED2C6C34D1}"/>
                  </a:ext>
                </a:extLst>
              </p:cNvPr>
              <p:cNvSpPr txBox="1"/>
              <p:nvPr/>
            </p:nvSpPr>
            <p:spPr>
              <a:xfrm>
                <a:off x="912762" y="4928644"/>
                <a:ext cx="2107908" cy="585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D68F9E-6987-0892-3861-5BED2C6C3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" y="4928644"/>
                <a:ext cx="2107908" cy="5851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87313CF-ED2B-CC2D-79E8-0AA12ABC01F2}"/>
                  </a:ext>
                </a:extLst>
              </p:cNvPr>
              <p:cNvSpPr txBox="1"/>
              <p:nvPr/>
            </p:nvSpPr>
            <p:spPr>
              <a:xfrm>
                <a:off x="2951305" y="4922737"/>
                <a:ext cx="2107908" cy="93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87313CF-ED2B-CC2D-79E8-0AA12ABC0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305" y="4922737"/>
                <a:ext cx="2107908" cy="9358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D548D0-2697-52AD-B044-D72792CE0CB3}"/>
              </a:ext>
            </a:extLst>
          </p:cNvPr>
          <p:cNvCxnSpPr>
            <a:cxnSpLocks/>
          </p:cNvCxnSpPr>
          <p:nvPr/>
        </p:nvCxnSpPr>
        <p:spPr>
          <a:xfrm>
            <a:off x="9491472" y="2295144"/>
            <a:ext cx="0" cy="213385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2D5BBB-FBBB-A10F-3692-792F0F0A253F}"/>
              </a:ext>
            </a:extLst>
          </p:cNvPr>
          <p:cNvCxnSpPr>
            <a:cxnSpLocks/>
          </p:cNvCxnSpPr>
          <p:nvPr/>
        </p:nvCxnSpPr>
        <p:spPr>
          <a:xfrm>
            <a:off x="9662794" y="2403076"/>
            <a:ext cx="0" cy="205335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456001-792F-DD0D-C82A-CEB4ACFDCCE6}"/>
                  </a:ext>
                </a:extLst>
              </p:cNvPr>
              <p:cNvSpPr txBox="1"/>
              <p:nvPr/>
            </p:nvSpPr>
            <p:spPr>
              <a:xfrm>
                <a:off x="10556125" y="2154734"/>
                <a:ext cx="4152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F456001-792F-DD0D-C82A-CEB4ACFD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125" y="2154734"/>
                <a:ext cx="415229" cy="307777"/>
              </a:xfrm>
              <a:prstGeom prst="rect">
                <a:avLst/>
              </a:prstGeom>
              <a:blipFill>
                <a:blip r:embed="rId10"/>
                <a:stretch>
                  <a:fillRect l="-220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5E144F-0247-1DD0-3498-65F14D9E7111}"/>
                  </a:ext>
                </a:extLst>
              </p:cNvPr>
              <p:cNvSpPr txBox="1"/>
              <p:nvPr/>
            </p:nvSpPr>
            <p:spPr>
              <a:xfrm>
                <a:off x="9441311" y="4611768"/>
                <a:ext cx="4152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5E144F-0247-1DD0-3498-65F14D9E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311" y="4611768"/>
                <a:ext cx="415229" cy="307777"/>
              </a:xfrm>
              <a:prstGeom prst="rect">
                <a:avLst/>
              </a:prstGeom>
              <a:blipFill>
                <a:blip r:embed="rId11"/>
                <a:stretch>
                  <a:fillRect l="-2205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1441795-1F58-76FB-3BD5-9884F93A76F1}"/>
                  </a:ext>
                </a:extLst>
              </p:cNvPr>
              <p:cNvSpPr txBox="1"/>
              <p:nvPr/>
            </p:nvSpPr>
            <p:spPr>
              <a:xfrm>
                <a:off x="8989895" y="2683804"/>
                <a:ext cx="5587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1441795-1F58-76FB-3BD5-9884F93A7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895" y="2683804"/>
                <a:ext cx="558746" cy="276999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A6701516-2BD0-CF65-5EE5-8F3E7190406A}"/>
              </a:ext>
            </a:extLst>
          </p:cNvPr>
          <p:cNvSpPr/>
          <p:nvPr/>
        </p:nvSpPr>
        <p:spPr>
          <a:xfrm>
            <a:off x="9421899" y="2888594"/>
            <a:ext cx="133427" cy="1444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7DDC88-75F6-1B7B-0FEA-AF0DBF1D6BE5}"/>
              </a:ext>
            </a:extLst>
          </p:cNvPr>
          <p:cNvSpPr/>
          <p:nvPr/>
        </p:nvSpPr>
        <p:spPr>
          <a:xfrm>
            <a:off x="9587325" y="2781173"/>
            <a:ext cx="133427" cy="1444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D950EE-B74F-CAA2-8071-4A7E791632EE}"/>
              </a:ext>
            </a:extLst>
          </p:cNvPr>
          <p:cNvSpPr/>
          <p:nvPr/>
        </p:nvSpPr>
        <p:spPr>
          <a:xfrm>
            <a:off x="9420172" y="3154680"/>
            <a:ext cx="133427" cy="1444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C4CCC3-7A55-193C-C47F-CAB1204980D9}"/>
                  </a:ext>
                </a:extLst>
              </p:cNvPr>
              <p:cNvSpPr txBox="1"/>
              <p:nvPr/>
            </p:nvSpPr>
            <p:spPr>
              <a:xfrm>
                <a:off x="9570231" y="2381909"/>
                <a:ext cx="5587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C4CCC3-7A55-193C-C47F-CAB120498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231" y="2381909"/>
                <a:ext cx="558746" cy="27699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217DADF-A51C-FB5C-5493-0846F302D923}"/>
                  </a:ext>
                </a:extLst>
              </p:cNvPr>
              <p:cNvSpPr txBox="1"/>
              <p:nvPr/>
            </p:nvSpPr>
            <p:spPr>
              <a:xfrm>
                <a:off x="9052554" y="3343368"/>
                <a:ext cx="5587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217DADF-A51C-FB5C-5493-0846F302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54" y="3343368"/>
                <a:ext cx="558746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F88A528-9E89-D1E0-4007-81EF8062B393}"/>
                  </a:ext>
                </a:extLst>
              </p:cNvPr>
              <p:cNvSpPr txBox="1"/>
              <p:nvPr/>
            </p:nvSpPr>
            <p:spPr>
              <a:xfrm>
                <a:off x="6979320" y="5389925"/>
                <a:ext cx="1332576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6F02D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000" b="0" i="1" smtClean="0">
                          <a:solidFill>
                            <a:srgbClr val="6F02D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6F02D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6F02D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6F02DC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F88A528-9E89-D1E0-4007-81EF8062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320" y="5389925"/>
                <a:ext cx="1332576" cy="6281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6501F0-A53C-0E9E-CA83-A10FB0076F6A}"/>
                  </a:ext>
                </a:extLst>
              </p:cNvPr>
              <p:cNvSpPr txBox="1"/>
              <p:nvPr/>
            </p:nvSpPr>
            <p:spPr>
              <a:xfrm>
                <a:off x="6005316" y="5149452"/>
                <a:ext cx="6094476" cy="1125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F02D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6F02D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i="1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6F02D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6F02D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6501F0-A53C-0E9E-CA83-A10FB007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16" y="5149452"/>
                <a:ext cx="6094476" cy="11253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7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/>
      <p:bldP spid="18" grpId="0"/>
      <p:bldP spid="56" grpId="0"/>
      <p:bldP spid="61" grpId="0"/>
      <p:bldP spid="64" grpId="0"/>
      <p:bldP spid="67" grpId="0"/>
      <p:bldP spid="70" grpId="0" animBg="1"/>
      <p:bldP spid="71" grpId="0" animBg="1"/>
      <p:bldP spid="72" grpId="0" animBg="1"/>
      <p:bldP spid="73" grpId="0"/>
      <p:bldP spid="76" grpId="0"/>
      <p:bldP spid="77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48EE-E03A-6454-9480-EAA7B7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631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608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Garamond</vt:lpstr>
      <vt:lpstr>Wingdings</vt:lpstr>
      <vt:lpstr>Office Theme</vt:lpstr>
      <vt:lpstr>CSE 439 Machine Vision</vt:lpstr>
      <vt:lpstr>Recap: Perspective Projection</vt:lpstr>
      <vt:lpstr>Problems</vt:lpstr>
      <vt:lpstr>Recap: Image Motion and F.O.E.</vt:lpstr>
      <vt:lpstr>Focus of Expansion (F.O.E.)</vt:lpstr>
      <vt:lpstr>Brightness Gradient</vt:lpstr>
      <vt:lpstr>Brightness Gradient</vt:lpstr>
      <vt:lpstr>Brightness Gradient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439 Machine Vision</dc:title>
  <dc:creator>User</dc:creator>
  <cp:lastModifiedBy>User</cp:lastModifiedBy>
  <cp:revision>391</cp:revision>
  <dcterms:created xsi:type="dcterms:W3CDTF">2024-01-18T13:31:04Z</dcterms:created>
  <dcterms:modified xsi:type="dcterms:W3CDTF">2024-02-12T13:54:13Z</dcterms:modified>
</cp:coreProperties>
</file>