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81" r:id="rId4"/>
    <p:sldId id="282" r:id="rId5"/>
    <p:sldId id="284" r:id="rId6"/>
    <p:sldId id="285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BB04DA"/>
    <a:srgbClr val="0E3CFE"/>
    <a:srgbClr val="3CFD0F"/>
    <a:srgbClr val="050BFF"/>
    <a:srgbClr val="6F02DC"/>
    <a:srgbClr val="F54545"/>
    <a:srgbClr val="8F92FF"/>
    <a:srgbClr val="BA04EC"/>
    <a:srgbClr val="DA5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4" autoAdjust="0"/>
  </p:normalViewPr>
  <p:slideViewPr>
    <p:cSldViewPr snapToGrid="0">
      <p:cViewPr varScale="1">
        <p:scale>
          <a:sx n="105" d="100"/>
          <a:sy n="105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7BE43-9E1A-4D3C-8AC6-3409B57FB5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4AEB-BD63-4430-AC34-ACCE31F6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A4AEB-BD63-4430-AC34-ACCE31F69A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5E5-F80D-2F14-FFA7-2D07C19B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34E61-40A4-C6E4-C083-CD0B8148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7EE6-F0E2-89CB-DCA2-DC4D72C4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AAF1-8246-F86D-F3EA-F4045F5F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C651-CE96-0D0E-CAA1-6F09C924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B6CF-0B0A-4937-7221-63EAF76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61515-C48F-2DF3-5A4A-F2AB1EB7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3072-E839-1E9C-46E1-A6B0B408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1083-ECB6-1ACC-32E0-692AFF9C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DC1B-A1A8-2D76-1858-F160DB85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72C90-399F-C20E-7BAF-482B63039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2B8E7-E6F2-B415-7AFE-C7CEEFC7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FC8A-AFFE-BA9E-BCF3-D93FFA8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C478-FA32-371C-D96F-C2145C8E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A4D9-6BAD-65A5-23DF-B7A2510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7E89-0974-A339-1D44-BAF4BE1D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123E-C2E7-2DD1-F7D1-2F97E5F7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6EDE-C75F-7BE7-8B5D-EBD303A3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55CA-BB64-D008-6683-40B6D9CD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9EBE-8C23-06ED-B723-04502EEC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FFD-5F95-5024-AF27-3DC67FCE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6CE5-3C72-5CDA-2ABC-FE1577FB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09E2-A9DC-C713-936B-DB76739A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CB5C-2119-DB8F-3F4F-C4B7795E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2E47-07D0-2CE5-F8EB-46F61E51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6ED1-B31C-A121-A266-4B140F8C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AB13-F1CE-01F2-30E7-A56C67184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36ED-7A74-7924-F3AF-C57700D95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B24A0-ADAB-6446-2E3A-49B39C3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DC08-3364-8C47-6A39-A46EF4DE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608CD-074A-AEAE-7940-38DECA9E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1807-6B46-AB33-735A-105920E5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7699-37DC-0F01-17A9-A15F78C8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3281-CA1A-7E52-EB78-AAED9F11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BEFDB-8827-7477-B469-02A2B0F74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081C-BFF3-946F-6F16-7EB0FCF0F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98FAD-5E44-DCA2-4971-403EAF7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D0695-EF47-A305-6353-0C70958F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8E532-DB73-74C9-CA19-35B43ED7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1FC2-D03D-CA1D-BD6E-82A095F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3E55F-7658-CBEF-ABFA-CB8CCDFF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7CF8-6481-BB96-B921-57B8B50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F9B5A-546B-F405-8F97-6D2659D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99609-FE38-0B96-27A0-2AE3521B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840AC-CBE7-CC04-8D90-1D9696C7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F058-61B2-5892-3577-CE865F5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203-D90F-4099-359E-0B849030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2F3F-E93E-06DE-9440-60486F26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EA5F-183F-DBC6-3EA1-DD1EF868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A982B-C804-8573-F2CE-8845313E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C648-C231-F132-9C24-20D4456E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834E-FC1A-5821-8DF2-4895B39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A229-394D-D3DC-DD96-363C202E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9B60B-F1C6-3C5C-EB0B-48872660E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E4B27-1E4D-652B-96B5-53636A68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1900A-B4BC-8282-9D21-DA61A0D6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9365-6408-72DA-6935-E50AF812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8F85-CE36-9A09-8D57-6C323131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092EF-4D4C-C569-5E02-168D790B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E897-37EC-2394-0E19-9EE94961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88DF-2A9E-19AF-C7E4-A96FE176B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E479-0211-4EDE-8DA1-D4A15F3C73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17C1-C0F9-7801-634F-5312B1CB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1C7A-7E52-F59D-52EB-5D5DA475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3.png"/><Relationship Id="rId18" Type="http://schemas.openxmlformats.org/officeDocument/2006/relationships/image" Target="../media/image5.png"/><Relationship Id="rId26" Type="http://schemas.openxmlformats.org/officeDocument/2006/relationships/image" Target="../media/image31.png"/><Relationship Id="rId3" Type="http://schemas.openxmlformats.org/officeDocument/2006/relationships/image" Target="../media/image11.png"/><Relationship Id="rId21" Type="http://schemas.openxmlformats.org/officeDocument/2006/relationships/image" Target="../media/image8.png"/><Relationship Id="rId7" Type="http://schemas.openxmlformats.org/officeDocument/2006/relationships/image" Target="../media/image2.png"/><Relationship Id="rId12" Type="http://schemas.openxmlformats.org/officeDocument/2006/relationships/image" Target="../media/image78.png"/><Relationship Id="rId17" Type="http://schemas.openxmlformats.org/officeDocument/2006/relationships/image" Target="../media/image4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2.png"/><Relationship Id="rId20" Type="http://schemas.openxmlformats.org/officeDocument/2006/relationships/image" Target="../media/image7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12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10.png"/><Relationship Id="rId28" Type="http://schemas.openxmlformats.org/officeDocument/2006/relationships/image" Target="../media/image33.png"/><Relationship Id="rId10" Type="http://schemas.openxmlformats.org/officeDocument/2006/relationships/image" Target="../media/image76.png"/><Relationship Id="rId19" Type="http://schemas.openxmlformats.org/officeDocument/2006/relationships/image" Target="../media/image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9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7" Type="http://schemas.openxmlformats.org/officeDocument/2006/relationships/image" Target="../media/image74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image" Target="../media/image1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8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77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8" Type="http://schemas.openxmlformats.org/officeDocument/2006/relationships/image" Target="../media/image75.png"/><Relationship Id="rId3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9" Type="http://schemas.openxmlformats.org/officeDocument/2006/relationships/image" Target="../media/image108.png"/><Relationship Id="rId21" Type="http://schemas.openxmlformats.org/officeDocument/2006/relationships/image" Target="../media/image90.png"/><Relationship Id="rId34" Type="http://schemas.openxmlformats.org/officeDocument/2006/relationships/image" Target="../media/image103.png"/><Relationship Id="rId42" Type="http://schemas.openxmlformats.org/officeDocument/2006/relationships/image" Target="../media/image111.png"/><Relationship Id="rId47" Type="http://schemas.openxmlformats.org/officeDocument/2006/relationships/image" Target="../media/image116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6" Type="http://schemas.openxmlformats.org/officeDocument/2006/relationships/image" Target="../media/image85.png"/><Relationship Id="rId29" Type="http://schemas.openxmlformats.org/officeDocument/2006/relationships/image" Target="../media/image98.png"/><Relationship Id="rId11" Type="http://schemas.openxmlformats.org/officeDocument/2006/relationships/image" Target="../media/image69.png"/><Relationship Id="rId24" Type="http://schemas.openxmlformats.org/officeDocument/2006/relationships/image" Target="../media/image93.png"/><Relationship Id="rId32" Type="http://schemas.openxmlformats.org/officeDocument/2006/relationships/image" Target="../media/image101.png"/><Relationship Id="rId37" Type="http://schemas.openxmlformats.org/officeDocument/2006/relationships/image" Target="../media/image106.png"/><Relationship Id="rId40" Type="http://schemas.openxmlformats.org/officeDocument/2006/relationships/image" Target="../media/image109.png"/><Relationship Id="rId45" Type="http://schemas.openxmlformats.org/officeDocument/2006/relationships/image" Target="../media/image114.png"/><Relationship Id="rId5" Type="http://schemas.openxmlformats.org/officeDocument/2006/relationships/image" Target="../media/image63.png"/><Relationship Id="rId15" Type="http://schemas.openxmlformats.org/officeDocument/2006/relationships/image" Target="../media/image84.png"/><Relationship Id="rId23" Type="http://schemas.openxmlformats.org/officeDocument/2006/relationships/image" Target="../media/image92.png"/><Relationship Id="rId28" Type="http://schemas.openxmlformats.org/officeDocument/2006/relationships/image" Target="../media/image97.png"/><Relationship Id="rId36" Type="http://schemas.openxmlformats.org/officeDocument/2006/relationships/image" Target="../media/image105.png"/><Relationship Id="rId49" Type="http://schemas.openxmlformats.org/officeDocument/2006/relationships/image" Target="../media/image118.png"/><Relationship Id="rId10" Type="http://schemas.openxmlformats.org/officeDocument/2006/relationships/image" Target="../media/image68.png"/><Relationship Id="rId19" Type="http://schemas.openxmlformats.org/officeDocument/2006/relationships/image" Target="../media/image88.png"/><Relationship Id="rId31" Type="http://schemas.openxmlformats.org/officeDocument/2006/relationships/image" Target="../media/image100.png"/><Relationship Id="rId44" Type="http://schemas.openxmlformats.org/officeDocument/2006/relationships/image" Target="../media/image11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96.png"/><Relationship Id="rId30" Type="http://schemas.openxmlformats.org/officeDocument/2006/relationships/image" Target="../media/image99.png"/><Relationship Id="rId35" Type="http://schemas.openxmlformats.org/officeDocument/2006/relationships/image" Target="../media/image104.png"/><Relationship Id="rId43" Type="http://schemas.openxmlformats.org/officeDocument/2006/relationships/image" Target="../media/image112.png"/><Relationship Id="rId48" Type="http://schemas.openxmlformats.org/officeDocument/2006/relationships/image" Target="../media/image117.png"/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12" Type="http://schemas.openxmlformats.org/officeDocument/2006/relationships/image" Target="../media/image73.png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33" Type="http://schemas.openxmlformats.org/officeDocument/2006/relationships/image" Target="../media/image102.png"/><Relationship Id="rId38" Type="http://schemas.openxmlformats.org/officeDocument/2006/relationships/image" Target="../media/image107.png"/><Relationship Id="rId46" Type="http://schemas.openxmlformats.org/officeDocument/2006/relationships/image" Target="../media/image115.png"/><Relationship Id="rId20" Type="http://schemas.openxmlformats.org/officeDocument/2006/relationships/image" Target="../media/image89.png"/><Relationship Id="rId4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3" Type="http://schemas.openxmlformats.org/officeDocument/2006/relationships/image" Target="../media/image120.png"/><Relationship Id="rId21" Type="http://schemas.openxmlformats.org/officeDocument/2006/relationships/image" Target="../media/image138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2" Type="http://schemas.openxmlformats.org/officeDocument/2006/relationships/image" Target="../media/image119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8447-2CF6-4B90-5AB0-564B08FC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CSE 439</a:t>
            </a:r>
            <a:br>
              <a:rPr lang="en-US" dirty="0"/>
            </a:br>
            <a:r>
              <a:rPr lang="en-US" dirty="0"/>
              <a:t>Machine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F1CE-8DA8-0732-EFF9-E90DDD6D3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5534025" cy="2133599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3200" b="1" dirty="0"/>
              <a:t>Lecture  04</a:t>
            </a:r>
          </a:p>
          <a:p>
            <a:pPr algn="l"/>
            <a:r>
              <a:rPr lang="en-US" sz="2800" dirty="0"/>
              <a:t>Brightness Gradient &amp;</a:t>
            </a:r>
          </a:p>
          <a:p>
            <a:pPr algn="l"/>
            <a:r>
              <a:rPr lang="en-US" sz="2800" dirty="0"/>
              <a:t>Edge Detection</a:t>
            </a:r>
          </a:p>
        </p:txBody>
      </p:sp>
      <p:pic>
        <p:nvPicPr>
          <p:cNvPr id="1026" name="Picture 2" descr="BracU Logo | Brac University">
            <a:extLst>
              <a:ext uri="{FF2B5EF4-FFF2-40B4-BE49-F238E27FC236}">
                <a16:creationId xmlns:a16="http://schemas.microsoft.com/office/drawing/2014/main" id="{F3D4F838-69BE-26B6-4CA1-5E6112C1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10" y="1905555"/>
            <a:ext cx="1533490" cy="1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992BB15-8819-164F-6F01-20D621A2E987}"/>
              </a:ext>
            </a:extLst>
          </p:cNvPr>
          <p:cNvSpPr txBox="1">
            <a:spLocks/>
          </p:cNvSpPr>
          <p:nvPr/>
        </p:nvSpPr>
        <p:spPr>
          <a:xfrm>
            <a:off x="7242792" y="4522479"/>
            <a:ext cx="3491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  <a:p>
            <a:pPr algn="r"/>
            <a:r>
              <a:rPr lang="en-US" sz="2000" dirty="0"/>
              <a:t>Md. </a:t>
            </a:r>
            <a:r>
              <a:rPr lang="en-US" sz="2000" dirty="0" err="1"/>
              <a:t>Jahin</a:t>
            </a:r>
            <a:r>
              <a:rPr lang="en-US" sz="2000" dirty="0"/>
              <a:t> Alam [MJA]</a:t>
            </a:r>
          </a:p>
          <a:p>
            <a:pPr algn="r"/>
            <a:r>
              <a:rPr lang="en-US" sz="2000" dirty="0"/>
              <a:t>Lecturer, CSE, </a:t>
            </a:r>
            <a:r>
              <a:rPr lang="en-US" sz="2000" dirty="0" err="1"/>
              <a:t>BracU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067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411-F63A-B834-725A-C21DECDD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sz="4400" dirty="0"/>
              <a:t>Brightness Gradient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A43F48-2D65-CE9D-3C71-2C4B7B945BF1}"/>
              </a:ext>
            </a:extLst>
          </p:cNvPr>
          <p:cNvSpPr/>
          <p:nvPr/>
        </p:nvSpPr>
        <p:spPr>
          <a:xfrm>
            <a:off x="934467" y="1882712"/>
            <a:ext cx="3536950" cy="39528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5F2D5-8AE1-0078-ECA6-5EA9250AAB1D}"/>
              </a:ext>
            </a:extLst>
          </p:cNvPr>
          <p:cNvSpPr txBox="1"/>
          <p:nvPr/>
        </p:nvSpPr>
        <p:spPr>
          <a:xfrm>
            <a:off x="857709" y="1490053"/>
            <a:ext cx="1645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image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7ED9F2-FFC9-2CDF-1B79-D22B31E168F8}"/>
              </a:ext>
            </a:extLst>
          </p:cNvPr>
          <p:cNvCxnSpPr>
            <a:cxnSpLocks/>
          </p:cNvCxnSpPr>
          <p:nvPr/>
        </p:nvCxnSpPr>
        <p:spPr>
          <a:xfrm>
            <a:off x="806715" y="2153802"/>
            <a:ext cx="0" cy="9825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EA61CB-1DCD-D48E-23EB-0B9A4805B8C9}"/>
              </a:ext>
            </a:extLst>
          </p:cNvPr>
          <p:cNvCxnSpPr>
            <a:cxnSpLocks/>
          </p:cNvCxnSpPr>
          <p:nvPr/>
        </p:nvCxnSpPr>
        <p:spPr>
          <a:xfrm>
            <a:off x="934466" y="5998464"/>
            <a:ext cx="10261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5310B3-AF41-AE17-8BE5-7F6D38F01B6B}"/>
              </a:ext>
            </a:extLst>
          </p:cNvPr>
          <p:cNvSpPr txBox="1"/>
          <p:nvPr/>
        </p:nvSpPr>
        <p:spPr>
          <a:xfrm>
            <a:off x="1960637" y="5798409"/>
            <a:ext cx="542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37F6E-4F99-317C-A6A7-7555AE48CE3B}"/>
              </a:ext>
            </a:extLst>
          </p:cNvPr>
          <p:cNvSpPr txBox="1"/>
          <p:nvPr/>
        </p:nvSpPr>
        <p:spPr>
          <a:xfrm>
            <a:off x="625043" y="3136392"/>
            <a:ext cx="1645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6EEB-3EC5-1AE7-C1EB-D37E8F149574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2702942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845931-2BC0-1A8E-27E6-46017AB2739C}"/>
              </a:ext>
            </a:extLst>
          </p:cNvPr>
          <p:cNvCxnSpPr/>
          <p:nvPr/>
        </p:nvCxnSpPr>
        <p:spPr>
          <a:xfrm>
            <a:off x="3067414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AFA334-8DF0-E146-6A85-21A0F191C4CA}"/>
              </a:ext>
            </a:extLst>
          </p:cNvPr>
          <p:cNvCxnSpPr/>
          <p:nvPr/>
        </p:nvCxnSpPr>
        <p:spPr>
          <a:xfrm>
            <a:off x="3405742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26CA8E-E131-7D1C-1696-4C9DA1E056EF}"/>
              </a:ext>
            </a:extLst>
          </p:cNvPr>
          <p:cNvCxnSpPr/>
          <p:nvPr/>
        </p:nvCxnSpPr>
        <p:spPr>
          <a:xfrm>
            <a:off x="3744070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31624-A3E1-F277-13BF-1A3BBA3EE8D5}"/>
              </a:ext>
            </a:extLst>
          </p:cNvPr>
          <p:cNvCxnSpPr/>
          <p:nvPr/>
        </p:nvCxnSpPr>
        <p:spPr>
          <a:xfrm>
            <a:off x="4128118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6E6761-5BCE-9616-0F8C-4428891BA3EA}"/>
              </a:ext>
            </a:extLst>
          </p:cNvPr>
          <p:cNvCxnSpPr/>
          <p:nvPr/>
        </p:nvCxnSpPr>
        <p:spPr>
          <a:xfrm>
            <a:off x="1284334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8142C1-FEAF-DA22-C38A-6C2D666AA055}"/>
              </a:ext>
            </a:extLst>
          </p:cNvPr>
          <p:cNvCxnSpPr/>
          <p:nvPr/>
        </p:nvCxnSpPr>
        <p:spPr>
          <a:xfrm>
            <a:off x="1622662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C227E1-C63F-7705-59B2-C7F2AE0FC20F}"/>
              </a:ext>
            </a:extLst>
          </p:cNvPr>
          <p:cNvCxnSpPr/>
          <p:nvPr/>
        </p:nvCxnSpPr>
        <p:spPr>
          <a:xfrm>
            <a:off x="1960990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3900EB-B6A1-A29C-9CF9-D7288FB8CCCE}"/>
              </a:ext>
            </a:extLst>
          </p:cNvPr>
          <p:cNvCxnSpPr/>
          <p:nvPr/>
        </p:nvCxnSpPr>
        <p:spPr>
          <a:xfrm>
            <a:off x="2345038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E2D756-92C6-89B0-2B1C-C76271794079}"/>
              </a:ext>
            </a:extLst>
          </p:cNvPr>
          <p:cNvCxnSpPr>
            <a:cxnSpLocks/>
          </p:cNvCxnSpPr>
          <p:nvPr/>
        </p:nvCxnSpPr>
        <p:spPr>
          <a:xfrm rot="16200000">
            <a:off x="2699615" y="192175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21D3EB-EFFD-5FF1-41FA-44DC06D35057}"/>
              </a:ext>
            </a:extLst>
          </p:cNvPr>
          <p:cNvCxnSpPr/>
          <p:nvPr/>
        </p:nvCxnSpPr>
        <p:spPr>
          <a:xfrm rot="16200000">
            <a:off x="2699615" y="155728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61492F-11D2-4DC4-3BE6-44299458D6E9}"/>
              </a:ext>
            </a:extLst>
          </p:cNvPr>
          <p:cNvCxnSpPr/>
          <p:nvPr/>
        </p:nvCxnSpPr>
        <p:spPr>
          <a:xfrm rot="16200000">
            <a:off x="2706269" y="121895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0B51F1-838E-AB79-46FE-580B0A1126B9}"/>
              </a:ext>
            </a:extLst>
          </p:cNvPr>
          <p:cNvCxnSpPr/>
          <p:nvPr/>
        </p:nvCxnSpPr>
        <p:spPr>
          <a:xfrm rot="16200000">
            <a:off x="2706269" y="880626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7BA588-B4BC-FE69-6039-82C41267E74D}"/>
              </a:ext>
            </a:extLst>
          </p:cNvPr>
          <p:cNvCxnSpPr/>
          <p:nvPr/>
        </p:nvCxnSpPr>
        <p:spPr>
          <a:xfrm rot="16200000">
            <a:off x="2706269" y="496578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5BE000-8A41-FC95-F3DC-EC805B2F86AF}"/>
              </a:ext>
            </a:extLst>
          </p:cNvPr>
          <p:cNvCxnSpPr/>
          <p:nvPr/>
        </p:nvCxnSpPr>
        <p:spPr>
          <a:xfrm rot="16200000">
            <a:off x="2699615" y="334036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EBC1F8-1374-0A9C-69DA-99EB356E3B8B}"/>
              </a:ext>
            </a:extLst>
          </p:cNvPr>
          <p:cNvCxnSpPr/>
          <p:nvPr/>
        </p:nvCxnSpPr>
        <p:spPr>
          <a:xfrm rot="16200000">
            <a:off x="2706269" y="300203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8817A2-CFEE-327D-3227-2AE914B0482A}"/>
              </a:ext>
            </a:extLst>
          </p:cNvPr>
          <p:cNvCxnSpPr/>
          <p:nvPr/>
        </p:nvCxnSpPr>
        <p:spPr>
          <a:xfrm rot="16200000">
            <a:off x="2706269" y="2663706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87C364-457B-1EA6-1991-33B97CE5AD77}"/>
              </a:ext>
            </a:extLst>
          </p:cNvPr>
          <p:cNvCxnSpPr/>
          <p:nvPr/>
        </p:nvCxnSpPr>
        <p:spPr>
          <a:xfrm rot="16200000">
            <a:off x="2706269" y="2279658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438D6B-06F2-7DF2-F15E-7359F8FC4D99}"/>
              </a:ext>
            </a:extLst>
          </p:cNvPr>
          <p:cNvCxnSpPr/>
          <p:nvPr/>
        </p:nvCxnSpPr>
        <p:spPr>
          <a:xfrm rot="16200000">
            <a:off x="2699614" y="370612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4E770F-4521-9A03-4781-6604557D897A}"/>
                  </a:ext>
                </a:extLst>
              </p:cNvPr>
              <p:cNvSpPr txBox="1"/>
              <p:nvPr/>
            </p:nvSpPr>
            <p:spPr>
              <a:xfrm>
                <a:off x="2391748" y="3713523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4E770F-4521-9A03-4781-6604557D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48" y="3713523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6667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7F581-6D8A-C46C-4A84-A97F44CB88AF}"/>
                  </a:ext>
                </a:extLst>
              </p:cNvPr>
              <p:cNvSpPr txBox="1"/>
              <p:nvPr/>
            </p:nvSpPr>
            <p:spPr>
              <a:xfrm>
                <a:off x="2757352" y="3713523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7F581-6D8A-C46C-4A84-A97F44CB8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52" y="3713523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7015AA-3FD2-1711-4313-BA6341E9748C}"/>
                  </a:ext>
                </a:extLst>
              </p:cNvPr>
              <p:cNvSpPr txBox="1"/>
              <p:nvPr/>
            </p:nvSpPr>
            <p:spPr>
              <a:xfrm>
                <a:off x="2738227" y="4098331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7015AA-3FD2-1711-4313-BA6341E97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27" y="4098331"/>
                <a:ext cx="296941" cy="276999"/>
              </a:xfrm>
              <a:prstGeom prst="rect">
                <a:avLst/>
              </a:prstGeom>
              <a:blipFill>
                <a:blip r:embed="rId4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D36D9D-F808-9358-0BA5-520ECEC7920B}"/>
                  </a:ext>
                </a:extLst>
              </p:cNvPr>
              <p:cNvSpPr txBox="1"/>
              <p:nvPr/>
            </p:nvSpPr>
            <p:spPr>
              <a:xfrm>
                <a:off x="3103831" y="4098331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D36D9D-F808-9358-0BA5-520ECEC7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31" y="4098331"/>
                <a:ext cx="296941" cy="276999"/>
              </a:xfrm>
              <a:prstGeom prst="rect">
                <a:avLst/>
              </a:prstGeom>
              <a:blipFill>
                <a:blip r:embed="rId5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50AD22-C73A-BCB9-B80B-CD866D264EBE}"/>
                  </a:ext>
                </a:extLst>
              </p:cNvPr>
              <p:cNvSpPr txBox="1"/>
              <p:nvPr/>
            </p:nvSpPr>
            <p:spPr>
              <a:xfrm>
                <a:off x="1284688" y="2324394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50AD22-C73A-BCB9-B80B-CD866D264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88" y="2324394"/>
                <a:ext cx="296941" cy="276999"/>
              </a:xfrm>
              <a:prstGeom prst="rect">
                <a:avLst/>
              </a:prstGeom>
              <a:blipFill>
                <a:blip r:embed="rId6"/>
                <a:stretch>
                  <a:fillRect l="-18750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A08830F-1750-08C8-DBB1-9BC83D8D0431}"/>
                  </a:ext>
                </a:extLst>
              </p:cNvPr>
              <p:cNvSpPr txBox="1"/>
              <p:nvPr/>
            </p:nvSpPr>
            <p:spPr>
              <a:xfrm>
                <a:off x="1650292" y="2324394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A08830F-1750-08C8-DBB1-9BC83D8D0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92" y="2324394"/>
                <a:ext cx="296941" cy="276999"/>
              </a:xfrm>
              <a:prstGeom prst="rect">
                <a:avLst/>
              </a:prstGeom>
              <a:blipFill>
                <a:blip r:embed="rId7"/>
                <a:stretch>
                  <a:fillRect l="-18750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289D03-60D7-1F45-2A92-8731D2ECD19A}"/>
                  </a:ext>
                </a:extLst>
              </p:cNvPr>
              <p:cNvSpPr txBox="1"/>
              <p:nvPr/>
            </p:nvSpPr>
            <p:spPr>
              <a:xfrm>
                <a:off x="3432379" y="3010865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289D03-60D7-1F45-2A92-8731D2ECD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79" y="3010865"/>
                <a:ext cx="296941" cy="276999"/>
              </a:xfrm>
              <a:prstGeom prst="rect">
                <a:avLst/>
              </a:prstGeom>
              <a:blipFill>
                <a:blip r:embed="rId8"/>
                <a:stretch>
                  <a:fillRect l="-1632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DDB8E8-523F-9848-EAF5-96501BE8242B}"/>
                  </a:ext>
                </a:extLst>
              </p:cNvPr>
              <p:cNvSpPr txBox="1"/>
              <p:nvPr/>
            </p:nvSpPr>
            <p:spPr>
              <a:xfrm>
                <a:off x="3797983" y="3010865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DDB8E8-523F-9848-EAF5-96501BE8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983" y="3010865"/>
                <a:ext cx="296941" cy="276999"/>
              </a:xfrm>
              <a:prstGeom prst="rect">
                <a:avLst/>
              </a:prstGeom>
              <a:blipFill>
                <a:blip r:embed="rId9"/>
                <a:stretch>
                  <a:fillRect l="-1632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580E79-E133-719A-DE76-35968CB445AE}"/>
                  </a:ext>
                </a:extLst>
              </p:cNvPr>
              <p:cNvSpPr txBox="1"/>
              <p:nvPr/>
            </p:nvSpPr>
            <p:spPr>
              <a:xfrm>
                <a:off x="2008195" y="2324394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580E79-E133-719A-DE76-35968CB44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95" y="2324394"/>
                <a:ext cx="292131" cy="276999"/>
              </a:xfrm>
              <a:prstGeom prst="rect">
                <a:avLst/>
              </a:prstGeom>
              <a:blipFill>
                <a:blip r:embed="rId10"/>
                <a:stretch>
                  <a:fillRect l="-16667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D1D603-B78C-AAD1-2517-FACD138CBC2E}"/>
                  </a:ext>
                </a:extLst>
              </p:cNvPr>
              <p:cNvSpPr txBox="1"/>
              <p:nvPr/>
            </p:nvSpPr>
            <p:spPr>
              <a:xfrm>
                <a:off x="1603242" y="5149891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D1D603-B78C-AAD1-2517-FACD138CB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42" y="5149891"/>
                <a:ext cx="389402" cy="276999"/>
              </a:xfrm>
              <a:prstGeom prst="rect">
                <a:avLst/>
              </a:prstGeom>
              <a:blipFill>
                <a:blip r:embed="rId11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959872-E75E-7138-9EDD-CAE5C4E824DA}"/>
                  </a:ext>
                </a:extLst>
              </p:cNvPr>
              <p:cNvSpPr txBox="1"/>
              <p:nvPr/>
            </p:nvSpPr>
            <p:spPr>
              <a:xfrm>
                <a:off x="1987134" y="5149891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959872-E75E-7138-9EDD-CAE5C4E82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134" y="5149891"/>
                <a:ext cx="389402" cy="276999"/>
              </a:xfrm>
              <a:prstGeom prst="rect">
                <a:avLst/>
              </a:prstGeom>
              <a:blipFill>
                <a:blip r:embed="rId12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CCC6C2-0DAC-8BC4-2D34-DB5B283D5249}"/>
                  </a:ext>
                </a:extLst>
              </p:cNvPr>
              <p:cNvSpPr txBox="1"/>
              <p:nvPr/>
            </p:nvSpPr>
            <p:spPr>
              <a:xfrm>
                <a:off x="2345037" y="5149891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CCC6C2-0DAC-8BC4-2D34-DB5B283D5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37" y="5149891"/>
                <a:ext cx="389402" cy="276999"/>
              </a:xfrm>
              <a:prstGeom prst="rect">
                <a:avLst/>
              </a:prstGeom>
              <a:blipFill>
                <a:blip r:embed="rId13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A8FB6B-76CB-4FA8-C0F2-0766F71874EC}"/>
                  </a:ext>
                </a:extLst>
              </p:cNvPr>
              <p:cNvSpPr txBox="1"/>
              <p:nvPr/>
            </p:nvSpPr>
            <p:spPr>
              <a:xfrm>
                <a:off x="5927025" y="2154772"/>
                <a:ext cx="43039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 Static (No Motion)</a:t>
                </a:r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A8FB6B-76CB-4FA8-C0F2-0766F718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25" y="2154772"/>
                <a:ext cx="4303983" cy="430887"/>
              </a:xfrm>
              <a:prstGeom prst="rect">
                <a:avLst/>
              </a:prstGeom>
              <a:blipFill>
                <a:blip r:embed="rId14"/>
                <a:stretch>
                  <a:fillRect t="-11268" b="-4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CCD6A9-C510-17BA-6141-AEDFAF468FC1}"/>
                  </a:ext>
                </a:extLst>
              </p:cNvPr>
              <p:cNvSpPr txBox="1"/>
              <p:nvPr/>
            </p:nvSpPr>
            <p:spPr>
              <a:xfrm>
                <a:off x="5927026" y="2809917"/>
                <a:ext cx="4980640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Gradients: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sz="24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 analogue</a:t>
                </a:r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CCD6A9-C510-17BA-6141-AEDFAF46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26" y="2809917"/>
                <a:ext cx="4980640" cy="584775"/>
              </a:xfrm>
              <a:prstGeom prst="rect">
                <a:avLst/>
              </a:prstGeom>
              <a:blipFill>
                <a:blip r:embed="rId15"/>
                <a:stretch>
                  <a:fillRect l="-3672" t="-1042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982B87-D6E5-ED31-6129-328B6DC6A76F}"/>
                  </a:ext>
                </a:extLst>
              </p:cNvPr>
              <p:cNvSpPr txBox="1"/>
              <p:nvPr/>
            </p:nvSpPr>
            <p:spPr>
              <a:xfrm>
                <a:off x="5927026" y="3604908"/>
                <a:ext cx="4980640" cy="9666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Gradients (discrete):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982B87-D6E5-ED31-6129-328B6DC6A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26" y="3604908"/>
                <a:ext cx="4980640" cy="966675"/>
              </a:xfrm>
              <a:prstGeom prst="rect">
                <a:avLst/>
              </a:prstGeom>
              <a:blipFill>
                <a:blip r:embed="rId16"/>
                <a:stretch>
                  <a:fillRect l="-3672" t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03B76C-454C-A1FF-E344-66A8638849E3}"/>
                  </a:ext>
                </a:extLst>
              </p:cNvPr>
              <p:cNvSpPr txBox="1"/>
              <p:nvPr/>
            </p:nvSpPr>
            <p:spPr>
              <a:xfrm>
                <a:off x="5927026" y="4681511"/>
                <a:ext cx="4980640" cy="12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Gradients not along the axes (overall):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03B76C-454C-A1FF-E344-66A86388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26" y="4681511"/>
                <a:ext cx="4980640" cy="1278683"/>
              </a:xfrm>
              <a:prstGeom prst="rect">
                <a:avLst/>
              </a:prstGeom>
              <a:blipFill>
                <a:blip r:embed="rId17"/>
                <a:stretch>
                  <a:fillRect l="-3672" t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01DD828-B276-0724-B260-8D1263A2E02B}"/>
                  </a:ext>
                </a:extLst>
              </p:cNvPr>
              <p:cNvSpPr txBox="1"/>
              <p:nvPr/>
            </p:nvSpPr>
            <p:spPr>
              <a:xfrm>
                <a:off x="5927024" y="1574135"/>
                <a:ext cx="43039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 With Motion</a:t>
                </a:r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01DD828-B276-0724-B260-8D1263A2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24" y="1574135"/>
                <a:ext cx="4303983" cy="430887"/>
              </a:xfrm>
              <a:prstGeom prst="rect">
                <a:avLst/>
              </a:prstGeom>
              <a:blipFill>
                <a:blip r:embed="rId18"/>
                <a:stretch>
                  <a:fillRect t="-11268" b="-4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5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6" grpId="0"/>
      <p:bldP spid="17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6EE9-A9B2-ABB7-1FE7-57DE9CBF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Brightness Gradient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8DED9F-9209-75EA-C3A9-3C854994DA77}"/>
              </a:ext>
            </a:extLst>
          </p:cNvPr>
          <p:cNvSpPr/>
          <p:nvPr/>
        </p:nvSpPr>
        <p:spPr>
          <a:xfrm>
            <a:off x="934467" y="1882712"/>
            <a:ext cx="3536950" cy="39528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10F95-3219-4218-241E-3839DD4CDD3C}"/>
              </a:ext>
            </a:extLst>
          </p:cNvPr>
          <p:cNvCxnSpPr>
            <a:cxnSpLocks/>
          </p:cNvCxnSpPr>
          <p:nvPr/>
        </p:nvCxnSpPr>
        <p:spPr>
          <a:xfrm>
            <a:off x="806715" y="2153802"/>
            <a:ext cx="0" cy="9825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DC530D-9F8D-C6D3-73BD-D0637D9A90E4}"/>
              </a:ext>
            </a:extLst>
          </p:cNvPr>
          <p:cNvCxnSpPr>
            <a:cxnSpLocks/>
          </p:cNvCxnSpPr>
          <p:nvPr/>
        </p:nvCxnSpPr>
        <p:spPr>
          <a:xfrm>
            <a:off x="934466" y="5998464"/>
            <a:ext cx="10261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F92565-9601-2D46-5DE7-A57204885EA2}"/>
              </a:ext>
            </a:extLst>
          </p:cNvPr>
          <p:cNvSpPr txBox="1"/>
          <p:nvPr/>
        </p:nvSpPr>
        <p:spPr>
          <a:xfrm>
            <a:off x="1960637" y="5798409"/>
            <a:ext cx="542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192F7-0DF4-ED78-0840-E9BF935EBD1B}"/>
              </a:ext>
            </a:extLst>
          </p:cNvPr>
          <p:cNvSpPr txBox="1"/>
          <p:nvPr/>
        </p:nvSpPr>
        <p:spPr>
          <a:xfrm>
            <a:off x="625043" y="3136392"/>
            <a:ext cx="1645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702942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5315D1-E8BF-FE45-6F9E-1F0670A9CA09}"/>
              </a:ext>
            </a:extLst>
          </p:cNvPr>
          <p:cNvCxnSpPr/>
          <p:nvPr/>
        </p:nvCxnSpPr>
        <p:spPr>
          <a:xfrm>
            <a:off x="3067414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2A8EC6-5EC5-AC2E-651A-7B4550884FF9}"/>
              </a:ext>
            </a:extLst>
          </p:cNvPr>
          <p:cNvCxnSpPr/>
          <p:nvPr/>
        </p:nvCxnSpPr>
        <p:spPr>
          <a:xfrm>
            <a:off x="3405742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84B98C-83BB-FC7A-3CAC-3440FFF11444}"/>
              </a:ext>
            </a:extLst>
          </p:cNvPr>
          <p:cNvCxnSpPr/>
          <p:nvPr/>
        </p:nvCxnSpPr>
        <p:spPr>
          <a:xfrm>
            <a:off x="3744070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2F43D2-5DED-DB5A-D724-A9CAF33DDDCC}"/>
              </a:ext>
            </a:extLst>
          </p:cNvPr>
          <p:cNvCxnSpPr/>
          <p:nvPr/>
        </p:nvCxnSpPr>
        <p:spPr>
          <a:xfrm>
            <a:off x="4128118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7802E-62CB-EC84-449F-AED1D2724937}"/>
              </a:ext>
            </a:extLst>
          </p:cNvPr>
          <p:cNvCxnSpPr/>
          <p:nvPr/>
        </p:nvCxnSpPr>
        <p:spPr>
          <a:xfrm>
            <a:off x="1284334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31ED59-8DE4-FE87-4A93-A20EF7B13522}"/>
              </a:ext>
            </a:extLst>
          </p:cNvPr>
          <p:cNvCxnSpPr/>
          <p:nvPr/>
        </p:nvCxnSpPr>
        <p:spPr>
          <a:xfrm>
            <a:off x="1622662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270C-C550-C379-FE25-B3ED113C101F}"/>
              </a:ext>
            </a:extLst>
          </p:cNvPr>
          <p:cNvCxnSpPr/>
          <p:nvPr/>
        </p:nvCxnSpPr>
        <p:spPr>
          <a:xfrm>
            <a:off x="1960990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A238CD-2F9B-4999-2311-5856409E84FD}"/>
              </a:ext>
            </a:extLst>
          </p:cNvPr>
          <p:cNvCxnSpPr/>
          <p:nvPr/>
        </p:nvCxnSpPr>
        <p:spPr>
          <a:xfrm>
            <a:off x="2345038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BB89B2-FA52-6F49-1E2F-E5EF38934FE0}"/>
              </a:ext>
            </a:extLst>
          </p:cNvPr>
          <p:cNvCxnSpPr>
            <a:cxnSpLocks/>
          </p:cNvCxnSpPr>
          <p:nvPr/>
        </p:nvCxnSpPr>
        <p:spPr>
          <a:xfrm rot="16200000">
            <a:off x="2699615" y="192175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8F9E2-CCDC-FFC0-0EDC-E926F3434504}"/>
              </a:ext>
            </a:extLst>
          </p:cNvPr>
          <p:cNvCxnSpPr/>
          <p:nvPr/>
        </p:nvCxnSpPr>
        <p:spPr>
          <a:xfrm rot="16200000">
            <a:off x="2699615" y="155728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8951B-FAB3-75D7-530E-E5CF080A387A}"/>
              </a:ext>
            </a:extLst>
          </p:cNvPr>
          <p:cNvCxnSpPr/>
          <p:nvPr/>
        </p:nvCxnSpPr>
        <p:spPr>
          <a:xfrm rot="16200000">
            <a:off x="2706269" y="121895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254456-E16A-6363-3921-F5F5B5F806C4}"/>
              </a:ext>
            </a:extLst>
          </p:cNvPr>
          <p:cNvCxnSpPr/>
          <p:nvPr/>
        </p:nvCxnSpPr>
        <p:spPr>
          <a:xfrm rot="16200000">
            <a:off x="2706269" y="880626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F3E5D3-78C4-54BB-3769-D042295B2B0B}"/>
              </a:ext>
            </a:extLst>
          </p:cNvPr>
          <p:cNvCxnSpPr/>
          <p:nvPr/>
        </p:nvCxnSpPr>
        <p:spPr>
          <a:xfrm rot="16200000">
            <a:off x="2706269" y="496578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5E4A93-60F8-7D8A-A98D-57DAF2416FFD}"/>
              </a:ext>
            </a:extLst>
          </p:cNvPr>
          <p:cNvCxnSpPr/>
          <p:nvPr/>
        </p:nvCxnSpPr>
        <p:spPr>
          <a:xfrm rot="16200000">
            <a:off x="2699615" y="334036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558109-CCAD-5EA0-2B3F-F5C7B7B2FF91}"/>
              </a:ext>
            </a:extLst>
          </p:cNvPr>
          <p:cNvCxnSpPr/>
          <p:nvPr/>
        </p:nvCxnSpPr>
        <p:spPr>
          <a:xfrm rot="16200000">
            <a:off x="2706269" y="300203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CEAEFE-D982-37F2-619B-F649CF63B1AC}"/>
              </a:ext>
            </a:extLst>
          </p:cNvPr>
          <p:cNvCxnSpPr/>
          <p:nvPr/>
        </p:nvCxnSpPr>
        <p:spPr>
          <a:xfrm rot="16200000">
            <a:off x="2706269" y="2663706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3D0B0C-36AB-1B37-9172-9B76B308B6B3}"/>
              </a:ext>
            </a:extLst>
          </p:cNvPr>
          <p:cNvCxnSpPr/>
          <p:nvPr/>
        </p:nvCxnSpPr>
        <p:spPr>
          <a:xfrm rot="16200000">
            <a:off x="2706269" y="2279658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CBF99-3750-7593-A7F1-3F875073F025}"/>
              </a:ext>
            </a:extLst>
          </p:cNvPr>
          <p:cNvCxnSpPr/>
          <p:nvPr/>
        </p:nvCxnSpPr>
        <p:spPr>
          <a:xfrm rot="16200000">
            <a:off x="2699614" y="370612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8CAA1D-A32F-DB8A-E968-8ED5267D3EF8}"/>
                  </a:ext>
                </a:extLst>
              </p:cNvPr>
              <p:cNvSpPr txBox="1"/>
              <p:nvPr/>
            </p:nvSpPr>
            <p:spPr>
              <a:xfrm>
                <a:off x="2391748" y="3713523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8CAA1D-A32F-DB8A-E968-8ED5267D3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48" y="3713523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A7BFE8-0F7B-44CE-C6C2-78924CB3F6D3}"/>
                  </a:ext>
                </a:extLst>
              </p:cNvPr>
              <p:cNvSpPr txBox="1"/>
              <p:nvPr/>
            </p:nvSpPr>
            <p:spPr>
              <a:xfrm>
                <a:off x="2757352" y="3713523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A7BFE8-0F7B-44CE-C6C2-78924CB3F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52" y="3713523"/>
                <a:ext cx="291618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DB2755-3A29-18FD-5AC9-2EE1811641B1}"/>
                  </a:ext>
                </a:extLst>
              </p:cNvPr>
              <p:cNvSpPr txBox="1"/>
              <p:nvPr/>
            </p:nvSpPr>
            <p:spPr>
              <a:xfrm>
                <a:off x="2738227" y="4098331"/>
                <a:ext cx="318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DB2755-3A29-18FD-5AC9-2EE181164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27" y="4098331"/>
                <a:ext cx="318933" cy="276999"/>
              </a:xfrm>
              <a:prstGeom prst="rect">
                <a:avLst/>
              </a:prstGeom>
              <a:blipFill>
                <a:blip r:embed="rId5"/>
                <a:stretch>
                  <a:fillRect l="-1509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40BB1B-BE69-A8D6-DA6E-F6E2CDDC95F2}"/>
                  </a:ext>
                </a:extLst>
              </p:cNvPr>
              <p:cNvSpPr txBox="1"/>
              <p:nvPr/>
            </p:nvSpPr>
            <p:spPr>
              <a:xfrm>
                <a:off x="3103831" y="4098331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40BB1B-BE69-A8D6-DA6E-F6E2CDDC9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31" y="4098331"/>
                <a:ext cx="296941" cy="276999"/>
              </a:xfrm>
              <a:prstGeom prst="rect">
                <a:avLst/>
              </a:prstGeom>
              <a:blipFill>
                <a:blip r:embed="rId6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A292E0-AB5A-6042-3CFE-EACA7B27964A}"/>
                  </a:ext>
                </a:extLst>
              </p:cNvPr>
              <p:cNvSpPr txBox="1"/>
              <p:nvPr/>
            </p:nvSpPr>
            <p:spPr>
              <a:xfrm>
                <a:off x="5535132" y="2107529"/>
                <a:ext cx="1332576" cy="628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F02D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rgbClr val="6F02D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6F02D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6F02DC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A292E0-AB5A-6042-3CFE-EACA7B279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32" y="2107529"/>
                <a:ext cx="1332576" cy="6281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A91D05-A5BE-C87F-3759-722860E4C29C}"/>
                  </a:ext>
                </a:extLst>
              </p:cNvPr>
              <p:cNvSpPr txBox="1"/>
              <p:nvPr/>
            </p:nvSpPr>
            <p:spPr>
              <a:xfrm>
                <a:off x="3095679" y="3713523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A91D05-A5BE-C87F-3759-722860E4C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79" y="3713523"/>
                <a:ext cx="296941" cy="276999"/>
              </a:xfrm>
              <a:prstGeom prst="rect">
                <a:avLst/>
              </a:prstGeom>
              <a:blipFill>
                <a:blip r:embed="rId8"/>
                <a:stretch>
                  <a:fillRect l="-18367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9069A8-FB2B-9AE7-24F7-2DE5F6F6D556}"/>
                  </a:ext>
                </a:extLst>
              </p:cNvPr>
              <p:cNvSpPr txBox="1"/>
              <p:nvPr/>
            </p:nvSpPr>
            <p:spPr>
              <a:xfrm>
                <a:off x="2381455" y="4089187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9069A8-FB2B-9AE7-24F7-2DE5F6F6D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55" y="4089187"/>
                <a:ext cx="296941" cy="276999"/>
              </a:xfrm>
              <a:prstGeom prst="rect">
                <a:avLst/>
              </a:prstGeom>
              <a:blipFill>
                <a:blip r:embed="rId9"/>
                <a:stretch>
                  <a:fillRect l="-18750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3FB40F-4A19-823E-01A1-944C77F9DE57}"/>
                  </a:ext>
                </a:extLst>
              </p:cNvPr>
              <p:cNvSpPr txBox="1"/>
              <p:nvPr/>
            </p:nvSpPr>
            <p:spPr>
              <a:xfrm>
                <a:off x="2730926" y="4454947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3FB40F-4A19-823E-01A1-944C77F9D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926" y="4454947"/>
                <a:ext cx="296941" cy="276999"/>
              </a:xfrm>
              <a:prstGeom prst="rect">
                <a:avLst/>
              </a:prstGeom>
              <a:blipFill>
                <a:blip r:embed="rId10"/>
                <a:stretch>
                  <a:fillRect l="-18367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6AE960-D29A-0B60-C47A-EB2BC8ABA3C5}"/>
                  </a:ext>
                </a:extLst>
              </p:cNvPr>
              <p:cNvSpPr txBox="1"/>
              <p:nvPr/>
            </p:nvSpPr>
            <p:spPr>
              <a:xfrm>
                <a:off x="3096530" y="4454947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6AE960-D29A-0B60-C47A-EB2BC8AB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0" y="4454947"/>
                <a:ext cx="296941" cy="276999"/>
              </a:xfrm>
              <a:prstGeom prst="rect">
                <a:avLst/>
              </a:prstGeom>
              <a:blipFill>
                <a:blip r:embed="rId11"/>
                <a:stretch>
                  <a:fillRect l="-18367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3A99B9-B856-66C7-813F-3B51AE679D9A}"/>
                  </a:ext>
                </a:extLst>
              </p:cNvPr>
              <p:cNvSpPr txBox="1"/>
              <p:nvPr/>
            </p:nvSpPr>
            <p:spPr>
              <a:xfrm>
                <a:off x="2374154" y="4445803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3A99B9-B856-66C7-813F-3B51AE67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154" y="4445803"/>
                <a:ext cx="296941" cy="276999"/>
              </a:xfrm>
              <a:prstGeom prst="rect">
                <a:avLst/>
              </a:prstGeom>
              <a:blipFill>
                <a:blip r:embed="rId12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5566212" y="3076258"/>
                <a:ext cx="339305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0 or, close to 0?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12" y="3076258"/>
                <a:ext cx="3393058" cy="307777"/>
              </a:xfrm>
              <a:prstGeom prst="rect">
                <a:avLst/>
              </a:prstGeom>
              <a:blipFill>
                <a:blip r:embed="rId13"/>
                <a:stretch>
                  <a:fillRect l="-4488" t="-2400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692BAD-28F2-D9B9-1834-346801884917}"/>
                  </a:ext>
                </a:extLst>
              </p:cNvPr>
              <p:cNvSpPr txBox="1"/>
              <p:nvPr/>
            </p:nvSpPr>
            <p:spPr>
              <a:xfrm>
                <a:off x="3395011" y="4107828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692BAD-28F2-D9B9-1834-34680188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11" y="4107828"/>
                <a:ext cx="389402" cy="276999"/>
              </a:xfrm>
              <a:prstGeom prst="rect">
                <a:avLst/>
              </a:prstGeom>
              <a:blipFill>
                <a:blip r:embed="rId14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AF7CF9-67FC-871A-1D57-DFFAE19A13A6}"/>
                  </a:ext>
                </a:extLst>
              </p:cNvPr>
              <p:cNvSpPr txBox="1"/>
              <p:nvPr/>
            </p:nvSpPr>
            <p:spPr>
              <a:xfrm>
                <a:off x="3414291" y="3723020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AF7CF9-67FC-871A-1D57-DFFAE19A1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91" y="3723020"/>
                <a:ext cx="292131" cy="276999"/>
              </a:xfrm>
              <a:prstGeom prst="rect">
                <a:avLst/>
              </a:prstGeom>
              <a:blipFill>
                <a:blip r:embed="rId15"/>
                <a:stretch>
                  <a:fillRect l="-16667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661516-A952-C0F9-DDE5-D181A152083D}"/>
                  </a:ext>
                </a:extLst>
              </p:cNvPr>
              <p:cNvSpPr txBox="1"/>
              <p:nvPr/>
            </p:nvSpPr>
            <p:spPr>
              <a:xfrm>
                <a:off x="3396854" y="4464444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661516-A952-C0F9-DDE5-D181A1520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54" y="4464444"/>
                <a:ext cx="389402" cy="276999"/>
              </a:xfrm>
              <a:prstGeom prst="rect">
                <a:avLst/>
              </a:prstGeom>
              <a:blipFill>
                <a:blip r:embed="rId16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C978C3-0DBE-9C1A-53E9-69D5B33012FC}"/>
                  </a:ext>
                </a:extLst>
              </p:cNvPr>
              <p:cNvSpPr txBox="1"/>
              <p:nvPr/>
            </p:nvSpPr>
            <p:spPr>
              <a:xfrm>
                <a:off x="5535132" y="1557714"/>
                <a:ext cx="4152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C978C3-0DBE-9C1A-53E9-69D5B3301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32" y="1557714"/>
                <a:ext cx="415229" cy="307777"/>
              </a:xfrm>
              <a:prstGeom prst="rect">
                <a:avLst/>
              </a:prstGeom>
              <a:blipFill>
                <a:blip r:embed="rId17"/>
                <a:stretch>
                  <a:fillRect l="-2205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C1E940-DB51-0EAD-3544-A847A4A18A27}"/>
                  </a:ext>
                </a:extLst>
              </p:cNvPr>
              <p:cNvSpPr txBox="1"/>
              <p:nvPr/>
            </p:nvSpPr>
            <p:spPr>
              <a:xfrm>
                <a:off x="6752693" y="1557713"/>
                <a:ext cx="1733503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C1E940-DB51-0EAD-3544-A847A4A1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693" y="1557713"/>
                <a:ext cx="1733503" cy="331437"/>
              </a:xfrm>
              <a:prstGeom prst="rect">
                <a:avLst/>
              </a:prstGeom>
              <a:blipFill>
                <a:blip r:embed="rId18"/>
                <a:stretch>
                  <a:fillRect l="-528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20FD7D-6BBD-5E7A-AF2D-108A42C09F38}"/>
              </a:ext>
            </a:extLst>
          </p:cNvPr>
          <p:cNvCxnSpPr>
            <a:cxnSpLocks/>
          </p:cNvCxnSpPr>
          <p:nvPr/>
        </p:nvCxnSpPr>
        <p:spPr>
          <a:xfrm flipV="1">
            <a:off x="5996081" y="1710500"/>
            <a:ext cx="615595" cy="1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A8B9DB-F2DE-A551-5E49-6337BCD4D565}"/>
                  </a:ext>
                </a:extLst>
              </p:cNvPr>
              <p:cNvSpPr txBox="1"/>
              <p:nvPr/>
            </p:nvSpPr>
            <p:spPr>
              <a:xfrm>
                <a:off x="7093022" y="2085302"/>
                <a:ext cx="3393058" cy="5841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A8B9DB-F2DE-A551-5E49-6337BCD4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22" y="2085302"/>
                <a:ext cx="3393058" cy="5841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858A8B6-E2B2-A73D-798F-412BF37F3047}"/>
              </a:ext>
            </a:extLst>
          </p:cNvPr>
          <p:cNvSpPr txBox="1"/>
          <p:nvPr/>
        </p:nvSpPr>
        <p:spPr>
          <a:xfrm>
            <a:off x="5561404" y="3757442"/>
            <a:ext cx="39230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a typeface="Cambria Math" panose="02040503050406030204" pitchFamily="18" charset="0"/>
              </a:rPr>
              <a:t>Solution:  An area based weighting</a:t>
            </a:r>
          </a:p>
          <a:p>
            <a:r>
              <a:rPr lang="en-US" sz="2000" b="1" dirty="0">
                <a:solidFill>
                  <a:schemeClr val="tx1"/>
                </a:solidFill>
                <a:ea typeface="Cambria Math" panose="02040503050406030204" pitchFamily="18" charset="0"/>
              </a:rPr>
              <a:t>area-based</a:t>
            </a:r>
            <a:endParaRPr lang="en-US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58A8B6-E2B2-A73D-798F-412BF37F3047}"/>
                  </a:ext>
                </a:extLst>
              </p:cNvPr>
              <p:cNvSpPr txBox="1"/>
              <p:nvPr/>
            </p:nvSpPr>
            <p:spPr>
              <a:xfrm>
                <a:off x="5039160" y="4648328"/>
                <a:ext cx="6498336" cy="1464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 </m:t>
                          </m:r>
                          <m:f>
                            <m:fPr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.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58A8B6-E2B2-A73D-798F-412BF37F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160" y="4648328"/>
                <a:ext cx="6498336" cy="146444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860786" y="3324339"/>
            <a:ext cx="1676710" cy="1547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>
            <a:off x="10410205" y="3324339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>
            <a:off x="10994167" y="3324339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 flipH="1">
            <a:off x="9860786" y="3831331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 flipH="1">
            <a:off x="9860786" y="4366187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10323083" y="3944870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083" y="3944870"/>
                <a:ext cx="771995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10818383" y="3418313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383" y="3418313"/>
                <a:ext cx="771995" cy="307777"/>
              </a:xfrm>
              <a:prstGeom prst="rect">
                <a:avLst/>
              </a:prstGeom>
              <a:blipFill>
                <a:blip r:embed="rId2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10814270" y="4464444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270" y="4464444"/>
                <a:ext cx="771995" cy="307777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9738723" y="3429296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23" y="3429296"/>
                <a:ext cx="771995" cy="307777"/>
              </a:xfrm>
              <a:prstGeom prst="rect">
                <a:avLst/>
              </a:prstGeom>
              <a:blipFill>
                <a:blip r:embed="rId2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9734610" y="4475427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610" y="4475427"/>
                <a:ext cx="771995" cy="307777"/>
              </a:xfrm>
              <a:prstGeom prst="rect">
                <a:avLst/>
              </a:prstGeom>
              <a:blipFill>
                <a:blip r:embed="rId2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9745152" y="394682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152" y="3946822"/>
                <a:ext cx="771995" cy="307777"/>
              </a:xfrm>
              <a:prstGeom prst="rect">
                <a:avLst/>
              </a:prstGeom>
              <a:blipFill>
                <a:blip r:embed="rId2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10323083" y="3427143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083" y="3427143"/>
                <a:ext cx="771995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10322703" y="447926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703" y="4479262"/>
                <a:ext cx="771995" cy="307777"/>
              </a:xfrm>
              <a:prstGeom prst="rect">
                <a:avLst/>
              </a:prstGeom>
              <a:blipFill>
                <a:blip r:embed="rId2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10870154" y="3959583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154" y="3959583"/>
                <a:ext cx="771995" cy="307777"/>
              </a:xfrm>
              <a:prstGeom prst="rect">
                <a:avLst/>
              </a:prstGeom>
              <a:blipFill>
                <a:blip r:embed="rId2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0410413" y="2927766"/>
                <a:ext cx="596574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413" y="2927766"/>
                <a:ext cx="596574" cy="395621"/>
              </a:xfrm>
              <a:prstGeom prst="rect">
                <a:avLst/>
              </a:prstGeom>
              <a:blipFill>
                <a:blip r:embed="rId3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0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28" grpId="0"/>
      <p:bldP spid="29" grpId="0"/>
      <p:bldP spid="30" grpId="0"/>
      <p:bldP spid="31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6" grpId="0"/>
      <p:bldP spid="57" grpId="0"/>
      <p:bldP spid="54" grpId="0"/>
      <p:bldP spid="3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6EE9-A9B2-ABB7-1FE7-57DE9CBF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Edge Detection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8DED9F-9209-75EA-C3A9-3C854994DA77}"/>
              </a:ext>
            </a:extLst>
          </p:cNvPr>
          <p:cNvSpPr/>
          <p:nvPr/>
        </p:nvSpPr>
        <p:spPr>
          <a:xfrm>
            <a:off x="934467" y="1882712"/>
            <a:ext cx="3536950" cy="39528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10F95-3219-4218-241E-3839DD4CDD3C}"/>
              </a:ext>
            </a:extLst>
          </p:cNvPr>
          <p:cNvCxnSpPr>
            <a:cxnSpLocks/>
          </p:cNvCxnSpPr>
          <p:nvPr/>
        </p:nvCxnSpPr>
        <p:spPr>
          <a:xfrm>
            <a:off x="806715" y="2153802"/>
            <a:ext cx="0" cy="9825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DC530D-9F8D-C6D3-73BD-D0637D9A90E4}"/>
              </a:ext>
            </a:extLst>
          </p:cNvPr>
          <p:cNvCxnSpPr>
            <a:cxnSpLocks/>
          </p:cNvCxnSpPr>
          <p:nvPr/>
        </p:nvCxnSpPr>
        <p:spPr>
          <a:xfrm>
            <a:off x="934466" y="5998464"/>
            <a:ext cx="10261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F92565-9601-2D46-5DE7-A57204885EA2}"/>
              </a:ext>
            </a:extLst>
          </p:cNvPr>
          <p:cNvSpPr txBox="1"/>
          <p:nvPr/>
        </p:nvSpPr>
        <p:spPr>
          <a:xfrm>
            <a:off x="1960637" y="5798409"/>
            <a:ext cx="542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192F7-0DF4-ED78-0840-E9BF935EBD1B}"/>
              </a:ext>
            </a:extLst>
          </p:cNvPr>
          <p:cNvSpPr txBox="1"/>
          <p:nvPr/>
        </p:nvSpPr>
        <p:spPr>
          <a:xfrm>
            <a:off x="625043" y="3136392"/>
            <a:ext cx="1645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702942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5315D1-E8BF-FE45-6F9E-1F0670A9CA09}"/>
              </a:ext>
            </a:extLst>
          </p:cNvPr>
          <p:cNvCxnSpPr/>
          <p:nvPr/>
        </p:nvCxnSpPr>
        <p:spPr>
          <a:xfrm>
            <a:off x="3067414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2A8EC6-5EC5-AC2E-651A-7B4550884FF9}"/>
              </a:ext>
            </a:extLst>
          </p:cNvPr>
          <p:cNvCxnSpPr/>
          <p:nvPr/>
        </p:nvCxnSpPr>
        <p:spPr>
          <a:xfrm>
            <a:off x="3405742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84B98C-83BB-FC7A-3CAC-3440FFF11444}"/>
              </a:ext>
            </a:extLst>
          </p:cNvPr>
          <p:cNvCxnSpPr/>
          <p:nvPr/>
        </p:nvCxnSpPr>
        <p:spPr>
          <a:xfrm>
            <a:off x="3744070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2F43D2-5DED-DB5A-D724-A9CAF33DDDCC}"/>
              </a:ext>
            </a:extLst>
          </p:cNvPr>
          <p:cNvCxnSpPr/>
          <p:nvPr/>
        </p:nvCxnSpPr>
        <p:spPr>
          <a:xfrm>
            <a:off x="4128118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7802E-62CB-EC84-449F-AED1D2724937}"/>
              </a:ext>
            </a:extLst>
          </p:cNvPr>
          <p:cNvCxnSpPr/>
          <p:nvPr/>
        </p:nvCxnSpPr>
        <p:spPr>
          <a:xfrm>
            <a:off x="1284334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31ED59-8DE4-FE87-4A93-A20EF7B13522}"/>
              </a:ext>
            </a:extLst>
          </p:cNvPr>
          <p:cNvCxnSpPr/>
          <p:nvPr/>
        </p:nvCxnSpPr>
        <p:spPr>
          <a:xfrm>
            <a:off x="1622662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270C-C550-C379-FE25-B3ED113C101F}"/>
              </a:ext>
            </a:extLst>
          </p:cNvPr>
          <p:cNvCxnSpPr/>
          <p:nvPr/>
        </p:nvCxnSpPr>
        <p:spPr>
          <a:xfrm>
            <a:off x="1960990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A238CD-2F9B-4999-2311-5856409E84FD}"/>
              </a:ext>
            </a:extLst>
          </p:cNvPr>
          <p:cNvCxnSpPr/>
          <p:nvPr/>
        </p:nvCxnSpPr>
        <p:spPr>
          <a:xfrm>
            <a:off x="2345038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BB89B2-FA52-6F49-1E2F-E5EF38934FE0}"/>
              </a:ext>
            </a:extLst>
          </p:cNvPr>
          <p:cNvCxnSpPr>
            <a:cxnSpLocks/>
          </p:cNvCxnSpPr>
          <p:nvPr/>
        </p:nvCxnSpPr>
        <p:spPr>
          <a:xfrm rot="16200000">
            <a:off x="2699615" y="192175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8F9E2-CCDC-FFC0-0EDC-E926F3434504}"/>
              </a:ext>
            </a:extLst>
          </p:cNvPr>
          <p:cNvCxnSpPr/>
          <p:nvPr/>
        </p:nvCxnSpPr>
        <p:spPr>
          <a:xfrm rot="16200000">
            <a:off x="2699615" y="155728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8951B-FAB3-75D7-530E-E5CF080A387A}"/>
              </a:ext>
            </a:extLst>
          </p:cNvPr>
          <p:cNvCxnSpPr/>
          <p:nvPr/>
        </p:nvCxnSpPr>
        <p:spPr>
          <a:xfrm rot="16200000">
            <a:off x="2706269" y="121895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254456-E16A-6363-3921-F5F5B5F806C4}"/>
              </a:ext>
            </a:extLst>
          </p:cNvPr>
          <p:cNvCxnSpPr/>
          <p:nvPr/>
        </p:nvCxnSpPr>
        <p:spPr>
          <a:xfrm rot="16200000">
            <a:off x="2706269" y="880626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F3E5D3-78C4-54BB-3769-D042295B2B0B}"/>
              </a:ext>
            </a:extLst>
          </p:cNvPr>
          <p:cNvCxnSpPr/>
          <p:nvPr/>
        </p:nvCxnSpPr>
        <p:spPr>
          <a:xfrm rot="16200000">
            <a:off x="2706269" y="496578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5E4A93-60F8-7D8A-A98D-57DAF2416FFD}"/>
              </a:ext>
            </a:extLst>
          </p:cNvPr>
          <p:cNvCxnSpPr/>
          <p:nvPr/>
        </p:nvCxnSpPr>
        <p:spPr>
          <a:xfrm rot="16200000">
            <a:off x="2699615" y="334036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558109-CCAD-5EA0-2B3F-F5C7B7B2FF91}"/>
              </a:ext>
            </a:extLst>
          </p:cNvPr>
          <p:cNvCxnSpPr/>
          <p:nvPr/>
        </p:nvCxnSpPr>
        <p:spPr>
          <a:xfrm rot="16200000">
            <a:off x="2706269" y="300203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CEAEFE-D982-37F2-619B-F649CF63B1AC}"/>
              </a:ext>
            </a:extLst>
          </p:cNvPr>
          <p:cNvCxnSpPr/>
          <p:nvPr/>
        </p:nvCxnSpPr>
        <p:spPr>
          <a:xfrm rot="16200000">
            <a:off x="2706269" y="2663706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3D0B0C-36AB-1B37-9172-9B76B308B6B3}"/>
              </a:ext>
            </a:extLst>
          </p:cNvPr>
          <p:cNvCxnSpPr/>
          <p:nvPr/>
        </p:nvCxnSpPr>
        <p:spPr>
          <a:xfrm rot="16200000">
            <a:off x="2706269" y="2279658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CBF99-3750-7593-A7F1-3F875073F025}"/>
              </a:ext>
            </a:extLst>
          </p:cNvPr>
          <p:cNvCxnSpPr/>
          <p:nvPr/>
        </p:nvCxnSpPr>
        <p:spPr>
          <a:xfrm rot="16200000">
            <a:off x="2699614" y="370612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8CAA1D-A32F-DB8A-E968-8ED5267D3EF8}"/>
                  </a:ext>
                </a:extLst>
              </p:cNvPr>
              <p:cNvSpPr txBox="1"/>
              <p:nvPr/>
            </p:nvSpPr>
            <p:spPr>
              <a:xfrm>
                <a:off x="2391748" y="3713523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8CAA1D-A32F-DB8A-E968-8ED5267D3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48" y="3713523"/>
                <a:ext cx="296941" cy="276999"/>
              </a:xfrm>
              <a:prstGeom prst="rect">
                <a:avLst/>
              </a:prstGeom>
              <a:blipFill>
                <a:blip r:embed="rId2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A7BFE8-0F7B-44CE-C6C2-78924CB3F6D3}"/>
                  </a:ext>
                </a:extLst>
              </p:cNvPr>
              <p:cNvSpPr txBox="1"/>
              <p:nvPr/>
            </p:nvSpPr>
            <p:spPr>
              <a:xfrm>
                <a:off x="2757352" y="3713523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A7BFE8-0F7B-44CE-C6C2-78924CB3F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52" y="3713523"/>
                <a:ext cx="291618" cy="276999"/>
              </a:xfrm>
              <a:prstGeom prst="rect">
                <a:avLst/>
              </a:prstGeom>
              <a:blipFill>
                <a:blip r:embed="rId3"/>
                <a:stretch>
                  <a:fillRect l="-16667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DB2755-3A29-18FD-5AC9-2EE1811641B1}"/>
                  </a:ext>
                </a:extLst>
              </p:cNvPr>
              <p:cNvSpPr txBox="1"/>
              <p:nvPr/>
            </p:nvSpPr>
            <p:spPr>
              <a:xfrm>
                <a:off x="2738227" y="4098331"/>
                <a:ext cx="318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DB2755-3A29-18FD-5AC9-2EE181164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27" y="4098331"/>
                <a:ext cx="318933" cy="276999"/>
              </a:xfrm>
              <a:prstGeom prst="rect">
                <a:avLst/>
              </a:prstGeom>
              <a:blipFill>
                <a:blip r:embed="rId4"/>
                <a:stretch>
                  <a:fillRect l="-1509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40BB1B-BE69-A8D6-DA6E-F6E2CDDC95F2}"/>
                  </a:ext>
                </a:extLst>
              </p:cNvPr>
              <p:cNvSpPr txBox="1"/>
              <p:nvPr/>
            </p:nvSpPr>
            <p:spPr>
              <a:xfrm>
                <a:off x="3103831" y="4098331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40BB1B-BE69-A8D6-DA6E-F6E2CDDC9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31" y="4098331"/>
                <a:ext cx="296941" cy="276999"/>
              </a:xfrm>
              <a:prstGeom prst="rect">
                <a:avLst/>
              </a:prstGeom>
              <a:blipFill>
                <a:blip r:embed="rId5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A91D05-A5BE-C87F-3759-722860E4C29C}"/>
                  </a:ext>
                </a:extLst>
              </p:cNvPr>
              <p:cNvSpPr txBox="1"/>
              <p:nvPr/>
            </p:nvSpPr>
            <p:spPr>
              <a:xfrm>
                <a:off x="3095679" y="3713523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A91D05-A5BE-C87F-3759-722860E4C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79" y="3713523"/>
                <a:ext cx="296941" cy="276999"/>
              </a:xfrm>
              <a:prstGeom prst="rect">
                <a:avLst/>
              </a:prstGeom>
              <a:blipFill>
                <a:blip r:embed="rId7"/>
                <a:stretch>
                  <a:fillRect l="-18367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9069A8-FB2B-9AE7-24F7-2DE5F6F6D556}"/>
                  </a:ext>
                </a:extLst>
              </p:cNvPr>
              <p:cNvSpPr txBox="1"/>
              <p:nvPr/>
            </p:nvSpPr>
            <p:spPr>
              <a:xfrm>
                <a:off x="2381455" y="4089187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9069A8-FB2B-9AE7-24F7-2DE5F6F6D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55" y="4089187"/>
                <a:ext cx="296941" cy="276999"/>
              </a:xfrm>
              <a:prstGeom prst="rect">
                <a:avLst/>
              </a:prstGeom>
              <a:blipFill>
                <a:blip r:embed="rId8"/>
                <a:stretch>
                  <a:fillRect l="-18750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3FB40F-4A19-823E-01A1-944C77F9DE57}"/>
                  </a:ext>
                </a:extLst>
              </p:cNvPr>
              <p:cNvSpPr txBox="1"/>
              <p:nvPr/>
            </p:nvSpPr>
            <p:spPr>
              <a:xfrm>
                <a:off x="2730926" y="4454947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3FB40F-4A19-823E-01A1-944C77F9D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926" y="4454947"/>
                <a:ext cx="296941" cy="276999"/>
              </a:xfrm>
              <a:prstGeom prst="rect">
                <a:avLst/>
              </a:prstGeom>
              <a:blipFill>
                <a:blip r:embed="rId9"/>
                <a:stretch>
                  <a:fillRect l="-18367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6AE960-D29A-0B60-C47A-EB2BC8ABA3C5}"/>
                  </a:ext>
                </a:extLst>
              </p:cNvPr>
              <p:cNvSpPr txBox="1"/>
              <p:nvPr/>
            </p:nvSpPr>
            <p:spPr>
              <a:xfrm>
                <a:off x="3096530" y="4454947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6AE960-D29A-0B60-C47A-EB2BC8AB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0" y="4454947"/>
                <a:ext cx="296941" cy="276999"/>
              </a:xfrm>
              <a:prstGeom prst="rect">
                <a:avLst/>
              </a:prstGeom>
              <a:blipFill>
                <a:blip r:embed="rId10"/>
                <a:stretch>
                  <a:fillRect l="-18367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3A99B9-B856-66C7-813F-3B51AE679D9A}"/>
                  </a:ext>
                </a:extLst>
              </p:cNvPr>
              <p:cNvSpPr txBox="1"/>
              <p:nvPr/>
            </p:nvSpPr>
            <p:spPr>
              <a:xfrm>
                <a:off x="2374154" y="4445803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3A99B9-B856-66C7-813F-3B51AE67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154" y="4445803"/>
                <a:ext cx="296941" cy="276999"/>
              </a:xfrm>
              <a:prstGeom prst="rect">
                <a:avLst/>
              </a:prstGeom>
              <a:blipFill>
                <a:blip r:embed="rId11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692BAD-28F2-D9B9-1834-346801884917}"/>
                  </a:ext>
                </a:extLst>
              </p:cNvPr>
              <p:cNvSpPr txBox="1"/>
              <p:nvPr/>
            </p:nvSpPr>
            <p:spPr>
              <a:xfrm>
                <a:off x="3395011" y="4107828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692BAD-28F2-D9B9-1834-34680188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11" y="4107828"/>
                <a:ext cx="389402" cy="276999"/>
              </a:xfrm>
              <a:prstGeom prst="rect">
                <a:avLst/>
              </a:prstGeom>
              <a:blipFill>
                <a:blip r:embed="rId13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AF7CF9-67FC-871A-1D57-DFFAE19A13A6}"/>
                  </a:ext>
                </a:extLst>
              </p:cNvPr>
              <p:cNvSpPr txBox="1"/>
              <p:nvPr/>
            </p:nvSpPr>
            <p:spPr>
              <a:xfrm>
                <a:off x="3414291" y="3723020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AF7CF9-67FC-871A-1D57-DFFAE19A1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91" y="3723020"/>
                <a:ext cx="292131" cy="276999"/>
              </a:xfrm>
              <a:prstGeom prst="rect">
                <a:avLst/>
              </a:prstGeom>
              <a:blipFill>
                <a:blip r:embed="rId14"/>
                <a:stretch>
                  <a:fillRect l="-16667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661516-A952-C0F9-DDE5-D181A152083D}"/>
                  </a:ext>
                </a:extLst>
              </p:cNvPr>
              <p:cNvSpPr txBox="1"/>
              <p:nvPr/>
            </p:nvSpPr>
            <p:spPr>
              <a:xfrm>
                <a:off x="3396854" y="4464444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661516-A952-C0F9-DDE5-D181A1520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54" y="4464444"/>
                <a:ext cx="389402" cy="276999"/>
              </a:xfrm>
              <a:prstGeom prst="rect">
                <a:avLst/>
              </a:prstGeom>
              <a:blipFill>
                <a:blip r:embed="rId15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C978C3-0DBE-9C1A-53E9-69D5B33012FC}"/>
                  </a:ext>
                </a:extLst>
              </p:cNvPr>
              <p:cNvSpPr txBox="1"/>
              <p:nvPr/>
            </p:nvSpPr>
            <p:spPr>
              <a:xfrm>
                <a:off x="5863752" y="1495801"/>
                <a:ext cx="4152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C978C3-0DBE-9C1A-53E9-69D5B3301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52" y="1495801"/>
                <a:ext cx="415229" cy="307777"/>
              </a:xfrm>
              <a:prstGeom prst="rect">
                <a:avLst/>
              </a:prstGeom>
              <a:blipFill>
                <a:blip r:embed="rId16"/>
                <a:stretch>
                  <a:fillRect l="-220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C1E940-DB51-0EAD-3544-A847A4A18A27}"/>
                  </a:ext>
                </a:extLst>
              </p:cNvPr>
              <p:cNvSpPr txBox="1"/>
              <p:nvPr/>
            </p:nvSpPr>
            <p:spPr>
              <a:xfrm>
                <a:off x="7081313" y="1495800"/>
                <a:ext cx="1733503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C1E940-DB51-0EAD-3544-A847A4A1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3" y="1495800"/>
                <a:ext cx="1733503" cy="331437"/>
              </a:xfrm>
              <a:prstGeom prst="rect">
                <a:avLst/>
              </a:prstGeom>
              <a:blipFill>
                <a:blip r:embed="rId17"/>
                <a:stretch>
                  <a:fillRect l="-52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20FD7D-6BBD-5E7A-AF2D-108A42C09F38}"/>
              </a:ext>
            </a:extLst>
          </p:cNvPr>
          <p:cNvCxnSpPr>
            <a:cxnSpLocks/>
          </p:cNvCxnSpPr>
          <p:nvPr/>
        </p:nvCxnSpPr>
        <p:spPr>
          <a:xfrm flipV="1">
            <a:off x="6324701" y="1648587"/>
            <a:ext cx="615595" cy="1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A8B9DB-F2DE-A551-5E49-6337BCD4D565}"/>
                  </a:ext>
                </a:extLst>
              </p:cNvPr>
              <p:cNvSpPr txBox="1"/>
              <p:nvPr/>
            </p:nvSpPr>
            <p:spPr>
              <a:xfrm>
                <a:off x="5863752" y="2003728"/>
                <a:ext cx="3393058" cy="5841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A8B9DB-F2DE-A551-5E49-6337BCD4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52" y="2003728"/>
                <a:ext cx="3393058" cy="58413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957022" y="1877172"/>
            <a:ext cx="3530600" cy="3949700"/>
          </a:xfrm>
          <a:custGeom>
            <a:avLst/>
            <a:gdLst>
              <a:gd name="connsiteX0" fmla="*/ 0 w 3530600"/>
              <a:gd name="connsiteY0" fmla="*/ 3949700 h 3949700"/>
              <a:gd name="connsiteX1" fmla="*/ 1397000 w 3530600"/>
              <a:gd name="connsiteY1" fmla="*/ 3251200 h 3949700"/>
              <a:gd name="connsiteX2" fmla="*/ 2451100 w 3530600"/>
              <a:gd name="connsiteY2" fmla="*/ 1117600 h 3949700"/>
              <a:gd name="connsiteX3" fmla="*/ 3530600 w 3530600"/>
              <a:gd name="connsiteY3" fmla="*/ 0 h 394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3949700">
                <a:moveTo>
                  <a:pt x="0" y="3949700"/>
                </a:moveTo>
                <a:cubicBezTo>
                  <a:pt x="494241" y="3836458"/>
                  <a:pt x="988483" y="3723217"/>
                  <a:pt x="1397000" y="3251200"/>
                </a:cubicBezTo>
                <a:cubicBezTo>
                  <a:pt x="1805517" y="2779183"/>
                  <a:pt x="2095500" y="1659467"/>
                  <a:pt x="2451100" y="1117600"/>
                </a:cubicBezTo>
                <a:cubicBezTo>
                  <a:pt x="2806700" y="575733"/>
                  <a:pt x="3168650" y="287866"/>
                  <a:pt x="3530600" y="0"/>
                </a:cubicBezTo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692BAD-28F2-D9B9-1834-346801884917}"/>
                  </a:ext>
                </a:extLst>
              </p:cNvPr>
              <p:cNvSpPr txBox="1"/>
              <p:nvPr/>
            </p:nvSpPr>
            <p:spPr>
              <a:xfrm>
                <a:off x="1948416" y="4097457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692BAD-28F2-D9B9-1834-34680188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16" y="4097457"/>
                <a:ext cx="389402" cy="276999"/>
              </a:xfrm>
              <a:prstGeom prst="rect">
                <a:avLst/>
              </a:prstGeom>
              <a:blipFill>
                <a:blip r:embed="rId19"/>
                <a:stretch>
                  <a:fillRect l="-14063" r="-468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AF7CF9-67FC-871A-1D57-DFFAE19A13A6}"/>
                  </a:ext>
                </a:extLst>
              </p:cNvPr>
              <p:cNvSpPr txBox="1"/>
              <p:nvPr/>
            </p:nvSpPr>
            <p:spPr>
              <a:xfrm>
                <a:off x="1967696" y="3712649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AF7CF9-67FC-871A-1D57-DFFAE19A1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96" y="3712649"/>
                <a:ext cx="389402" cy="276999"/>
              </a:xfrm>
              <a:prstGeom prst="rect">
                <a:avLst/>
              </a:prstGeom>
              <a:blipFill>
                <a:blip r:embed="rId20"/>
                <a:stretch>
                  <a:fillRect l="-14063" r="-46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661516-A952-C0F9-DDE5-D181A152083D}"/>
                  </a:ext>
                </a:extLst>
              </p:cNvPr>
              <p:cNvSpPr txBox="1"/>
              <p:nvPr/>
            </p:nvSpPr>
            <p:spPr>
              <a:xfrm>
                <a:off x="1950259" y="4454073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661516-A952-C0F9-DDE5-D181A1520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59" y="4454073"/>
                <a:ext cx="389402" cy="276999"/>
              </a:xfrm>
              <a:prstGeom prst="rect">
                <a:avLst/>
              </a:prstGeom>
              <a:blipFill>
                <a:blip r:embed="rId21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A8B9DB-F2DE-A551-5E49-6337BCD4D565}"/>
                  </a:ext>
                </a:extLst>
              </p:cNvPr>
              <p:cNvSpPr txBox="1"/>
              <p:nvPr/>
            </p:nvSpPr>
            <p:spPr>
              <a:xfrm>
                <a:off x="5863752" y="2976699"/>
                <a:ext cx="5324948" cy="684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50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50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50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50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50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50B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50B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50B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050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solidFill>
                                <a:srgbClr val="050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50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50B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50B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50B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50B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50B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50B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50B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50B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50B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50B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50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50B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50B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50B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50B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50B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50B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50B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50B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50B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50B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50B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050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rgbClr val="050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050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50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2000" b="0" i="1" smtClean="0">
                          <a:solidFill>
                            <a:srgbClr val="050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𝑝𝑖𝑥</m:t>
                      </m:r>
                    </m:oMath>
                  </m:oMathPara>
                </a14:m>
                <a:endParaRPr lang="en-US" sz="2000" dirty="0">
                  <a:solidFill>
                    <a:srgbClr val="050BFF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A8B9DB-F2DE-A551-5E49-6337BCD4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52" y="2976699"/>
                <a:ext cx="5324948" cy="6849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5906229" y="4000019"/>
            <a:ext cx="1742346" cy="7866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>
            <a:off x="6543675" y="4000019"/>
            <a:ext cx="0" cy="7866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5814528" y="4097269"/>
                <a:ext cx="771995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28" y="4097269"/>
                <a:ext cx="771995" cy="5761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>
            <a:off x="7081313" y="3992001"/>
            <a:ext cx="0" cy="794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6968281" y="4097269"/>
                <a:ext cx="771995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281" y="4097269"/>
                <a:ext cx="771995" cy="57618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6430140" y="4276378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140" y="4276378"/>
                <a:ext cx="771995" cy="307777"/>
              </a:xfrm>
              <a:prstGeom prst="rect">
                <a:avLst/>
              </a:prstGeom>
              <a:blipFill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5906229" y="5081578"/>
            <a:ext cx="1742346" cy="786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>
            <a:off x="6543675" y="5081578"/>
            <a:ext cx="0" cy="7866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5833578" y="5321703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578" y="5321703"/>
                <a:ext cx="771995" cy="307777"/>
              </a:xfrm>
              <a:prstGeom prst="rect">
                <a:avLst/>
              </a:prstGeom>
              <a:blipFill>
                <a:blip r:embed="rId26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>
            <a:off x="7081313" y="5073560"/>
            <a:ext cx="0" cy="794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6987331" y="5321703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331" y="5321703"/>
                <a:ext cx="771995" cy="307777"/>
              </a:xfrm>
              <a:prstGeom prst="rect">
                <a:avLst/>
              </a:prstGeom>
              <a:blipFill>
                <a:blip r:embed="rId27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6430140" y="532936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140" y="5329362"/>
                <a:ext cx="771995" cy="307777"/>
              </a:xfrm>
              <a:prstGeom prst="rect">
                <a:avLst/>
              </a:prstGeom>
              <a:blipFill>
                <a:blip r:embed="rId28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6462630" y="4416304"/>
                <a:ext cx="77199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30" y="4416304"/>
                <a:ext cx="771995" cy="7386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9270717" y="4030774"/>
            <a:ext cx="1676710" cy="1547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>
            <a:off x="9820136" y="4030774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>
            <a:off x="10404098" y="4030774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 flipH="1">
            <a:off x="9270717" y="4537766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4F3444-8831-0A97-BDB7-73ADFCCE95BA}"/>
              </a:ext>
            </a:extLst>
          </p:cNvPr>
          <p:cNvCxnSpPr>
            <a:cxnSpLocks/>
          </p:cNvCxnSpPr>
          <p:nvPr/>
        </p:nvCxnSpPr>
        <p:spPr>
          <a:xfrm flipH="1">
            <a:off x="9270717" y="5072622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9733014" y="4651305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014" y="4651305"/>
                <a:ext cx="771995" cy="307777"/>
              </a:xfrm>
              <a:prstGeom prst="rect">
                <a:avLst/>
              </a:prstGeom>
              <a:blipFill>
                <a:blip r:embed="rId3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10256889" y="4124748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889" y="4124748"/>
                <a:ext cx="771995" cy="307777"/>
              </a:xfrm>
              <a:prstGeom prst="rect">
                <a:avLst/>
              </a:prstGeom>
              <a:blipFill>
                <a:blip r:embed="rId3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10252776" y="5170879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76" y="5170879"/>
                <a:ext cx="771995" cy="307777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9148654" y="4135731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654" y="4135731"/>
                <a:ext cx="771995" cy="307777"/>
              </a:xfrm>
              <a:prstGeom prst="rect">
                <a:avLst/>
              </a:prstGeom>
              <a:blipFill>
                <a:blip r:embed="rId3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9144541" y="518186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541" y="5181862"/>
                <a:ext cx="771995" cy="307777"/>
              </a:xfrm>
              <a:prstGeom prst="rect">
                <a:avLst/>
              </a:prstGeom>
              <a:blipFill>
                <a:blip r:embed="rId3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9155083" y="4653257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083" y="4653257"/>
                <a:ext cx="771995" cy="307777"/>
              </a:xfrm>
              <a:prstGeom prst="rect">
                <a:avLst/>
              </a:prstGeom>
              <a:blipFill>
                <a:blip r:embed="rId3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9733014" y="4133578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014" y="4133578"/>
                <a:ext cx="771995" cy="307777"/>
              </a:xfrm>
              <a:prstGeom prst="rect">
                <a:avLst/>
              </a:prstGeom>
              <a:blipFill>
                <a:blip r:embed="rId3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9732634" y="5185697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634" y="5185697"/>
                <a:ext cx="771995" cy="307777"/>
              </a:xfrm>
              <a:prstGeom prst="rect">
                <a:avLst/>
              </a:prstGeom>
              <a:blipFill>
                <a:blip r:embed="rId3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/>
              <p:nvPr/>
            </p:nvSpPr>
            <p:spPr>
              <a:xfrm>
                <a:off x="10251510" y="4666018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BFC022-52A0-791A-595C-045F548F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510" y="4666018"/>
                <a:ext cx="771995" cy="307777"/>
              </a:xfrm>
              <a:prstGeom prst="rect">
                <a:avLst/>
              </a:prstGeom>
              <a:blipFill>
                <a:blip r:embed="rId3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01DD828-B276-0724-B260-8D1263A2E02B}"/>
                  </a:ext>
                </a:extLst>
              </p:cNvPr>
              <p:cNvSpPr txBox="1"/>
              <p:nvPr/>
            </p:nvSpPr>
            <p:spPr>
              <a:xfrm>
                <a:off x="9038261" y="5640157"/>
                <a:ext cx="214162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dirty="0">
                    <a:sym typeface="Wingdings" panose="05000000000000000000" pitchFamily="2" charset="2"/>
                  </a:rPr>
                  <a:t>(3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3) edge detector</a:t>
                </a:r>
              </a:p>
              <a:p>
                <a:pPr algn="ctr"/>
                <a:r>
                  <a:rPr lang="en-US" sz="2000" dirty="0">
                    <a:sym typeface="Wingdings" panose="05000000000000000000" pitchFamily="2" charset="2"/>
                  </a:rPr>
                  <a:t>along  y-axis</a:t>
                </a:r>
                <a:endParaRPr lang="en-US" sz="2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01DD828-B276-0724-B260-8D1263A2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261" y="5640157"/>
                <a:ext cx="2141622" cy="615553"/>
              </a:xfrm>
              <a:prstGeom prst="rect">
                <a:avLst/>
              </a:prstGeom>
              <a:blipFill>
                <a:blip r:embed="rId39"/>
                <a:stretch>
                  <a:fillRect l="-3419" t="-11881" r="-3134" b="-24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38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0" grpId="0"/>
      <p:bldP spid="61" grpId="0" animBg="1"/>
      <p:bldP spid="63" grpId="0"/>
      <p:bldP spid="65" grpId="0"/>
      <p:bldP spid="66" grpId="0"/>
      <p:bldP spid="67" grpId="0" animBg="1"/>
      <p:bldP spid="69" grpId="0"/>
      <p:bldP spid="71" grpId="0"/>
      <p:bldP spid="72" grpId="0"/>
      <p:bldP spid="73" grpId="0"/>
      <p:bldP spid="74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6EE9-A9B2-ABB7-1FE7-57DE9CBF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Edge Detection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AF605-F864-AF50-D8E7-C6A768871796}"/>
              </a:ext>
            </a:extLst>
          </p:cNvPr>
          <p:cNvSpPr/>
          <p:nvPr/>
        </p:nvSpPr>
        <p:spPr>
          <a:xfrm>
            <a:off x="1900653" y="1964230"/>
            <a:ext cx="1676710" cy="1547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214FD2-C9BE-5524-AAB6-24737030DEBB}"/>
              </a:ext>
            </a:extLst>
          </p:cNvPr>
          <p:cNvCxnSpPr>
            <a:cxnSpLocks/>
          </p:cNvCxnSpPr>
          <p:nvPr/>
        </p:nvCxnSpPr>
        <p:spPr>
          <a:xfrm>
            <a:off x="2450072" y="1964230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CCA920-693C-DAC3-24E0-5CD9F7139C03}"/>
              </a:ext>
            </a:extLst>
          </p:cNvPr>
          <p:cNvCxnSpPr>
            <a:cxnSpLocks/>
          </p:cNvCxnSpPr>
          <p:nvPr/>
        </p:nvCxnSpPr>
        <p:spPr>
          <a:xfrm>
            <a:off x="3034034" y="1964230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78B9AA-D1D9-4661-1A07-9F6E7855B7D8}"/>
              </a:ext>
            </a:extLst>
          </p:cNvPr>
          <p:cNvCxnSpPr>
            <a:cxnSpLocks/>
          </p:cNvCxnSpPr>
          <p:nvPr/>
        </p:nvCxnSpPr>
        <p:spPr>
          <a:xfrm flipH="1">
            <a:off x="1900653" y="2471222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E3BAC2-AA24-D976-0B98-32B920D974A9}"/>
              </a:ext>
            </a:extLst>
          </p:cNvPr>
          <p:cNvCxnSpPr>
            <a:cxnSpLocks/>
          </p:cNvCxnSpPr>
          <p:nvPr/>
        </p:nvCxnSpPr>
        <p:spPr>
          <a:xfrm flipH="1">
            <a:off x="1900653" y="3006078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7036D-4FA5-95EF-0CAF-BA46ED1AD590}"/>
                  </a:ext>
                </a:extLst>
              </p:cNvPr>
              <p:cNvSpPr txBox="1"/>
              <p:nvPr/>
            </p:nvSpPr>
            <p:spPr>
              <a:xfrm>
                <a:off x="2362950" y="2584761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7036D-4FA5-95EF-0CAF-BA46ED1AD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50" y="2584761"/>
                <a:ext cx="771995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ECE526-D636-52A0-D27B-D3555675BFD7}"/>
                  </a:ext>
                </a:extLst>
              </p:cNvPr>
              <p:cNvSpPr txBox="1"/>
              <p:nvPr/>
            </p:nvSpPr>
            <p:spPr>
              <a:xfrm>
                <a:off x="2886825" y="2058204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ECE526-D636-52A0-D27B-D3555675B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25" y="2058204"/>
                <a:ext cx="771995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CCEB6-92C6-43E7-8CBE-B9A4DEAB8D39}"/>
                  </a:ext>
                </a:extLst>
              </p:cNvPr>
              <p:cNvSpPr txBox="1"/>
              <p:nvPr/>
            </p:nvSpPr>
            <p:spPr>
              <a:xfrm>
                <a:off x="2882712" y="3104335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CCEB6-92C6-43E7-8CBE-B9A4DEAB8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712" y="3104335"/>
                <a:ext cx="771995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25C5EA-EFE0-3B78-D2F8-408D07FED752}"/>
                  </a:ext>
                </a:extLst>
              </p:cNvPr>
              <p:cNvSpPr txBox="1"/>
              <p:nvPr/>
            </p:nvSpPr>
            <p:spPr>
              <a:xfrm>
                <a:off x="1778590" y="2069187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25C5EA-EFE0-3B78-D2F8-408D07FED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590" y="2069187"/>
                <a:ext cx="771995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2CE8B-8BD9-0477-5DF7-C05D5979C8B1}"/>
                  </a:ext>
                </a:extLst>
              </p:cNvPr>
              <p:cNvSpPr txBox="1"/>
              <p:nvPr/>
            </p:nvSpPr>
            <p:spPr>
              <a:xfrm>
                <a:off x="1774477" y="3115318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2CE8B-8BD9-0477-5DF7-C05D5979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477" y="3115318"/>
                <a:ext cx="771995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E6C931-D19C-12C3-16A0-CB74AC9741EF}"/>
                  </a:ext>
                </a:extLst>
              </p:cNvPr>
              <p:cNvSpPr txBox="1"/>
              <p:nvPr/>
            </p:nvSpPr>
            <p:spPr>
              <a:xfrm>
                <a:off x="1785019" y="2586713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E6C931-D19C-12C3-16A0-CB74AC974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019" y="2586713"/>
                <a:ext cx="771995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98709F-3974-4A48-5244-067230E46D81}"/>
                  </a:ext>
                </a:extLst>
              </p:cNvPr>
              <p:cNvSpPr txBox="1"/>
              <p:nvPr/>
            </p:nvSpPr>
            <p:spPr>
              <a:xfrm>
                <a:off x="2362950" y="2067034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98709F-3974-4A48-5244-067230E4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50" y="2067034"/>
                <a:ext cx="77199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6D031A-8498-9D71-D468-9BADE09A7190}"/>
                  </a:ext>
                </a:extLst>
              </p:cNvPr>
              <p:cNvSpPr txBox="1"/>
              <p:nvPr/>
            </p:nvSpPr>
            <p:spPr>
              <a:xfrm>
                <a:off x="2362570" y="3119153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6D031A-8498-9D71-D468-9BADE09A7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0" y="3119153"/>
                <a:ext cx="771995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D68FA-5D4C-ED1C-0EDD-FF8C485C65BD}"/>
                  </a:ext>
                </a:extLst>
              </p:cNvPr>
              <p:cNvSpPr txBox="1"/>
              <p:nvPr/>
            </p:nvSpPr>
            <p:spPr>
              <a:xfrm>
                <a:off x="2881446" y="2599474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D68FA-5D4C-ED1C-0EDD-FF8C485C6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46" y="2599474"/>
                <a:ext cx="771995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DDCD8A2-E3E4-042B-56FF-A508FF379EE5}"/>
              </a:ext>
            </a:extLst>
          </p:cNvPr>
          <p:cNvSpPr/>
          <p:nvPr/>
        </p:nvSpPr>
        <p:spPr>
          <a:xfrm>
            <a:off x="1895274" y="4131358"/>
            <a:ext cx="1676710" cy="1547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C8E58A-2A7F-3D59-61AF-D4CCACAEF16F}"/>
              </a:ext>
            </a:extLst>
          </p:cNvPr>
          <p:cNvCxnSpPr>
            <a:cxnSpLocks/>
          </p:cNvCxnSpPr>
          <p:nvPr/>
        </p:nvCxnSpPr>
        <p:spPr>
          <a:xfrm>
            <a:off x="2444693" y="4131358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9EA00D-2A6F-D51C-76A3-B002F4A6883B}"/>
              </a:ext>
            </a:extLst>
          </p:cNvPr>
          <p:cNvCxnSpPr>
            <a:cxnSpLocks/>
          </p:cNvCxnSpPr>
          <p:nvPr/>
        </p:nvCxnSpPr>
        <p:spPr>
          <a:xfrm>
            <a:off x="3028655" y="4131358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451326-FA34-9AF7-791F-EB2185C84B29}"/>
              </a:ext>
            </a:extLst>
          </p:cNvPr>
          <p:cNvCxnSpPr>
            <a:cxnSpLocks/>
          </p:cNvCxnSpPr>
          <p:nvPr/>
        </p:nvCxnSpPr>
        <p:spPr>
          <a:xfrm flipH="1">
            <a:off x="1895274" y="4638350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920883-4F65-202E-26C1-B592F91ADBBC}"/>
              </a:ext>
            </a:extLst>
          </p:cNvPr>
          <p:cNvCxnSpPr>
            <a:cxnSpLocks/>
          </p:cNvCxnSpPr>
          <p:nvPr/>
        </p:nvCxnSpPr>
        <p:spPr>
          <a:xfrm flipH="1">
            <a:off x="1895274" y="5173206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4FE708-52ED-506B-3B32-57616B2628E1}"/>
                  </a:ext>
                </a:extLst>
              </p:cNvPr>
              <p:cNvSpPr txBox="1"/>
              <p:nvPr/>
            </p:nvSpPr>
            <p:spPr>
              <a:xfrm>
                <a:off x="2357571" y="4751889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4FE708-52ED-506B-3B32-57616B26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571" y="4751889"/>
                <a:ext cx="771995" cy="307777"/>
              </a:xfrm>
              <a:prstGeom prst="rect">
                <a:avLst/>
              </a:prstGeom>
              <a:blipFill>
                <a:blip r:embed="rId1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9A950F-59F6-8D35-F319-8682787B410D}"/>
                  </a:ext>
                </a:extLst>
              </p:cNvPr>
              <p:cNvSpPr txBox="1"/>
              <p:nvPr/>
            </p:nvSpPr>
            <p:spPr>
              <a:xfrm>
                <a:off x="2881446" y="422533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9A950F-59F6-8D35-F319-8682787B4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46" y="4225332"/>
                <a:ext cx="771995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E132FF-A34E-DDAF-227A-F73E73C860E7}"/>
                  </a:ext>
                </a:extLst>
              </p:cNvPr>
              <p:cNvSpPr txBox="1"/>
              <p:nvPr/>
            </p:nvSpPr>
            <p:spPr>
              <a:xfrm>
                <a:off x="2877333" y="5271463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E132FF-A34E-DDAF-227A-F73E73C86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33" y="5271463"/>
                <a:ext cx="771995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DA5D4B-324D-0E97-B916-3D50B637E3CA}"/>
                  </a:ext>
                </a:extLst>
              </p:cNvPr>
              <p:cNvSpPr txBox="1"/>
              <p:nvPr/>
            </p:nvSpPr>
            <p:spPr>
              <a:xfrm>
                <a:off x="1773211" y="4236315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DA5D4B-324D-0E97-B916-3D50B637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211" y="4236315"/>
                <a:ext cx="771995" cy="307777"/>
              </a:xfrm>
              <a:prstGeom prst="rect">
                <a:avLst/>
              </a:prstGeom>
              <a:blipFill>
                <a:blip r:embed="rId1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C60FDA-E707-62BD-FA33-3A025965A4DE}"/>
                  </a:ext>
                </a:extLst>
              </p:cNvPr>
              <p:cNvSpPr txBox="1"/>
              <p:nvPr/>
            </p:nvSpPr>
            <p:spPr>
              <a:xfrm>
                <a:off x="1769098" y="5282446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C60FDA-E707-62BD-FA33-3A025965A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098" y="5282446"/>
                <a:ext cx="771995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463F8D-7442-8CC5-FA49-BF7D98FE3470}"/>
                  </a:ext>
                </a:extLst>
              </p:cNvPr>
              <p:cNvSpPr txBox="1"/>
              <p:nvPr/>
            </p:nvSpPr>
            <p:spPr>
              <a:xfrm>
                <a:off x="1779640" y="4753841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463F8D-7442-8CC5-FA49-BF7D98FE3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40" y="4753841"/>
                <a:ext cx="771995" cy="307777"/>
              </a:xfrm>
              <a:prstGeom prst="rect">
                <a:avLst/>
              </a:prstGeom>
              <a:blipFill>
                <a:blip r:embed="rId1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865752-4B11-8C0B-1B0A-48E57102DD90}"/>
                  </a:ext>
                </a:extLst>
              </p:cNvPr>
              <p:cNvSpPr txBox="1"/>
              <p:nvPr/>
            </p:nvSpPr>
            <p:spPr>
              <a:xfrm>
                <a:off x="2357571" y="423416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865752-4B11-8C0B-1B0A-48E57102D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571" y="4234162"/>
                <a:ext cx="771995" cy="307777"/>
              </a:xfrm>
              <a:prstGeom prst="rect">
                <a:avLst/>
              </a:prstGeom>
              <a:blipFill>
                <a:blip r:embed="rId1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ED25E9-903F-F04B-9504-F133F0179AB9}"/>
                  </a:ext>
                </a:extLst>
              </p:cNvPr>
              <p:cNvSpPr txBox="1"/>
              <p:nvPr/>
            </p:nvSpPr>
            <p:spPr>
              <a:xfrm>
                <a:off x="2357191" y="5286281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ED25E9-903F-F04B-9504-F133F0179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91" y="5286281"/>
                <a:ext cx="771995" cy="30777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8E0B78-0A38-1DE7-2989-6B138436D64D}"/>
                  </a:ext>
                </a:extLst>
              </p:cNvPr>
              <p:cNvSpPr txBox="1"/>
              <p:nvPr/>
            </p:nvSpPr>
            <p:spPr>
              <a:xfrm>
                <a:off x="2903499" y="476660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8E0B78-0A38-1DE7-2989-6B138436D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99" y="4766602"/>
                <a:ext cx="771995" cy="307777"/>
              </a:xfrm>
              <a:prstGeom prst="rect">
                <a:avLst/>
              </a:prstGeom>
              <a:blipFill>
                <a:blip r:embed="rId1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2EFE1C-55B8-1E46-519B-A57FC13B6704}"/>
                  </a:ext>
                </a:extLst>
              </p:cNvPr>
              <p:cNvSpPr txBox="1"/>
              <p:nvPr/>
            </p:nvSpPr>
            <p:spPr>
              <a:xfrm rot="16200000">
                <a:off x="137962" y="2476362"/>
                <a:ext cx="26865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(3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3) edge detector</a:t>
                </a:r>
              </a:p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along  y-axis</a:t>
                </a:r>
                <a:endParaRPr lang="en-US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2EFE1C-55B8-1E46-519B-A57FC13B6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962" y="2476362"/>
                <a:ext cx="2686539" cy="553998"/>
              </a:xfrm>
              <a:prstGeom prst="rect">
                <a:avLst/>
              </a:prstGeom>
              <a:blipFill>
                <a:blip r:embed="rId20"/>
                <a:stretch>
                  <a:fillRect l="-13333" r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0EC365-4EC7-F99C-F2AC-E90ABEF86D2C}"/>
                  </a:ext>
                </a:extLst>
              </p:cNvPr>
              <p:cNvSpPr txBox="1"/>
              <p:nvPr/>
            </p:nvSpPr>
            <p:spPr>
              <a:xfrm rot="16200000">
                <a:off x="147298" y="4628350"/>
                <a:ext cx="26865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(3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3) edge detector</a:t>
                </a:r>
              </a:p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along  x-axis</a:t>
                </a:r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0EC365-4EC7-F99C-F2AC-E90ABEF86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7298" y="4628350"/>
                <a:ext cx="2686539" cy="553998"/>
              </a:xfrm>
              <a:prstGeom prst="rect">
                <a:avLst/>
              </a:prstGeom>
              <a:blipFill>
                <a:blip r:embed="rId21"/>
                <a:stretch>
                  <a:fillRect l="-13187" r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B0523CA-22B6-DDE3-A302-101116F490AA}"/>
              </a:ext>
            </a:extLst>
          </p:cNvPr>
          <p:cNvSpPr txBox="1"/>
          <p:nvPr/>
        </p:nvSpPr>
        <p:spPr>
          <a:xfrm rot="16200000">
            <a:off x="2458562" y="4837933"/>
            <a:ext cx="26865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SOBEL X</a:t>
            </a:r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753332-E225-07B9-87CD-41B90AFC79F3}"/>
              </a:ext>
            </a:extLst>
          </p:cNvPr>
          <p:cNvSpPr/>
          <p:nvPr/>
        </p:nvSpPr>
        <p:spPr>
          <a:xfrm>
            <a:off x="5725299" y="2144240"/>
            <a:ext cx="1141845" cy="1124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6847A1-1352-54F3-B490-E4E47D9797CF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6296222" y="2144240"/>
            <a:ext cx="0" cy="1124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EA22D4-86A5-8FEF-642C-68E8F6D9F77B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5725299" y="2706723"/>
            <a:ext cx="11418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98F3E1-7BAB-2C45-B7DB-02D176E44C85}"/>
                  </a:ext>
                </a:extLst>
              </p:cNvPr>
              <p:cNvSpPr txBox="1"/>
              <p:nvPr/>
            </p:nvSpPr>
            <p:spPr>
              <a:xfrm>
                <a:off x="6167130" y="2852499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98F3E1-7BAB-2C45-B7DB-02D176E4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30" y="2852499"/>
                <a:ext cx="771995" cy="307777"/>
              </a:xfrm>
              <a:prstGeom prst="rect">
                <a:avLst/>
              </a:prstGeom>
              <a:blipFill>
                <a:blip r:embed="rId2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7E6838-6367-B141-4CD6-6DDF424F5A99}"/>
                  </a:ext>
                </a:extLst>
              </p:cNvPr>
              <p:cNvSpPr txBox="1"/>
              <p:nvPr/>
            </p:nvSpPr>
            <p:spPr>
              <a:xfrm>
                <a:off x="5601140" y="2271459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7E6838-6367-B141-4CD6-6DDF424F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40" y="2271459"/>
                <a:ext cx="771995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2B36E7-D4BE-DAEA-25E0-E2E4125CD7BE}"/>
                  </a:ext>
                </a:extLst>
              </p:cNvPr>
              <p:cNvSpPr txBox="1"/>
              <p:nvPr/>
            </p:nvSpPr>
            <p:spPr>
              <a:xfrm>
                <a:off x="6201020" y="226979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2B36E7-D4BE-DAEA-25E0-E2E4125CD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020" y="2269792"/>
                <a:ext cx="771995" cy="307777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7C0B6D-F5CC-2220-F950-20FBD2F1D139}"/>
                  </a:ext>
                </a:extLst>
              </p:cNvPr>
              <p:cNvSpPr txBox="1"/>
              <p:nvPr/>
            </p:nvSpPr>
            <p:spPr>
              <a:xfrm>
                <a:off x="5672243" y="2834076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7C0B6D-F5CC-2220-F950-20FBD2F1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243" y="2834076"/>
                <a:ext cx="771995" cy="307777"/>
              </a:xfrm>
              <a:prstGeom prst="rect">
                <a:avLst/>
              </a:prstGeom>
              <a:blipFill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A3CC29C6-589E-742C-283B-3D7878167D9B}"/>
              </a:ext>
            </a:extLst>
          </p:cNvPr>
          <p:cNvSpPr/>
          <p:nvPr/>
        </p:nvSpPr>
        <p:spPr>
          <a:xfrm>
            <a:off x="5734635" y="4283563"/>
            <a:ext cx="1141845" cy="1124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4888EF-4025-D898-352D-9C1D5677700F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6305558" y="4283563"/>
            <a:ext cx="0" cy="1124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D50A22-E04C-54D9-77D2-A71B404AEE67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5734635" y="4846046"/>
            <a:ext cx="11418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022E4B-F734-29FA-3CA0-30061C97E11F}"/>
                  </a:ext>
                </a:extLst>
              </p:cNvPr>
              <p:cNvSpPr txBox="1"/>
              <p:nvPr/>
            </p:nvSpPr>
            <p:spPr>
              <a:xfrm>
                <a:off x="6176466" y="499182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022E4B-F734-29FA-3CA0-30061C97E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466" y="4991822"/>
                <a:ext cx="771995" cy="307777"/>
              </a:xfrm>
              <a:prstGeom prst="rect">
                <a:avLst/>
              </a:prstGeom>
              <a:blipFill>
                <a:blip r:embed="rId2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4392FB-67F8-58A4-E6D0-717E263DE9D4}"/>
                  </a:ext>
                </a:extLst>
              </p:cNvPr>
              <p:cNvSpPr txBox="1"/>
              <p:nvPr/>
            </p:nvSpPr>
            <p:spPr>
              <a:xfrm>
                <a:off x="5656196" y="441078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4392FB-67F8-58A4-E6D0-717E263DE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96" y="4410782"/>
                <a:ext cx="771995" cy="307777"/>
              </a:xfrm>
              <a:prstGeom prst="rect">
                <a:avLst/>
              </a:prstGeom>
              <a:blipFill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9FC613-24F5-0BCA-E3EC-B3B19454FCE8}"/>
                  </a:ext>
                </a:extLst>
              </p:cNvPr>
              <p:cNvSpPr txBox="1"/>
              <p:nvPr/>
            </p:nvSpPr>
            <p:spPr>
              <a:xfrm>
                <a:off x="6192068" y="4409115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9FC613-24F5-0BCA-E3EC-B3B19454F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68" y="4409115"/>
                <a:ext cx="771995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A64A3D-CD24-FFEB-B1CD-4B9DF1878C4A}"/>
                  </a:ext>
                </a:extLst>
              </p:cNvPr>
              <p:cNvSpPr txBox="1"/>
              <p:nvPr/>
            </p:nvSpPr>
            <p:spPr>
              <a:xfrm>
                <a:off x="5663291" y="4973399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A64A3D-CD24-FFEB-B1CD-4B9DF187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91" y="4973399"/>
                <a:ext cx="771995" cy="307777"/>
              </a:xfrm>
              <a:prstGeom prst="rect">
                <a:avLst/>
              </a:prstGeom>
              <a:blipFill>
                <a:blip r:embed="rId2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BC212EAC-2BD5-F72F-BDD2-04E3F930E0E3}"/>
              </a:ext>
            </a:extLst>
          </p:cNvPr>
          <p:cNvSpPr txBox="1"/>
          <p:nvPr/>
        </p:nvSpPr>
        <p:spPr>
          <a:xfrm rot="16200000">
            <a:off x="2441038" y="2584332"/>
            <a:ext cx="26865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SOBEL Y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1D979D-0043-3E73-38AC-8A675833AA7A}"/>
              </a:ext>
            </a:extLst>
          </p:cNvPr>
          <p:cNvSpPr txBox="1"/>
          <p:nvPr/>
        </p:nvSpPr>
        <p:spPr>
          <a:xfrm rot="16200000">
            <a:off x="4015817" y="3660603"/>
            <a:ext cx="26865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Roberts Cross Edge Filter</a:t>
            </a:r>
            <a:endParaRPr lang="en-US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B673A2-5E05-C503-A6C0-19ECED229992}"/>
              </a:ext>
            </a:extLst>
          </p:cNvPr>
          <p:cNvSpPr/>
          <p:nvPr/>
        </p:nvSpPr>
        <p:spPr>
          <a:xfrm>
            <a:off x="8908952" y="4199407"/>
            <a:ext cx="1676710" cy="1547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6ED17-FAB5-B316-F01A-11FD0871F54A}"/>
              </a:ext>
            </a:extLst>
          </p:cNvPr>
          <p:cNvCxnSpPr>
            <a:cxnSpLocks/>
          </p:cNvCxnSpPr>
          <p:nvPr/>
        </p:nvCxnSpPr>
        <p:spPr>
          <a:xfrm>
            <a:off x="9458371" y="4199407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340482-C61B-14E1-A613-6FAC70464093}"/>
              </a:ext>
            </a:extLst>
          </p:cNvPr>
          <p:cNvCxnSpPr>
            <a:cxnSpLocks/>
          </p:cNvCxnSpPr>
          <p:nvPr/>
        </p:nvCxnSpPr>
        <p:spPr>
          <a:xfrm>
            <a:off x="10042333" y="4199407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CDDAB7-AB98-CFD8-47BC-36B992686AD9}"/>
              </a:ext>
            </a:extLst>
          </p:cNvPr>
          <p:cNvCxnSpPr>
            <a:cxnSpLocks/>
          </p:cNvCxnSpPr>
          <p:nvPr/>
        </p:nvCxnSpPr>
        <p:spPr>
          <a:xfrm flipH="1">
            <a:off x="8908952" y="4706399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29C2C6-FB5D-5F45-BB6C-6655AECC5C3D}"/>
              </a:ext>
            </a:extLst>
          </p:cNvPr>
          <p:cNvCxnSpPr>
            <a:cxnSpLocks/>
          </p:cNvCxnSpPr>
          <p:nvPr/>
        </p:nvCxnSpPr>
        <p:spPr>
          <a:xfrm flipH="1">
            <a:off x="8908952" y="5241255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63D5BC-8593-42FA-17C4-A70284071840}"/>
                  </a:ext>
                </a:extLst>
              </p:cNvPr>
              <p:cNvSpPr txBox="1"/>
              <p:nvPr/>
            </p:nvSpPr>
            <p:spPr>
              <a:xfrm>
                <a:off x="9371249" y="4819938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63D5BC-8593-42FA-17C4-A70284071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249" y="4819938"/>
                <a:ext cx="771995" cy="307777"/>
              </a:xfrm>
              <a:prstGeom prst="rect">
                <a:avLst/>
              </a:prstGeom>
              <a:blipFill>
                <a:blip r:embed="rId3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DA9F39-8B0F-097A-1B1A-6C791F46312D}"/>
                  </a:ext>
                </a:extLst>
              </p:cNvPr>
              <p:cNvSpPr txBox="1"/>
              <p:nvPr/>
            </p:nvSpPr>
            <p:spPr>
              <a:xfrm>
                <a:off x="9895124" y="4293381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DA9F39-8B0F-097A-1B1A-6C791F46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124" y="4293381"/>
                <a:ext cx="771995" cy="307777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E5A8EC-FEE1-DB33-33A2-1AE27F957AEC}"/>
                  </a:ext>
                </a:extLst>
              </p:cNvPr>
              <p:cNvSpPr txBox="1"/>
              <p:nvPr/>
            </p:nvSpPr>
            <p:spPr>
              <a:xfrm>
                <a:off x="9927587" y="5348656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E5A8EC-FEE1-DB33-33A2-1AE27F95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587" y="5348656"/>
                <a:ext cx="771995" cy="307777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2546234-C58A-D626-D67A-490B28894676}"/>
                  </a:ext>
                </a:extLst>
              </p:cNvPr>
              <p:cNvSpPr txBox="1"/>
              <p:nvPr/>
            </p:nvSpPr>
            <p:spPr>
              <a:xfrm>
                <a:off x="8805177" y="4304364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2546234-C58A-D626-D67A-490B2889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177" y="4304364"/>
                <a:ext cx="771995" cy="307777"/>
              </a:xfrm>
              <a:prstGeom prst="rect">
                <a:avLst/>
              </a:prstGeom>
              <a:blipFill>
                <a:blip r:embed="rId3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0402866-B93D-FD37-9E7A-9A710574151A}"/>
                  </a:ext>
                </a:extLst>
              </p:cNvPr>
              <p:cNvSpPr txBox="1"/>
              <p:nvPr/>
            </p:nvSpPr>
            <p:spPr>
              <a:xfrm>
                <a:off x="8782776" y="5350495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0402866-B93D-FD37-9E7A-9A710574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776" y="5350495"/>
                <a:ext cx="771995" cy="307777"/>
              </a:xfrm>
              <a:prstGeom prst="rect">
                <a:avLst/>
              </a:prstGeom>
              <a:blipFill>
                <a:blip r:embed="rId3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C00229-7163-FB0A-10EB-8FABBB1D106D}"/>
                  </a:ext>
                </a:extLst>
              </p:cNvPr>
              <p:cNvSpPr txBox="1"/>
              <p:nvPr/>
            </p:nvSpPr>
            <p:spPr>
              <a:xfrm>
                <a:off x="8793318" y="4821890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C00229-7163-FB0A-10EB-8FABBB1D1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318" y="4821890"/>
                <a:ext cx="771995" cy="307777"/>
              </a:xfrm>
              <a:prstGeom prst="rect">
                <a:avLst/>
              </a:prstGeom>
              <a:blipFill>
                <a:blip r:embed="rId3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916ED1-507E-C470-54C4-CA87086646E8}"/>
                  </a:ext>
                </a:extLst>
              </p:cNvPr>
              <p:cNvSpPr txBox="1"/>
              <p:nvPr/>
            </p:nvSpPr>
            <p:spPr>
              <a:xfrm>
                <a:off x="9371249" y="4302211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916ED1-507E-C470-54C4-CA8708664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249" y="4302211"/>
                <a:ext cx="771995" cy="307777"/>
              </a:xfrm>
              <a:prstGeom prst="rect">
                <a:avLst/>
              </a:prstGeom>
              <a:blipFill>
                <a:blip r:embed="rId3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429A5B-219F-F7BF-3C55-0BDCEA7F849B}"/>
                  </a:ext>
                </a:extLst>
              </p:cNvPr>
              <p:cNvSpPr txBox="1"/>
              <p:nvPr/>
            </p:nvSpPr>
            <p:spPr>
              <a:xfrm>
                <a:off x="9370869" y="5354330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429A5B-219F-F7BF-3C55-0BDCEA7F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869" y="5354330"/>
                <a:ext cx="771995" cy="307777"/>
              </a:xfrm>
              <a:prstGeom prst="rect">
                <a:avLst/>
              </a:prstGeom>
              <a:blipFill>
                <a:blip r:embed="rId3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CBD0305-F045-E814-7867-C28841EE6B65}"/>
                  </a:ext>
                </a:extLst>
              </p:cNvPr>
              <p:cNvSpPr txBox="1"/>
              <p:nvPr/>
            </p:nvSpPr>
            <p:spPr>
              <a:xfrm>
                <a:off x="9889745" y="4834651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CBD0305-F045-E814-7867-C28841EE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45" y="4834651"/>
                <a:ext cx="771995" cy="307777"/>
              </a:xfrm>
              <a:prstGeom prst="rect">
                <a:avLst/>
              </a:prstGeom>
              <a:blipFill>
                <a:blip r:embed="rId3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4BF533-598D-AC57-2A8E-5917F79DC0CF}"/>
                  </a:ext>
                </a:extLst>
              </p:cNvPr>
              <p:cNvSpPr txBox="1"/>
              <p:nvPr/>
            </p:nvSpPr>
            <p:spPr>
              <a:xfrm rot="16200000">
                <a:off x="7146261" y="4711539"/>
                <a:ext cx="26865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(3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3) edge detector</a:t>
                </a:r>
              </a:p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along  135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°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4BF533-598D-AC57-2A8E-5917F79D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46261" y="4711539"/>
                <a:ext cx="2686539" cy="553998"/>
              </a:xfrm>
              <a:prstGeom prst="rect">
                <a:avLst/>
              </a:prstGeom>
              <a:blipFill>
                <a:blip r:embed="rId39"/>
                <a:stretch>
                  <a:fillRect l="-13187" r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9491D8C2-B715-97DA-BB64-4B2BEBD217E2}"/>
              </a:ext>
            </a:extLst>
          </p:cNvPr>
          <p:cNvSpPr txBox="1"/>
          <p:nvPr/>
        </p:nvSpPr>
        <p:spPr>
          <a:xfrm rot="16200000">
            <a:off x="9422698" y="4821924"/>
            <a:ext cx="26865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SOBEL 135</a:t>
            </a:r>
            <a:endParaRPr lang="en-US" sz="2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B14BE2-9ADB-9B24-5F0A-805FD3640F58}"/>
              </a:ext>
            </a:extLst>
          </p:cNvPr>
          <p:cNvSpPr/>
          <p:nvPr/>
        </p:nvSpPr>
        <p:spPr>
          <a:xfrm>
            <a:off x="8964206" y="1959035"/>
            <a:ext cx="1676710" cy="1547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C99AEF-F85F-8224-6066-AE2A60DF7CC7}"/>
              </a:ext>
            </a:extLst>
          </p:cNvPr>
          <p:cNvCxnSpPr>
            <a:cxnSpLocks/>
          </p:cNvCxnSpPr>
          <p:nvPr/>
        </p:nvCxnSpPr>
        <p:spPr>
          <a:xfrm>
            <a:off x="9513625" y="1959035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165717A-AE31-0226-F059-549A03627D27}"/>
              </a:ext>
            </a:extLst>
          </p:cNvPr>
          <p:cNvCxnSpPr>
            <a:cxnSpLocks/>
          </p:cNvCxnSpPr>
          <p:nvPr/>
        </p:nvCxnSpPr>
        <p:spPr>
          <a:xfrm>
            <a:off x="10097587" y="1959035"/>
            <a:ext cx="0" cy="1547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EBD582-B6AF-1907-035E-9AE125873DC2}"/>
              </a:ext>
            </a:extLst>
          </p:cNvPr>
          <p:cNvCxnSpPr>
            <a:cxnSpLocks/>
          </p:cNvCxnSpPr>
          <p:nvPr/>
        </p:nvCxnSpPr>
        <p:spPr>
          <a:xfrm flipH="1">
            <a:off x="8964206" y="2466027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70543F-232A-036B-03D7-5A79AA4A814C}"/>
              </a:ext>
            </a:extLst>
          </p:cNvPr>
          <p:cNvCxnSpPr>
            <a:cxnSpLocks/>
          </p:cNvCxnSpPr>
          <p:nvPr/>
        </p:nvCxnSpPr>
        <p:spPr>
          <a:xfrm flipH="1">
            <a:off x="8964206" y="3000883"/>
            <a:ext cx="1676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05971F8-59F6-ABEC-D79C-299C6D4C22DB}"/>
                  </a:ext>
                </a:extLst>
              </p:cNvPr>
              <p:cNvSpPr txBox="1"/>
              <p:nvPr/>
            </p:nvSpPr>
            <p:spPr>
              <a:xfrm>
                <a:off x="9426503" y="2579566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05971F8-59F6-ABEC-D79C-299C6D4C2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503" y="2579566"/>
                <a:ext cx="771995" cy="307777"/>
              </a:xfrm>
              <a:prstGeom prst="rect">
                <a:avLst/>
              </a:prstGeom>
              <a:blipFill>
                <a:blip r:embed="rId4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333326-8DB8-DEB2-0B59-1C47A0931581}"/>
                  </a:ext>
                </a:extLst>
              </p:cNvPr>
              <p:cNvSpPr txBox="1"/>
              <p:nvPr/>
            </p:nvSpPr>
            <p:spPr>
              <a:xfrm>
                <a:off x="9950378" y="2053009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333326-8DB8-DEB2-0B59-1C47A093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378" y="2053009"/>
                <a:ext cx="771995" cy="307777"/>
              </a:xfrm>
              <a:prstGeom prst="rect">
                <a:avLst/>
              </a:prstGeom>
              <a:blipFill>
                <a:blip r:embed="rId4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60A1FBE-C80B-5653-C7A6-586F936BC96C}"/>
                  </a:ext>
                </a:extLst>
              </p:cNvPr>
              <p:cNvSpPr txBox="1"/>
              <p:nvPr/>
            </p:nvSpPr>
            <p:spPr>
              <a:xfrm>
                <a:off x="9982841" y="3108284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60A1FBE-C80B-5653-C7A6-586F936BC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41" y="3108284"/>
                <a:ext cx="771995" cy="307777"/>
              </a:xfrm>
              <a:prstGeom prst="rect">
                <a:avLst/>
              </a:prstGeom>
              <a:blipFill>
                <a:blip r:embed="rId4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9A5E49-83E1-96B7-6489-C66F002013A4}"/>
                  </a:ext>
                </a:extLst>
              </p:cNvPr>
              <p:cNvSpPr txBox="1"/>
              <p:nvPr/>
            </p:nvSpPr>
            <p:spPr>
              <a:xfrm>
                <a:off x="8860431" y="2063992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9A5E49-83E1-96B7-6489-C66F00201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431" y="2063992"/>
                <a:ext cx="771995" cy="307777"/>
              </a:xfrm>
              <a:prstGeom prst="rect">
                <a:avLst/>
              </a:prstGeom>
              <a:blipFill>
                <a:blip r:embed="rId4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07D5-7ED5-0F08-2DFC-94DE6A453CB6}"/>
                  </a:ext>
                </a:extLst>
              </p:cNvPr>
              <p:cNvSpPr txBox="1"/>
              <p:nvPr/>
            </p:nvSpPr>
            <p:spPr>
              <a:xfrm>
                <a:off x="8838030" y="3110123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07D5-7ED5-0F08-2DFC-94DE6A45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030" y="3110123"/>
                <a:ext cx="771995" cy="307777"/>
              </a:xfrm>
              <a:prstGeom prst="rect">
                <a:avLst/>
              </a:prstGeom>
              <a:blipFill>
                <a:blip r:embed="rId4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F20B42-AB9F-179D-961A-36D3F558151E}"/>
                  </a:ext>
                </a:extLst>
              </p:cNvPr>
              <p:cNvSpPr txBox="1"/>
              <p:nvPr/>
            </p:nvSpPr>
            <p:spPr>
              <a:xfrm>
                <a:off x="8848572" y="2581518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F20B42-AB9F-179D-961A-36D3F558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72" y="2581518"/>
                <a:ext cx="771995" cy="307777"/>
              </a:xfrm>
              <a:prstGeom prst="rect">
                <a:avLst/>
              </a:prstGeom>
              <a:blipFill>
                <a:blip r:embed="rId4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EF711D8-B6ED-1A21-E1D7-DD9D1233F0A6}"/>
                  </a:ext>
                </a:extLst>
              </p:cNvPr>
              <p:cNvSpPr txBox="1"/>
              <p:nvPr/>
            </p:nvSpPr>
            <p:spPr>
              <a:xfrm>
                <a:off x="9426503" y="2061839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EF711D8-B6ED-1A21-E1D7-DD9D1233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503" y="2061839"/>
                <a:ext cx="771995" cy="307777"/>
              </a:xfrm>
              <a:prstGeom prst="rect">
                <a:avLst/>
              </a:prstGeom>
              <a:blipFill>
                <a:blip r:embed="rId4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ECB1CE-DAFE-760C-EA1B-183BB7A63CB6}"/>
                  </a:ext>
                </a:extLst>
              </p:cNvPr>
              <p:cNvSpPr txBox="1"/>
              <p:nvPr/>
            </p:nvSpPr>
            <p:spPr>
              <a:xfrm>
                <a:off x="9426123" y="3113958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ECB1CE-DAFE-760C-EA1B-183BB7A6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23" y="3113958"/>
                <a:ext cx="771995" cy="307777"/>
              </a:xfrm>
              <a:prstGeom prst="rect">
                <a:avLst/>
              </a:prstGeom>
              <a:blipFill>
                <a:blip r:embed="rId4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D79189-B504-5E78-00AD-7430FC63E10A}"/>
                  </a:ext>
                </a:extLst>
              </p:cNvPr>
              <p:cNvSpPr txBox="1"/>
              <p:nvPr/>
            </p:nvSpPr>
            <p:spPr>
              <a:xfrm>
                <a:off x="9944999" y="2594279"/>
                <a:ext cx="7719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D79189-B504-5E78-00AD-7430FC63E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999" y="2594279"/>
                <a:ext cx="771995" cy="307777"/>
              </a:xfrm>
              <a:prstGeom prst="rect">
                <a:avLst/>
              </a:prstGeom>
              <a:blipFill>
                <a:blip r:embed="rId4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A29A46-F1FE-0357-CAA4-7BBED8EBB788}"/>
                  </a:ext>
                </a:extLst>
              </p:cNvPr>
              <p:cNvSpPr txBox="1"/>
              <p:nvPr/>
            </p:nvSpPr>
            <p:spPr>
              <a:xfrm rot="16200000">
                <a:off x="7201515" y="2471167"/>
                <a:ext cx="26865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(3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3) edge detector</a:t>
                </a:r>
              </a:p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along  45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°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A29A46-F1FE-0357-CAA4-7BBED8EBB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01515" y="2471167"/>
                <a:ext cx="2686539" cy="553998"/>
              </a:xfrm>
              <a:prstGeom prst="rect">
                <a:avLst/>
              </a:prstGeom>
              <a:blipFill>
                <a:blip r:embed="rId49"/>
                <a:stretch>
                  <a:fillRect l="-13187" r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E53AC170-15B6-F431-2512-23790EA0D032}"/>
              </a:ext>
            </a:extLst>
          </p:cNvPr>
          <p:cNvSpPr txBox="1"/>
          <p:nvPr/>
        </p:nvSpPr>
        <p:spPr>
          <a:xfrm rot="16200000">
            <a:off x="9477952" y="2581552"/>
            <a:ext cx="26865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SOBEL 45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019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 animBg="1"/>
      <p:bldP spid="41" grpId="0"/>
      <p:bldP spid="42" grpId="0"/>
      <p:bldP spid="43" grpId="0"/>
      <p:bldP spid="44" grpId="0"/>
      <p:bldP spid="45" grpId="0" animBg="1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3B52-8B35-DFCD-46B5-D105180D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2211-082F-CE7C-C46E-A01C5D9C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0795"/>
          </a:xfrm>
        </p:spPr>
        <p:txBody>
          <a:bodyPr>
            <a:normAutofit/>
          </a:bodyPr>
          <a:lstStyle/>
          <a:p>
            <a:r>
              <a:rPr lang="en-US" sz="2400" b="1" dirty="0"/>
              <a:t>Question: </a:t>
            </a:r>
            <a:r>
              <a:rPr lang="en-US" sz="2400" dirty="0"/>
              <a:t>Compare Sobel X, Y with Sobel 45/135.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E5857-251E-D579-D293-D6B7739B86BB}"/>
              </a:ext>
            </a:extLst>
          </p:cNvPr>
          <p:cNvSpPr/>
          <p:nvPr/>
        </p:nvSpPr>
        <p:spPr>
          <a:xfrm>
            <a:off x="1891975" y="3151513"/>
            <a:ext cx="1758858" cy="15146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B6DECB-72F2-B685-0B93-E20F9811DE0D}"/>
                  </a:ext>
                </a:extLst>
              </p:cNvPr>
              <p:cNvSpPr txBox="1"/>
              <p:nvPr/>
            </p:nvSpPr>
            <p:spPr>
              <a:xfrm>
                <a:off x="2356277" y="3776972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𝟏𝟔𝟖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B6DECB-72F2-B685-0B93-E20F9811D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277" y="3776972"/>
                <a:ext cx="809818" cy="307777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42267F-AD8D-D704-523D-C56501C61D29}"/>
                  </a:ext>
                </a:extLst>
              </p:cNvPr>
              <p:cNvSpPr txBox="1"/>
              <p:nvPr/>
            </p:nvSpPr>
            <p:spPr>
              <a:xfrm>
                <a:off x="2944751" y="3243464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𝟏𝟓𝟒</m:t>
                      </m:r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42267F-AD8D-D704-523D-C56501C6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751" y="3243464"/>
                <a:ext cx="809818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BD4616-EDA6-87AB-48BF-94E1797CAAE0}"/>
                  </a:ext>
                </a:extLst>
              </p:cNvPr>
              <p:cNvSpPr txBox="1"/>
              <p:nvPr/>
            </p:nvSpPr>
            <p:spPr>
              <a:xfrm>
                <a:off x="2968764" y="4267072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𝟐𝟒𝟖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BD4616-EDA6-87AB-48BF-94E1797CA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764" y="4267072"/>
                <a:ext cx="809818" cy="30777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F1B728-47AF-FFC5-479B-BB5CD5CB6F25}"/>
                  </a:ext>
                </a:extLst>
              </p:cNvPr>
              <p:cNvSpPr txBox="1"/>
              <p:nvPr/>
            </p:nvSpPr>
            <p:spPr>
              <a:xfrm>
                <a:off x="1783116" y="3254210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F1B728-47AF-FFC5-479B-BB5CD5CB6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16" y="3254210"/>
                <a:ext cx="809818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CF8503-256F-E43E-C4F4-D283382D0692}"/>
                  </a:ext>
                </a:extLst>
              </p:cNvPr>
              <p:cNvSpPr txBox="1"/>
              <p:nvPr/>
            </p:nvSpPr>
            <p:spPr>
              <a:xfrm>
                <a:off x="1759617" y="4277819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𝟏𝟒𝟒</m:t>
                      </m:r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CF8503-256F-E43E-C4F4-D283382D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17" y="4277819"/>
                <a:ext cx="809818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F4327D-D807-1956-06F8-669071849EE8}"/>
                  </a:ext>
                </a:extLst>
              </p:cNvPr>
              <p:cNvSpPr txBox="1"/>
              <p:nvPr/>
            </p:nvSpPr>
            <p:spPr>
              <a:xfrm>
                <a:off x="1770675" y="3760594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𝟏𝟐𝟕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F4327D-D807-1956-06F8-669071849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75" y="3760594"/>
                <a:ext cx="809818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6161B2-9687-B9CF-D96F-0403F567B79B}"/>
                  </a:ext>
                </a:extLst>
              </p:cNvPr>
              <p:cNvSpPr txBox="1"/>
              <p:nvPr/>
            </p:nvSpPr>
            <p:spPr>
              <a:xfrm>
                <a:off x="2372158" y="3252104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𝟏𝟎𝟗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6161B2-9687-B9CF-D96F-0403F567B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58" y="3252104"/>
                <a:ext cx="809818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2EFB59-CAF0-7BCA-0159-A75EBA8A8C0C}"/>
                  </a:ext>
                </a:extLst>
              </p:cNvPr>
              <p:cNvSpPr txBox="1"/>
              <p:nvPr/>
            </p:nvSpPr>
            <p:spPr>
              <a:xfrm>
                <a:off x="2376523" y="4281571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𝟏𝟗𝟗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2EFB59-CAF0-7BCA-0159-A75EBA8A8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23" y="4281571"/>
                <a:ext cx="809818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FDA7F3-1BEC-A534-3E76-27BD1F7A03A7}"/>
                  </a:ext>
                </a:extLst>
              </p:cNvPr>
              <p:cNvSpPr txBox="1"/>
              <p:nvPr/>
            </p:nvSpPr>
            <p:spPr>
              <a:xfrm>
                <a:off x="2951786" y="3773081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𝟐𝟐𝟓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FDA7F3-1BEC-A534-3E76-27BD1F7A0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86" y="3773081"/>
                <a:ext cx="809818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72ACE60E-1FA2-1777-B954-8F5ED3EC91CA}"/>
              </a:ext>
            </a:extLst>
          </p:cNvPr>
          <p:cNvSpPr/>
          <p:nvPr/>
        </p:nvSpPr>
        <p:spPr>
          <a:xfrm>
            <a:off x="1891283" y="2655799"/>
            <a:ext cx="1759550" cy="4960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5A7EADC-6912-E4AF-83B0-66BA34AD57F4}"/>
              </a:ext>
            </a:extLst>
          </p:cNvPr>
          <p:cNvSpPr/>
          <p:nvPr/>
        </p:nvSpPr>
        <p:spPr>
          <a:xfrm>
            <a:off x="3653584" y="2655799"/>
            <a:ext cx="549770" cy="20115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5D0A8F-1A00-E222-38AA-464B9A145C96}"/>
              </a:ext>
            </a:extLst>
          </p:cNvPr>
          <p:cNvCxnSpPr>
            <a:cxnSpLocks/>
          </p:cNvCxnSpPr>
          <p:nvPr/>
        </p:nvCxnSpPr>
        <p:spPr>
          <a:xfrm flipH="1" flipV="1">
            <a:off x="1884977" y="3148461"/>
            <a:ext cx="2312071" cy="798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1F0241B-353E-3271-E81C-7AB3B2D5F3D1}"/>
                  </a:ext>
                </a:extLst>
              </p:cNvPr>
              <p:cNvSpPr txBox="1"/>
              <p:nvPr/>
            </p:nvSpPr>
            <p:spPr>
              <a:xfrm>
                <a:off x="3526212" y="2752416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𝟏𝟓𝟎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1F0241B-353E-3271-E81C-7AB3B2D5F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12" y="2752416"/>
                <a:ext cx="809818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1E8A64F7-5868-325D-D6F2-A6BD9FE8BEF0}"/>
              </a:ext>
            </a:extLst>
          </p:cNvPr>
          <p:cNvSpPr/>
          <p:nvPr/>
        </p:nvSpPr>
        <p:spPr>
          <a:xfrm>
            <a:off x="1339003" y="4668892"/>
            <a:ext cx="2307915" cy="4960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00A27D5-1EB4-F4BA-71D7-85144B2DA2F5}"/>
              </a:ext>
            </a:extLst>
          </p:cNvPr>
          <p:cNvSpPr/>
          <p:nvPr/>
        </p:nvSpPr>
        <p:spPr>
          <a:xfrm>
            <a:off x="1339003" y="3148461"/>
            <a:ext cx="549770" cy="15204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CE699D-D56A-C92C-A976-A984B2F98817}"/>
              </a:ext>
            </a:extLst>
          </p:cNvPr>
          <p:cNvCxnSpPr>
            <a:cxnSpLocks/>
          </p:cNvCxnSpPr>
          <p:nvPr/>
        </p:nvCxnSpPr>
        <p:spPr>
          <a:xfrm>
            <a:off x="2468312" y="2655799"/>
            <a:ext cx="0" cy="251703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0214F-1FDD-F4FA-D3B9-2E9A2F7FBD73}"/>
              </a:ext>
            </a:extLst>
          </p:cNvPr>
          <p:cNvCxnSpPr>
            <a:cxnSpLocks/>
          </p:cNvCxnSpPr>
          <p:nvPr/>
        </p:nvCxnSpPr>
        <p:spPr>
          <a:xfrm>
            <a:off x="3080884" y="2655799"/>
            <a:ext cx="0" cy="25091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3E4734-6EA6-8053-08D8-EA778945F636}"/>
              </a:ext>
            </a:extLst>
          </p:cNvPr>
          <p:cNvCxnSpPr>
            <a:cxnSpLocks/>
          </p:cNvCxnSpPr>
          <p:nvPr/>
        </p:nvCxnSpPr>
        <p:spPr>
          <a:xfrm>
            <a:off x="1889286" y="2655799"/>
            <a:ext cx="0" cy="25091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A2CB94-1D51-93A4-B5FE-130D4D6D14A9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1339003" y="3661562"/>
            <a:ext cx="286435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61CBB-A758-1A40-5209-3072CCD9DE34}"/>
              </a:ext>
            </a:extLst>
          </p:cNvPr>
          <p:cNvCxnSpPr>
            <a:cxnSpLocks/>
          </p:cNvCxnSpPr>
          <p:nvPr/>
        </p:nvCxnSpPr>
        <p:spPr>
          <a:xfrm flipH="1">
            <a:off x="1339003" y="4170931"/>
            <a:ext cx="286435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0E08F7C-FA54-9FC6-C78F-9A42E9849292}"/>
                  </a:ext>
                </a:extLst>
              </p:cNvPr>
              <p:cNvSpPr txBox="1"/>
              <p:nvPr/>
            </p:nvSpPr>
            <p:spPr>
              <a:xfrm>
                <a:off x="1198562" y="4763042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𝟏𝟑𝟐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0E08F7C-FA54-9FC6-C78F-9A42E9849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763042"/>
                <a:ext cx="809818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FF75E28-84D6-3F50-E882-D4D6BD425B91}"/>
                  </a:ext>
                </a:extLst>
              </p:cNvPr>
              <p:cNvSpPr txBox="1"/>
              <p:nvPr/>
            </p:nvSpPr>
            <p:spPr>
              <a:xfrm>
                <a:off x="1198562" y="4285471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𝟏𝟎𝟐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FF75E28-84D6-3F50-E882-D4D6BD425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285471"/>
                <a:ext cx="809818" cy="307777"/>
              </a:xfrm>
              <a:prstGeom prst="rect">
                <a:avLst/>
              </a:prstGeom>
              <a:blipFill>
                <a:blip r:embed="rId1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AB3B1DB-FD29-93F0-8ED1-1A5B5D3F698E}"/>
                  </a:ext>
                </a:extLst>
              </p:cNvPr>
              <p:cNvSpPr txBox="1"/>
              <p:nvPr/>
            </p:nvSpPr>
            <p:spPr>
              <a:xfrm>
                <a:off x="1198539" y="3766536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AB3B1DB-FD29-93F0-8ED1-1A5B5D3F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39" y="3766536"/>
                <a:ext cx="809818" cy="307777"/>
              </a:xfrm>
              <a:prstGeom prst="rect">
                <a:avLst/>
              </a:prstGeom>
              <a:blipFill>
                <a:blip r:embed="rId1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32444F3-21B4-B336-65F8-C1516EE73C2F}"/>
                  </a:ext>
                </a:extLst>
              </p:cNvPr>
              <p:cNvSpPr txBox="1"/>
              <p:nvPr/>
            </p:nvSpPr>
            <p:spPr>
              <a:xfrm>
                <a:off x="1773906" y="4767879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𝟏𝟖𝟒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32444F3-21B4-B336-65F8-C1516EE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06" y="4767879"/>
                <a:ext cx="809818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A71C158-0744-E310-94D0-5150A565E06E}"/>
                  </a:ext>
                </a:extLst>
              </p:cNvPr>
              <p:cNvSpPr txBox="1"/>
              <p:nvPr/>
            </p:nvSpPr>
            <p:spPr>
              <a:xfrm>
                <a:off x="2376523" y="4759373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𝟐𝟑𝟒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A71C158-0744-E310-94D0-5150A565E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23" y="4759373"/>
                <a:ext cx="809818" cy="307777"/>
              </a:xfrm>
              <a:prstGeom prst="rect">
                <a:avLst/>
              </a:prstGeom>
              <a:blipFill>
                <a:blip r:embed="rId1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BF5E908-3207-E7AA-8E33-F39D653F23CA}"/>
                  </a:ext>
                </a:extLst>
              </p:cNvPr>
              <p:cNvSpPr txBox="1"/>
              <p:nvPr/>
            </p:nvSpPr>
            <p:spPr>
              <a:xfrm>
                <a:off x="2960358" y="4763942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𝟐𝟓𝟎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BF5E908-3207-E7AA-8E33-F39D653F2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58" y="4763942"/>
                <a:ext cx="809818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974523-21DB-DB92-71B5-26B421CFF13C}"/>
                  </a:ext>
                </a:extLst>
              </p:cNvPr>
              <p:cNvSpPr txBox="1"/>
              <p:nvPr/>
            </p:nvSpPr>
            <p:spPr>
              <a:xfrm>
                <a:off x="2949064" y="2763863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974523-21DB-DB92-71B5-26B421CF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064" y="2763863"/>
                <a:ext cx="809818" cy="30777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E8C2A5C-0548-ECCF-A6F6-5746A5B1E565}"/>
                  </a:ext>
                </a:extLst>
              </p:cNvPr>
              <p:cNvSpPr txBox="1"/>
              <p:nvPr/>
            </p:nvSpPr>
            <p:spPr>
              <a:xfrm>
                <a:off x="2373406" y="2763862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𝟕𝟔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E8C2A5C-0548-ECCF-A6F6-5746A5B1E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406" y="2763862"/>
                <a:ext cx="809818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9416E2-E66F-8DA0-1AE3-D43428C5CCD1}"/>
                  </a:ext>
                </a:extLst>
              </p:cNvPr>
              <p:cNvSpPr txBox="1"/>
              <p:nvPr/>
            </p:nvSpPr>
            <p:spPr>
              <a:xfrm>
                <a:off x="1773906" y="2755224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9416E2-E66F-8DA0-1AE3-D43428C5C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06" y="2755224"/>
                <a:ext cx="809818" cy="307777"/>
              </a:xfrm>
              <a:prstGeom prst="rect">
                <a:avLst/>
              </a:prstGeom>
              <a:blipFill>
                <a:blip r:embed="rId2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AC29067-F8C9-0F67-F2EE-01E4F6B65FE9}"/>
                  </a:ext>
                </a:extLst>
              </p:cNvPr>
              <p:cNvSpPr txBox="1"/>
              <p:nvPr/>
            </p:nvSpPr>
            <p:spPr>
              <a:xfrm>
                <a:off x="1207913" y="3251432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𝟒𝟔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AC29067-F8C9-0F67-F2EE-01E4F6B65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13" y="3251432"/>
                <a:ext cx="809818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B502BDC-0CA0-03E4-3DB5-70D67C892F5C}"/>
                  </a:ext>
                </a:extLst>
              </p:cNvPr>
              <p:cNvSpPr txBox="1"/>
              <p:nvPr/>
            </p:nvSpPr>
            <p:spPr>
              <a:xfrm>
                <a:off x="3520477" y="3248494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𝟐𝟏𝟖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B502BDC-0CA0-03E4-3DB5-70D67C892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477" y="3248494"/>
                <a:ext cx="809818" cy="307777"/>
              </a:xfrm>
              <a:prstGeom prst="rect">
                <a:avLst/>
              </a:prstGeom>
              <a:blipFill>
                <a:blip r:embed="rId2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15AB3BF-6008-4C6E-1E61-732498B85B0D}"/>
                  </a:ext>
                </a:extLst>
              </p:cNvPr>
              <p:cNvSpPr txBox="1"/>
              <p:nvPr/>
            </p:nvSpPr>
            <p:spPr>
              <a:xfrm>
                <a:off x="3528123" y="3775804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𝟐𝟓𝟎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15AB3BF-6008-4C6E-1E61-732498B85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123" y="3775804"/>
                <a:ext cx="809818" cy="307777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8CB98F-35F2-46AE-9636-8B7D745AC919}"/>
                  </a:ext>
                </a:extLst>
              </p:cNvPr>
              <p:cNvSpPr txBox="1"/>
              <p:nvPr/>
            </p:nvSpPr>
            <p:spPr>
              <a:xfrm>
                <a:off x="3537903" y="4265705"/>
                <a:ext cx="809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𝟐𝟓𝟒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8CB98F-35F2-46AE-9636-8B7D745A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03" y="4265705"/>
                <a:ext cx="809818" cy="307777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02C1BA7-22C4-74C1-5242-6CFFCA8B8AC3}"/>
                  </a:ext>
                </a:extLst>
              </p:cNvPr>
              <p:cNvSpPr/>
              <p:nvPr/>
            </p:nvSpPr>
            <p:spPr>
              <a:xfrm>
                <a:off x="5010694" y="2846990"/>
                <a:ext cx="5963350" cy="25996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685800" indent="-685800">
                  <a:buFont typeface="Wingdings" panose="05000000000000000000" pitchFamily="2" charset="2"/>
                  <a:buChar char="Ø"/>
                </a:pPr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Apply Sobel X on red-pixels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685800" indent="-685800">
                  <a:buFont typeface="Wingdings" panose="05000000000000000000" pitchFamily="2" charset="2"/>
                  <a:buChar char="Ø"/>
                </a:pPr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Apply Sobel Y on red-pixels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685800" indent="-6858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45_</m:t>
                        </m:r>
                        <m: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1" cap="none" spc="0" smtClean="0">
                        <a:ln w="0"/>
                        <a:solidFill>
                          <a:srgbClr val="BB04DA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cap="none" spc="0" smtClean="0">
                                        <a:ln w="0"/>
                                        <a:solidFill>
                                          <a:srgbClr val="BB04DA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cap="none" spc="0" smtClean="0">
                                        <a:ln w="0"/>
                                        <a:solidFill>
                                          <a:srgbClr val="BB04DA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b="0" i="1" cap="none" spc="0" smtClean="0">
                                        <a:ln w="0"/>
                                        <a:solidFill>
                                          <a:srgbClr val="BB04DA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n w="0"/>
                                        <a:solidFill>
                                          <a:srgbClr val="BB04DA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n w="0"/>
                                        <a:solidFill>
                                          <a:srgbClr val="BB04DA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n w="0"/>
                                        <a:solidFill>
                                          <a:srgbClr val="BB04DA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685800" indent="-685800">
                  <a:buFont typeface="Wingdings" panose="05000000000000000000" pitchFamily="2" charset="2"/>
                  <a:buChar char="Ø"/>
                </a:pP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685800" indent="-6858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Apply Sobel 45 on red-pixels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cap="none" spc="0" smtClean="0">
                            <a:ln w="0"/>
                            <a:solidFill>
                              <a:srgbClr val="FF3B3B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none" spc="0" smtClean="0">
                            <a:ln w="0"/>
                            <a:solidFill>
                              <a:srgbClr val="FF3B3B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cap="none" spc="0" smtClean="0">
                            <a:ln w="0"/>
                            <a:solidFill>
                              <a:srgbClr val="FF3B3B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𝑠𝑜𝑏𝑒𝑙</m:t>
                        </m:r>
                        <m:r>
                          <a:rPr lang="en-US" sz="2000" b="0" i="1" cap="none" spc="0" smtClean="0">
                            <a:ln w="0"/>
                            <a:solidFill>
                              <a:srgbClr val="FF3B3B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_45</m:t>
                        </m:r>
                      </m:sub>
                    </m:sSub>
                  </m:oMath>
                </a14:m>
                <a:endParaRPr lang="en-US" sz="2000" b="0" cap="none" spc="0" dirty="0">
                  <a:ln w="0"/>
                  <a:solidFill>
                    <a:srgbClr val="FF3B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685800" indent="-685800">
                  <a:buFont typeface="Wingdings" panose="05000000000000000000" pitchFamily="2" charset="2"/>
                  <a:buChar char="Ø"/>
                </a:pP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685800" indent="-685800">
                  <a:buFont typeface="Wingdings" panose="05000000000000000000" pitchFamily="2" charset="2"/>
                  <a:buChar char="Ø"/>
                </a:pPr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45_</m:t>
                        </m:r>
                        <m:r>
                          <a:rPr lang="en-US" sz="2000" b="0" i="1" cap="none" spc="0" smtClean="0">
                            <a:ln w="0"/>
                            <a:solidFill>
                              <a:srgbClr val="BB04DA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n w="0"/>
                            <a:solidFill>
                              <a:srgbClr val="FF3B3B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 w="0"/>
                            <a:solidFill>
                              <a:srgbClr val="FF3B3B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n w="0"/>
                            <a:solidFill>
                              <a:srgbClr val="FF3B3B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𝑠𝑜𝑏𝑒𝑙</m:t>
                        </m:r>
                        <m:r>
                          <a:rPr lang="en-US" sz="2000" i="1">
                            <a:ln w="0"/>
                            <a:solidFill>
                              <a:srgbClr val="FF3B3B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_45</m:t>
                        </m:r>
                      </m:sub>
                    </m:sSub>
                  </m:oMath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02C1BA7-22C4-74C1-5242-6CFFCA8B8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94" y="2846990"/>
                <a:ext cx="5963350" cy="2599686"/>
              </a:xfrm>
              <a:prstGeom prst="rect">
                <a:avLst/>
              </a:prstGeom>
              <a:blipFill>
                <a:blip r:embed="rId25"/>
                <a:stretch>
                  <a:fillRect l="-1125" t="-1408" b="-3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1F1C86EE-7F4B-3489-AFF0-C8D65FAD9C44}"/>
              </a:ext>
            </a:extLst>
          </p:cNvPr>
          <p:cNvSpPr txBox="1"/>
          <p:nvPr/>
        </p:nvSpPr>
        <p:spPr>
          <a:xfrm>
            <a:off x="1339003" y="5245380"/>
            <a:ext cx="28580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Normalize the Image first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(division by 255)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32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80" grpId="0" animBg="1"/>
      <p:bldP spid="96" grpId="0" animBg="1"/>
      <p:bldP spid="101" grpId="0"/>
      <p:bldP spid="102" grpId="0" animBg="1"/>
      <p:bldP spid="103" grpId="0" animBg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48EE-E03A-6454-9480-EAA7B7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684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406</Words>
  <Application>Microsoft Office PowerPoint</Application>
  <PresentationFormat>Widescreen</PresentationFormat>
  <Paragraphs>198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Garamond</vt:lpstr>
      <vt:lpstr>Wingdings</vt:lpstr>
      <vt:lpstr>Office Theme</vt:lpstr>
      <vt:lpstr>CSE 439 Machine Vision</vt:lpstr>
      <vt:lpstr>Brightness Gradient</vt:lpstr>
      <vt:lpstr>Brightness Gradient</vt:lpstr>
      <vt:lpstr>Edge Detection</vt:lpstr>
      <vt:lpstr>Edge Detection</vt:lpstr>
      <vt:lpstr>Edge Detection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439 Machine Vision</dc:title>
  <dc:creator>User</dc:creator>
  <cp:lastModifiedBy>User</cp:lastModifiedBy>
  <cp:revision>490</cp:revision>
  <dcterms:created xsi:type="dcterms:W3CDTF">2024-01-18T13:31:04Z</dcterms:created>
  <dcterms:modified xsi:type="dcterms:W3CDTF">2024-02-20T10:28:49Z</dcterms:modified>
</cp:coreProperties>
</file>