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CFE"/>
    <a:srgbClr val="D28D66"/>
    <a:srgbClr val="FF3B3B"/>
    <a:srgbClr val="BB04DA"/>
    <a:srgbClr val="3CFD0F"/>
    <a:srgbClr val="050BFF"/>
    <a:srgbClr val="6F02DC"/>
    <a:srgbClr val="F54545"/>
    <a:srgbClr val="8F92FF"/>
    <a:srgbClr val="BA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7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7BE43-9E1A-4D3C-8AC6-3409B57FB53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4AEB-BD63-4430-AC34-ACCE31F6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5E5-F80D-2F14-FFA7-2D07C19B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4E61-40A4-C6E4-C083-CD0B814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7EE6-F0E2-89CB-DCA2-DC4D72C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AF1-8246-F86D-F3EA-F4045F5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C651-CE96-0D0E-CAA1-6F09C92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6CF-0B0A-4937-7221-63EAF76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1515-C48F-2DF3-5A4A-F2AB1EB7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3072-E839-1E9C-46E1-A6B0B40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1083-ECB6-1ACC-32E0-692AFF9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C1B-A1A8-2D76-1858-F160DB8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2C90-399F-C20E-7BAF-482B6303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2B8E7-E6F2-B415-7AFE-C7CEEFC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C8A-AFFE-BA9E-BCF3-D93FFA8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C478-FA32-371C-D96F-C2145C8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A4D9-6BAD-65A5-23DF-B7A2510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7E89-0974-A339-1D44-BAF4BE1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23E-C2E7-2DD1-F7D1-2F97E5F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6EDE-C75F-7BE7-8B5D-EBD303A3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55CA-BB64-D008-6683-40B6D9C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9EBE-8C23-06ED-B723-04502EE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FFD-5F95-5024-AF27-3DC67FC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6CE5-3C72-5CDA-2ABC-FE1577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9E2-A9DC-C713-936B-DB7673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CB5C-2119-DB8F-3F4F-C4B7795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E47-07D0-2CE5-F8EB-46F61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ED1-B31C-A121-A266-4B140F8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B13-F1CE-01F2-30E7-A56C6718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36ED-7A74-7924-F3AF-C57700D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24A0-ADAB-6446-2E3A-49B39C3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C08-3364-8C47-6A39-A46EF4DE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08CD-074A-AEAE-7940-38DECA9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807-6B46-AB33-735A-105920E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699-37DC-0F01-17A9-A15F78C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3281-CA1A-7E52-EB78-AAED9F1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EFDB-8827-7477-B469-02A2B0F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081C-BFF3-946F-6F16-7EB0FCF0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8FAD-5E44-DCA2-4971-403EAF7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0695-EF47-A305-6353-0C70958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E532-DB73-74C9-CA19-35B43ED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FC2-D03D-CA1D-BD6E-82A095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55F-7658-CBEF-ABFA-CB8CCDF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7CF8-6481-BB96-B921-57B8B50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9B5A-546B-F405-8F97-6D2659D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9609-FE38-0B96-27A0-2AE3521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0AC-CBE7-CC04-8D90-1D9696C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058-61B2-5892-3577-CE865F5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203-D90F-4099-359E-0B849030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2F3F-E93E-06DE-9440-60486F2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EA5F-183F-DBC6-3EA1-DD1EF868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82B-C804-8573-F2CE-8845313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C648-C231-F132-9C24-20D4456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834E-FC1A-5821-8DF2-4895B3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229-394D-D3DC-DD96-363C202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B60B-F1C6-3C5C-EB0B-48872660E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4B27-1E4D-652B-96B5-53636A6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900A-B4BC-8282-9D21-DA61A0D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9365-6408-72DA-6935-E50AF81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8F85-CE36-9A09-8D57-6C32313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092EF-4D4C-C569-5E02-168D790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E897-37EC-2394-0E19-9EE9496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8DF-2A9E-19AF-C7E4-A96FE176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E479-0211-4EDE-8DA1-D4A15F3C735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7C1-C0F9-7801-634F-5312B1C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1C7A-7E52-F59D-52EB-5D5DA475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8447-2CF6-4B90-5AB0-564B08FC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CSE 439</a:t>
            </a:r>
            <a:br>
              <a:rPr lang="en-US" dirty="0"/>
            </a:br>
            <a:r>
              <a:rPr lang="en-US" dirty="0"/>
              <a:t>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1CE-8DA8-0732-EFF9-E90DDD6D3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5534025" cy="213359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200" b="1" dirty="0"/>
              <a:t>Lecture  05</a:t>
            </a:r>
          </a:p>
          <a:p>
            <a:pPr algn="l"/>
            <a:r>
              <a:rPr lang="en-US" sz="2800" dirty="0"/>
              <a:t>Morphological Image Processing: Erosion &amp; Dilation</a:t>
            </a:r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F3D4F838-69BE-26B6-4CA1-5E6112C1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10" y="1905555"/>
            <a:ext cx="1533490" cy="1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92BB15-8819-164F-6F01-20D621A2E987}"/>
              </a:ext>
            </a:extLst>
          </p:cNvPr>
          <p:cNvSpPr txBox="1">
            <a:spLocks/>
          </p:cNvSpPr>
          <p:nvPr/>
        </p:nvSpPr>
        <p:spPr>
          <a:xfrm>
            <a:off x="7242792" y="4522479"/>
            <a:ext cx="3491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  <a:p>
            <a:pPr algn="r"/>
            <a:r>
              <a:rPr lang="en-US" sz="2000" dirty="0"/>
              <a:t>Md. </a:t>
            </a:r>
            <a:r>
              <a:rPr lang="en-US" sz="2000" dirty="0" err="1"/>
              <a:t>Jahin</a:t>
            </a:r>
            <a:r>
              <a:rPr lang="en-US" sz="2000" dirty="0"/>
              <a:t> Alam [MJA]</a:t>
            </a:r>
          </a:p>
          <a:p>
            <a:pPr algn="r"/>
            <a:r>
              <a:rPr lang="en-US" sz="2000" dirty="0"/>
              <a:t>Lecturer, CSE, </a:t>
            </a:r>
            <a:r>
              <a:rPr lang="en-US" sz="2000" dirty="0" err="1"/>
              <a:t>BracU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67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93811-4E19-A26B-6EF3-A14FF4189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3A-371C-4ADF-0C82-6B4348FB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5E3C3-2C8F-4F6F-5D1F-33499CC8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100" y="1452563"/>
            <a:ext cx="7505700" cy="4844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989F1-C8CD-57FE-B6E4-63AC5FC6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52563"/>
            <a:ext cx="2429613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D38C-FA4B-1A85-071E-B78696BD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8B3-B949-B99A-85E8-427B1B1C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Erosion on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AD03F-7D79-ECF1-C46B-F6B10176F57D}"/>
              </a:ext>
            </a:extLst>
          </p:cNvPr>
          <p:cNvSpPr/>
          <p:nvPr/>
        </p:nvSpPr>
        <p:spPr>
          <a:xfrm>
            <a:off x="2296783" y="2375859"/>
            <a:ext cx="2209800" cy="287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0ACA9-4F07-5D08-15EB-466D12719FC2}"/>
              </a:ext>
            </a:extLst>
          </p:cNvPr>
          <p:cNvSpPr/>
          <p:nvPr/>
        </p:nvSpPr>
        <p:spPr>
          <a:xfrm>
            <a:off x="3165080" y="1914194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B45D8-39A1-84EB-BD09-FF80ECEC5C19}"/>
              </a:ext>
            </a:extLst>
          </p:cNvPr>
          <p:cNvSpPr/>
          <p:nvPr/>
        </p:nvSpPr>
        <p:spPr>
          <a:xfrm>
            <a:off x="1798376" y="3568713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9F3626-272B-6894-1143-D53372508172}"/>
              </a:ext>
            </a:extLst>
          </p:cNvPr>
          <p:cNvGrpSpPr/>
          <p:nvPr/>
        </p:nvGrpSpPr>
        <p:grpSpPr>
          <a:xfrm>
            <a:off x="5876340" y="2244271"/>
            <a:ext cx="502920" cy="502920"/>
            <a:chOff x="5734048" y="3428999"/>
            <a:chExt cx="502920" cy="502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74ECC-6E69-4318-DC56-DB6AAE4294A0}"/>
                </a:ext>
              </a:extLst>
            </p:cNvPr>
            <p:cNvSpPr/>
            <p:nvPr/>
          </p:nvSpPr>
          <p:spPr>
            <a:xfrm>
              <a:off x="5734048" y="3428999"/>
              <a:ext cx="502920" cy="50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D6F44-F5FF-A2F8-408F-3D2CBABC9BA2}"/>
                </a:ext>
              </a:extLst>
            </p:cNvPr>
            <p:cNvSpPr/>
            <p:nvPr/>
          </p:nvSpPr>
          <p:spPr>
            <a:xfrm>
              <a:off x="5948932" y="3640140"/>
              <a:ext cx="73152" cy="717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0F4223C-55DF-6344-AFDD-6D74B56B4F52}"/>
              </a:ext>
            </a:extLst>
          </p:cNvPr>
          <p:cNvSpPr/>
          <p:nvPr/>
        </p:nvSpPr>
        <p:spPr>
          <a:xfrm>
            <a:off x="5963332" y="1793424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8E7B0-02E9-58C5-98B5-0D56323555F1}"/>
              </a:ext>
            </a:extLst>
          </p:cNvPr>
          <p:cNvSpPr/>
          <p:nvPr/>
        </p:nvSpPr>
        <p:spPr>
          <a:xfrm>
            <a:off x="5547404" y="2244271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59FD8-EB0A-63A5-7528-5486042657E5}"/>
              </a:ext>
            </a:extLst>
          </p:cNvPr>
          <p:cNvSpPr/>
          <p:nvPr/>
        </p:nvSpPr>
        <p:spPr>
          <a:xfrm>
            <a:off x="8197250" y="2397154"/>
            <a:ext cx="2209800" cy="2876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5E15D-C088-0BBF-2A49-DD60295D7CB9}"/>
              </a:ext>
            </a:extLst>
          </p:cNvPr>
          <p:cNvSpPr/>
          <p:nvPr/>
        </p:nvSpPr>
        <p:spPr>
          <a:xfrm>
            <a:off x="8331589" y="2527540"/>
            <a:ext cx="1947862" cy="2610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72F42-D340-BDFF-8E99-C3FAEC766DB0}"/>
              </a:ext>
            </a:extLst>
          </p:cNvPr>
          <p:cNvSpPr/>
          <p:nvPr/>
        </p:nvSpPr>
        <p:spPr>
          <a:xfrm>
            <a:off x="9065547" y="2447607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CD19F-7CCB-6A59-34ED-AB30332B20AE}"/>
              </a:ext>
            </a:extLst>
          </p:cNvPr>
          <p:cNvSpPr/>
          <p:nvPr/>
        </p:nvSpPr>
        <p:spPr>
          <a:xfrm>
            <a:off x="8295760" y="3601991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20C6A-5DA7-B26B-540C-EF097CEFE9DC}"/>
              </a:ext>
            </a:extLst>
          </p:cNvPr>
          <p:cNvSpPr/>
          <p:nvPr/>
        </p:nvSpPr>
        <p:spPr>
          <a:xfrm>
            <a:off x="8675215" y="1911902"/>
            <a:ext cx="1253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55-2*2=51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DCD9E0-2781-7945-2CBD-9EEC1A540441}"/>
              </a:ext>
            </a:extLst>
          </p:cNvPr>
          <p:cNvSpPr/>
          <p:nvPr/>
        </p:nvSpPr>
        <p:spPr>
          <a:xfrm>
            <a:off x="5676578" y="3545748"/>
            <a:ext cx="1092536" cy="11696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0C9225-544B-A0A8-1FC7-63DD13015B19}"/>
              </a:ext>
            </a:extLst>
          </p:cNvPr>
          <p:cNvGrpSpPr/>
          <p:nvPr/>
        </p:nvGrpSpPr>
        <p:grpSpPr>
          <a:xfrm>
            <a:off x="5902933" y="3550192"/>
            <a:ext cx="657486" cy="1165225"/>
            <a:chOff x="5318256" y="3921125"/>
            <a:chExt cx="657486" cy="11652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3FD24C-D873-8D37-16FC-BD26534E42F9}"/>
                </a:ext>
              </a:extLst>
            </p:cNvPr>
            <p:cNvCxnSpPr/>
            <p:nvPr/>
          </p:nvCxnSpPr>
          <p:spPr>
            <a:xfrm>
              <a:off x="5318256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2B28B-7583-0CEE-A3C8-3697748B28A8}"/>
                </a:ext>
              </a:extLst>
            </p:cNvPr>
            <p:cNvCxnSpPr/>
            <p:nvPr/>
          </p:nvCxnSpPr>
          <p:spPr>
            <a:xfrm>
              <a:off x="5537331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72008F3-ECEF-1590-5CAB-8C5080EF73E9}"/>
                </a:ext>
              </a:extLst>
            </p:cNvPr>
            <p:cNvCxnSpPr/>
            <p:nvPr/>
          </p:nvCxnSpPr>
          <p:spPr>
            <a:xfrm>
              <a:off x="5763017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C46140-8242-0BE2-3330-6D99C09A595B}"/>
                </a:ext>
              </a:extLst>
            </p:cNvPr>
            <p:cNvCxnSpPr/>
            <p:nvPr/>
          </p:nvCxnSpPr>
          <p:spPr>
            <a:xfrm>
              <a:off x="5975742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F30C89-09B2-C115-0908-27CB0A4E3F06}"/>
              </a:ext>
            </a:extLst>
          </p:cNvPr>
          <p:cNvGrpSpPr/>
          <p:nvPr/>
        </p:nvGrpSpPr>
        <p:grpSpPr>
          <a:xfrm rot="16200000">
            <a:off x="5826861" y="3592185"/>
            <a:ext cx="791975" cy="1092537"/>
            <a:chOff x="5318256" y="3921125"/>
            <a:chExt cx="657486" cy="116522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060D83-6FE7-6D96-E5AA-3E7F646A03B1}"/>
                </a:ext>
              </a:extLst>
            </p:cNvPr>
            <p:cNvCxnSpPr/>
            <p:nvPr/>
          </p:nvCxnSpPr>
          <p:spPr>
            <a:xfrm>
              <a:off x="5318256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DEA50F-7538-1C09-54AD-B7FADD05B775}"/>
                </a:ext>
              </a:extLst>
            </p:cNvPr>
            <p:cNvCxnSpPr/>
            <p:nvPr/>
          </p:nvCxnSpPr>
          <p:spPr>
            <a:xfrm>
              <a:off x="5537331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0B629-73C2-036D-6A7A-D0903ADC146C}"/>
                </a:ext>
              </a:extLst>
            </p:cNvPr>
            <p:cNvCxnSpPr/>
            <p:nvPr/>
          </p:nvCxnSpPr>
          <p:spPr>
            <a:xfrm>
              <a:off x="5763017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F3AF1C-E0F3-F966-019C-882AF2DCC0E9}"/>
                </a:ext>
              </a:extLst>
            </p:cNvPr>
            <p:cNvCxnSpPr/>
            <p:nvPr/>
          </p:nvCxnSpPr>
          <p:spPr>
            <a:xfrm>
              <a:off x="5975742" y="3921125"/>
              <a:ext cx="0" cy="1165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8F4239-680C-C27B-9EE5-994EA085D47D}"/>
              </a:ext>
            </a:extLst>
          </p:cNvPr>
          <p:cNvSpPr/>
          <p:nvPr/>
        </p:nvSpPr>
        <p:spPr>
          <a:xfrm>
            <a:off x="6122008" y="3998703"/>
            <a:ext cx="225680" cy="2718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DE32EE-E301-6E22-8BFC-B344344D4AFD}"/>
              </a:ext>
            </a:extLst>
          </p:cNvPr>
          <p:cNvCxnSpPr>
            <a:cxnSpLocks/>
          </p:cNvCxnSpPr>
          <p:nvPr/>
        </p:nvCxnSpPr>
        <p:spPr>
          <a:xfrm>
            <a:off x="6235546" y="3242889"/>
            <a:ext cx="0" cy="1891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E7ECC-9F31-93CE-9B69-EC394F432FAD}"/>
              </a:ext>
            </a:extLst>
          </p:cNvPr>
          <p:cNvSpPr/>
          <p:nvPr/>
        </p:nvSpPr>
        <p:spPr>
          <a:xfrm>
            <a:off x="5329728" y="3589203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72D691-68CC-DB41-80C6-7F1E1C772877}"/>
              </a:ext>
            </a:extLst>
          </p:cNvPr>
          <p:cNvSpPr/>
          <p:nvPr/>
        </p:nvSpPr>
        <p:spPr>
          <a:xfrm>
            <a:off x="5805956" y="3067863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F31CE2-8E52-0D20-1B4D-2D2F131DD75D}"/>
              </a:ext>
            </a:extLst>
          </p:cNvPr>
          <p:cNvSpPr/>
          <p:nvPr/>
        </p:nvSpPr>
        <p:spPr>
          <a:xfrm rot="16200000">
            <a:off x="7280219" y="3669769"/>
            <a:ext cx="1253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solidFill>
                  <a:srgbClr val="0E3C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  <a:r>
              <a:rPr lang="en-US" sz="2000" b="0" i="1" cap="none" spc="0" dirty="0">
                <a:ln w="0"/>
                <a:solidFill>
                  <a:srgbClr val="0E3C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-2*2=88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137466-D747-64E8-D88B-3B2E8E8F6A43}"/>
              </a:ext>
            </a:extLst>
          </p:cNvPr>
          <p:cNvSpPr/>
          <p:nvPr/>
        </p:nvSpPr>
        <p:spPr>
          <a:xfrm rot="16200000">
            <a:off x="5550470" y="5022101"/>
            <a:ext cx="981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boundary</a:t>
            </a:r>
            <a:endParaRPr lang="en-US" sz="2000" b="0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042999-DB68-C4FE-7925-E3790E86C943}"/>
              </a:ext>
            </a:extLst>
          </p:cNvPr>
          <p:cNvCxnSpPr>
            <a:cxnSpLocks/>
          </p:cNvCxnSpPr>
          <p:nvPr/>
        </p:nvCxnSpPr>
        <p:spPr>
          <a:xfrm>
            <a:off x="5329728" y="4155240"/>
            <a:ext cx="1685049" cy="0"/>
          </a:xfrm>
          <a:prstGeom prst="line">
            <a:avLst/>
          </a:prstGeom>
          <a:ln>
            <a:solidFill>
              <a:srgbClr val="0E3C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7872FC7-9056-087A-B5CD-5210AFDABB44}"/>
              </a:ext>
            </a:extLst>
          </p:cNvPr>
          <p:cNvSpPr/>
          <p:nvPr/>
        </p:nvSpPr>
        <p:spPr>
          <a:xfrm>
            <a:off x="4721045" y="4101508"/>
            <a:ext cx="981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solidFill>
                  <a:srgbClr val="0E3C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boundary</a:t>
            </a:r>
            <a:endParaRPr lang="en-US" sz="2000" b="0" i="1" cap="none" spc="0" dirty="0">
              <a:ln w="0"/>
              <a:solidFill>
                <a:srgbClr val="0E3CF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275C16E-25E0-6EF3-A253-AD51E16B8FC6}"/>
                  </a:ext>
                </a:extLst>
              </p:cNvPr>
              <p:cNvSpPr/>
              <p:nvPr/>
            </p:nvSpPr>
            <p:spPr>
              <a:xfrm>
                <a:off x="6333297" y="4759352"/>
                <a:ext cx="708656" cy="5583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275C16E-25E0-6EF3-A253-AD51E16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7" y="4759352"/>
                <a:ext cx="708656" cy="558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2AC38F-A5DB-9D70-A7A9-0CE519B58F46}"/>
                  </a:ext>
                </a:extLst>
              </p:cNvPr>
              <p:cNvSpPr/>
              <p:nvPr/>
            </p:nvSpPr>
            <p:spPr>
              <a:xfrm>
                <a:off x="6732468" y="3545748"/>
                <a:ext cx="708656" cy="5583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E3CFE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2AC38F-A5DB-9D70-A7A9-0CE519B58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68" y="3545748"/>
                <a:ext cx="708656" cy="558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E9609D-FA6F-8ACB-94F2-B058318E5792}"/>
                  </a:ext>
                </a:extLst>
              </p:cNvPr>
              <p:cNvSpPr txBox="1"/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E9609D-FA6F-8ACB-94F2-B058318E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FB3A16-E0D5-53F6-1C60-FF16B47D6DD8}"/>
                  </a:ext>
                </a:extLst>
              </p:cNvPr>
              <p:cNvSpPr txBox="1"/>
              <p:nvPr/>
            </p:nvSpPr>
            <p:spPr>
              <a:xfrm>
                <a:off x="6544916" y="2249509"/>
                <a:ext cx="3751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FB3A16-E0D5-53F6-1C60-FF16B47D6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16" y="2249509"/>
                <a:ext cx="37510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F2B4D4-5076-0A4C-FCB5-CFA9ABE1EF07}"/>
                  </a:ext>
                </a:extLst>
              </p:cNvPr>
              <p:cNvSpPr txBox="1"/>
              <p:nvPr/>
            </p:nvSpPr>
            <p:spPr>
              <a:xfrm>
                <a:off x="9116353" y="4602837"/>
                <a:ext cx="11347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F2B4D4-5076-0A4C-FCB5-CFA9ABE1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53" y="4602837"/>
                <a:ext cx="113473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1" grpId="0"/>
      <p:bldP spid="13" grpId="0" animBg="1"/>
      <p:bldP spid="14" grpId="0" animBg="1"/>
      <p:bldP spid="15" grpId="0"/>
      <p:bldP spid="16" grpId="0"/>
      <p:bldP spid="37" grpId="0"/>
      <p:bldP spid="19" grpId="0" animBg="1"/>
      <p:bldP spid="32" grpId="0" animBg="1"/>
      <p:bldP spid="35" grpId="0"/>
      <p:bldP spid="36" grpId="0"/>
      <p:bldP spid="38" grpId="0"/>
      <p:bldP spid="39" grpId="0"/>
      <p:bldP spid="41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E097-3448-BD17-B9C5-7F2CAD54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977-10C3-D89E-71B5-60409C19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Erosion on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C808D-6A3B-2253-CDF6-1F6CC7B7947E}"/>
              </a:ext>
            </a:extLst>
          </p:cNvPr>
          <p:cNvSpPr/>
          <p:nvPr/>
        </p:nvSpPr>
        <p:spPr>
          <a:xfrm>
            <a:off x="2296783" y="2375859"/>
            <a:ext cx="2209800" cy="287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81971-9B05-D76F-5D5F-F2130AC8CF84}"/>
              </a:ext>
            </a:extLst>
          </p:cNvPr>
          <p:cNvSpPr/>
          <p:nvPr/>
        </p:nvSpPr>
        <p:spPr>
          <a:xfrm>
            <a:off x="3165080" y="1914194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18051-809A-DAD0-F98E-EBA526022005}"/>
              </a:ext>
            </a:extLst>
          </p:cNvPr>
          <p:cNvSpPr/>
          <p:nvPr/>
        </p:nvSpPr>
        <p:spPr>
          <a:xfrm>
            <a:off x="1798376" y="3568713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A85B73-D0B3-B041-D8F0-C76C8375C66A}"/>
              </a:ext>
            </a:extLst>
          </p:cNvPr>
          <p:cNvGrpSpPr/>
          <p:nvPr/>
        </p:nvGrpSpPr>
        <p:grpSpPr>
          <a:xfrm>
            <a:off x="5876340" y="3603171"/>
            <a:ext cx="733958" cy="502920"/>
            <a:chOff x="5734048" y="3428999"/>
            <a:chExt cx="733958" cy="502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AFCB0-CC6A-E44E-CC2F-BF40F15478BB}"/>
                </a:ext>
              </a:extLst>
            </p:cNvPr>
            <p:cNvSpPr/>
            <p:nvPr/>
          </p:nvSpPr>
          <p:spPr>
            <a:xfrm>
              <a:off x="5734048" y="3428999"/>
              <a:ext cx="733958" cy="50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F0ADBA-B9FA-7F99-D39D-6DB607A8AC7F}"/>
                </a:ext>
              </a:extLst>
            </p:cNvPr>
            <p:cNvSpPr/>
            <p:nvPr/>
          </p:nvSpPr>
          <p:spPr>
            <a:xfrm>
              <a:off x="6060849" y="3640140"/>
              <a:ext cx="73152" cy="717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69F7CEB-15BA-90E8-01E5-B94837888EA0}"/>
              </a:ext>
            </a:extLst>
          </p:cNvPr>
          <p:cNvSpPr/>
          <p:nvPr/>
        </p:nvSpPr>
        <p:spPr>
          <a:xfrm>
            <a:off x="6087158" y="3152324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738B4-B615-1D88-58E8-32C8B03BF2E1}"/>
              </a:ext>
            </a:extLst>
          </p:cNvPr>
          <p:cNvSpPr/>
          <p:nvPr/>
        </p:nvSpPr>
        <p:spPr>
          <a:xfrm>
            <a:off x="5547404" y="3603171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E8FEC-E741-0403-5855-32882BD932FB}"/>
              </a:ext>
            </a:extLst>
          </p:cNvPr>
          <p:cNvSpPr/>
          <p:nvPr/>
        </p:nvSpPr>
        <p:spPr>
          <a:xfrm>
            <a:off x="8197250" y="2397154"/>
            <a:ext cx="2209800" cy="2876550"/>
          </a:xfrm>
          <a:prstGeom prst="rect">
            <a:avLst/>
          </a:prstGeom>
          <a:solidFill>
            <a:schemeClr val="tx1"/>
          </a:solidFill>
          <a:ln w="285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C449F-15BB-696C-48DD-5C0357B622AA}"/>
              </a:ext>
            </a:extLst>
          </p:cNvPr>
          <p:cNvSpPr/>
          <p:nvPr/>
        </p:nvSpPr>
        <p:spPr>
          <a:xfrm>
            <a:off x="8531604" y="2527540"/>
            <a:ext cx="1575158" cy="26105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FA5B8-CBF7-FCAF-E663-A8A3AB57DD73}"/>
              </a:ext>
            </a:extLst>
          </p:cNvPr>
          <p:cNvSpPr/>
          <p:nvPr/>
        </p:nvSpPr>
        <p:spPr>
          <a:xfrm>
            <a:off x="9065547" y="2447607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F3FF5-1801-44D9-2781-CEA00C6695B2}"/>
              </a:ext>
            </a:extLst>
          </p:cNvPr>
          <p:cNvSpPr/>
          <p:nvPr/>
        </p:nvSpPr>
        <p:spPr>
          <a:xfrm>
            <a:off x="8455151" y="3601991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4E9E83-58D4-22C1-92C8-57577F89C938}"/>
              </a:ext>
            </a:extLst>
          </p:cNvPr>
          <p:cNvSpPr/>
          <p:nvPr/>
        </p:nvSpPr>
        <p:spPr>
          <a:xfrm>
            <a:off x="8675215" y="1911902"/>
            <a:ext cx="1253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55-2*4=47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088A59-CA29-D0D8-9610-1F1A85BBD0EA}"/>
              </a:ext>
            </a:extLst>
          </p:cNvPr>
          <p:cNvSpPr/>
          <p:nvPr/>
        </p:nvSpPr>
        <p:spPr>
          <a:xfrm rot="16200000">
            <a:off x="7280219" y="3669769"/>
            <a:ext cx="1253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  <a:r>
              <a:rPr lang="en-US" sz="2000" b="0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-2*2=88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75337-CD9E-5C45-841B-0DDD85D48568}"/>
                  </a:ext>
                </a:extLst>
              </p:cNvPr>
              <p:cNvSpPr txBox="1"/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75337-CD9E-5C45-841B-0DDD85D4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F3804-E10D-CCFE-D710-0B29F8832D38}"/>
                  </a:ext>
                </a:extLst>
              </p:cNvPr>
              <p:cNvSpPr txBox="1"/>
              <p:nvPr/>
            </p:nvSpPr>
            <p:spPr>
              <a:xfrm>
                <a:off x="6100187" y="4170588"/>
                <a:ext cx="3751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F3804-E10D-CCFE-D710-0B29F8832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7" y="4170588"/>
                <a:ext cx="37510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08B1BF-4681-8C36-96F7-9BBEF82E34F3}"/>
                  </a:ext>
                </a:extLst>
              </p:cNvPr>
              <p:cNvSpPr txBox="1"/>
              <p:nvPr/>
            </p:nvSpPr>
            <p:spPr>
              <a:xfrm>
                <a:off x="8973740" y="4602837"/>
                <a:ext cx="11347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08B1BF-4681-8C36-96F7-9BBEF82E3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0" y="4602837"/>
                <a:ext cx="113473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1" grpId="0"/>
      <p:bldP spid="13" grpId="0" animBg="1"/>
      <p:bldP spid="14" grpId="0" animBg="1"/>
      <p:bldP spid="15" grpId="0"/>
      <p:bldP spid="16" grpId="0"/>
      <p:bldP spid="37" grpId="0"/>
      <p:bldP spid="38" grpId="0"/>
      <p:bldP spid="10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E69F1-C4E6-2390-D404-A5A36CC3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C76A-D2E3-8590-F89A-4797678B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Erosion on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19460-06C2-3BBA-85F5-33CC705D7399}"/>
              </a:ext>
            </a:extLst>
          </p:cNvPr>
          <p:cNvSpPr/>
          <p:nvPr/>
        </p:nvSpPr>
        <p:spPr>
          <a:xfrm>
            <a:off x="2296783" y="2375859"/>
            <a:ext cx="2209800" cy="287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7CDE1-4CBF-6812-8CED-71D7A3CDA53C}"/>
              </a:ext>
            </a:extLst>
          </p:cNvPr>
          <p:cNvSpPr/>
          <p:nvPr/>
        </p:nvSpPr>
        <p:spPr>
          <a:xfrm>
            <a:off x="3165080" y="1914194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D2BA-934A-B29A-8C9A-0655337374F2}"/>
              </a:ext>
            </a:extLst>
          </p:cNvPr>
          <p:cNvSpPr/>
          <p:nvPr/>
        </p:nvSpPr>
        <p:spPr>
          <a:xfrm>
            <a:off x="1798376" y="3568713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DCD40-DF0B-AA5F-AD20-F65A6C9F5A71}"/>
              </a:ext>
            </a:extLst>
          </p:cNvPr>
          <p:cNvGrpSpPr/>
          <p:nvPr/>
        </p:nvGrpSpPr>
        <p:grpSpPr>
          <a:xfrm>
            <a:off x="5876340" y="3603171"/>
            <a:ext cx="733958" cy="502920"/>
            <a:chOff x="5734048" y="3428999"/>
            <a:chExt cx="733958" cy="502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45EA8A-A5A0-380A-335B-7D103B82BC46}"/>
                </a:ext>
              </a:extLst>
            </p:cNvPr>
            <p:cNvSpPr/>
            <p:nvPr/>
          </p:nvSpPr>
          <p:spPr>
            <a:xfrm>
              <a:off x="5734048" y="3428999"/>
              <a:ext cx="733958" cy="50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4A4CA8-682E-2534-2483-8A5869E59ED5}"/>
                </a:ext>
              </a:extLst>
            </p:cNvPr>
            <p:cNvSpPr/>
            <p:nvPr/>
          </p:nvSpPr>
          <p:spPr>
            <a:xfrm>
              <a:off x="6060849" y="3640140"/>
              <a:ext cx="73152" cy="717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EE02722-67A6-5624-2E4A-12E736A57F22}"/>
              </a:ext>
            </a:extLst>
          </p:cNvPr>
          <p:cNvSpPr/>
          <p:nvPr/>
        </p:nvSpPr>
        <p:spPr>
          <a:xfrm>
            <a:off x="6087158" y="3152324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28FCC-477A-223F-DFBB-3B1440B279D4}"/>
              </a:ext>
            </a:extLst>
          </p:cNvPr>
          <p:cNvSpPr/>
          <p:nvPr/>
        </p:nvSpPr>
        <p:spPr>
          <a:xfrm>
            <a:off x="5547404" y="3603171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7722F-BF2B-F20F-1180-C5B8181BC06B}"/>
              </a:ext>
            </a:extLst>
          </p:cNvPr>
          <p:cNvSpPr/>
          <p:nvPr/>
        </p:nvSpPr>
        <p:spPr>
          <a:xfrm>
            <a:off x="2953942" y="3216056"/>
            <a:ext cx="917897" cy="1241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C948E-9AF9-6D80-D6B7-51BD19E064B5}"/>
              </a:ext>
            </a:extLst>
          </p:cNvPr>
          <p:cNvSpPr/>
          <p:nvPr/>
        </p:nvSpPr>
        <p:spPr>
          <a:xfrm>
            <a:off x="3231096" y="3158999"/>
            <a:ext cx="425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61EB4-C400-95D5-C070-212B9071CE96}"/>
              </a:ext>
            </a:extLst>
          </p:cNvPr>
          <p:cNvSpPr/>
          <p:nvPr/>
        </p:nvSpPr>
        <p:spPr>
          <a:xfrm>
            <a:off x="2887287" y="3706731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38E83-E1CC-DD9C-2439-55E7FDB6101A}"/>
              </a:ext>
            </a:extLst>
          </p:cNvPr>
          <p:cNvCxnSpPr/>
          <p:nvPr/>
        </p:nvCxnSpPr>
        <p:spPr>
          <a:xfrm>
            <a:off x="2296783" y="4194495"/>
            <a:ext cx="65715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411E6A-6B45-1EE4-AB85-DE1DC4430CB6}"/>
              </a:ext>
            </a:extLst>
          </p:cNvPr>
          <p:cNvCxnSpPr>
            <a:cxnSpLocks/>
          </p:cNvCxnSpPr>
          <p:nvPr/>
        </p:nvCxnSpPr>
        <p:spPr>
          <a:xfrm>
            <a:off x="3572322" y="4457651"/>
            <a:ext cx="0" cy="7947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3A537-DB92-42C1-6FDB-8A6B653086CC}"/>
              </a:ext>
            </a:extLst>
          </p:cNvPr>
          <p:cNvCxnSpPr>
            <a:cxnSpLocks/>
          </p:cNvCxnSpPr>
          <p:nvPr/>
        </p:nvCxnSpPr>
        <p:spPr>
          <a:xfrm>
            <a:off x="3656212" y="2397154"/>
            <a:ext cx="0" cy="7947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67BCE-657D-FF41-223F-536A57959695}"/>
              </a:ext>
            </a:extLst>
          </p:cNvPr>
          <p:cNvCxnSpPr>
            <a:cxnSpLocks/>
          </p:cNvCxnSpPr>
          <p:nvPr/>
        </p:nvCxnSpPr>
        <p:spPr>
          <a:xfrm>
            <a:off x="3867076" y="4009937"/>
            <a:ext cx="63474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013AA-96F8-393C-630E-675EB46B49BA}"/>
              </a:ext>
            </a:extLst>
          </p:cNvPr>
          <p:cNvSpPr/>
          <p:nvPr/>
        </p:nvSpPr>
        <p:spPr>
          <a:xfrm>
            <a:off x="2419910" y="419449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FF6E5-EFAF-1336-78E0-EB2A96802174}"/>
              </a:ext>
            </a:extLst>
          </p:cNvPr>
          <p:cNvSpPr/>
          <p:nvPr/>
        </p:nvSpPr>
        <p:spPr>
          <a:xfrm>
            <a:off x="3997302" y="3594439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A4A794-8014-1719-1116-0E39B989DDA3}"/>
              </a:ext>
            </a:extLst>
          </p:cNvPr>
          <p:cNvSpPr/>
          <p:nvPr/>
        </p:nvSpPr>
        <p:spPr>
          <a:xfrm>
            <a:off x="3638285" y="259936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6245A-F446-F96E-1F0A-920A9091F601}"/>
              </a:ext>
            </a:extLst>
          </p:cNvPr>
          <p:cNvSpPr/>
          <p:nvPr/>
        </p:nvSpPr>
        <p:spPr>
          <a:xfrm>
            <a:off x="3200345" y="470531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80ABF7-1D7C-EB45-58A8-2E404D8EBE77}"/>
              </a:ext>
            </a:extLst>
          </p:cNvPr>
          <p:cNvSpPr/>
          <p:nvPr/>
        </p:nvSpPr>
        <p:spPr>
          <a:xfrm>
            <a:off x="8191471" y="2364825"/>
            <a:ext cx="2209800" cy="2876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01CACE-4F90-3DFB-2B2A-770E5E1DA308}"/>
              </a:ext>
            </a:extLst>
          </p:cNvPr>
          <p:cNvSpPr/>
          <p:nvPr/>
        </p:nvSpPr>
        <p:spPr>
          <a:xfrm>
            <a:off x="8385674" y="2516448"/>
            <a:ext cx="1781777" cy="258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B61E57-07EF-550D-2644-328A63FD181C}"/>
              </a:ext>
            </a:extLst>
          </p:cNvPr>
          <p:cNvSpPr/>
          <p:nvPr/>
        </p:nvSpPr>
        <p:spPr>
          <a:xfrm>
            <a:off x="8777213" y="3109286"/>
            <a:ext cx="1105369" cy="14545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825EF8-DA4B-CE06-5732-CFF86D0D5A04}"/>
              </a:ext>
            </a:extLst>
          </p:cNvPr>
          <p:cNvSpPr/>
          <p:nvPr/>
        </p:nvSpPr>
        <p:spPr>
          <a:xfrm>
            <a:off x="9125784" y="3071765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3B40-416B-D76A-4F80-5F30DB68882D}"/>
              </a:ext>
            </a:extLst>
          </p:cNvPr>
          <p:cNvSpPr/>
          <p:nvPr/>
        </p:nvSpPr>
        <p:spPr>
          <a:xfrm>
            <a:off x="8743875" y="3695697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9103CB-DB03-8B8B-1596-094EFD4982DE}"/>
              </a:ext>
            </a:extLst>
          </p:cNvPr>
          <p:cNvCxnSpPr>
            <a:cxnSpLocks/>
          </p:cNvCxnSpPr>
          <p:nvPr/>
        </p:nvCxnSpPr>
        <p:spPr>
          <a:xfrm>
            <a:off x="8385674" y="4183461"/>
            <a:ext cx="39153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AB4980-E764-013A-14F2-9AED37516BA3}"/>
              </a:ext>
            </a:extLst>
          </p:cNvPr>
          <p:cNvCxnSpPr>
            <a:cxnSpLocks/>
          </p:cNvCxnSpPr>
          <p:nvPr/>
        </p:nvCxnSpPr>
        <p:spPr>
          <a:xfrm>
            <a:off x="9467010" y="4563827"/>
            <a:ext cx="0" cy="53582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9FAB14-A8B9-04F9-0EE7-1F1BFA9BE144}"/>
              </a:ext>
            </a:extLst>
          </p:cNvPr>
          <p:cNvCxnSpPr>
            <a:cxnSpLocks/>
          </p:cNvCxnSpPr>
          <p:nvPr/>
        </p:nvCxnSpPr>
        <p:spPr>
          <a:xfrm>
            <a:off x="9550900" y="2516448"/>
            <a:ext cx="0" cy="59283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ED9AFD-FC41-07A7-F587-0A329BB15362}"/>
              </a:ext>
            </a:extLst>
          </p:cNvPr>
          <p:cNvCxnSpPr>
            <a:cxnSpLocks/>
          </p:cNvCxnSpPr>
          <p:nvPr/>
        </p:nvCxnSpPr>
        <p:spPr>
          <a:xfrm>
            <a:off x="9877701" y="3998903"/>
            <a:ext cx="2897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116A88E-3948-7691-D2D2-21669A2F2559}"/>
              </a:ext>
            </a:extLst>
          </p:cNvPr>
          <p:cNvSpPr/>
          <p:nvPr/>
        </p:nvSpPr>
        <p:spPr>
          <a:xfrm>
            <a:off x="8407199" y="4183461"/>
            <a:ext cx="293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84F597-2869-FB5E-BD68-9B54698EAF39}"/>
              </a:ext>
            </a:extLst>
          </p:cNvPr>
          <p:cNvSpPr/>
          <p:nvPr/>
        </p:nvSpPr>
        <p:spPr>
          <a:xfrm>
            <a:off x="9865315" y="3553760"/>
            <a:ext cx="2936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369697-A905-8C85-CE97-0361F2B6ABCE}"/>
              </a:ext>
            </a:extLst>
          </p:cNvPr>
          <p:cNvSpPr/>
          <p:nvPr/>
        </p:nvSpPr>
        <p:spPr>
          <a:xfrm>
            <a:off x="9507805" y="2588331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7FD6B-40C8-C7AC-06B1-0CD1CAEC7A75}"/>
              </a:ext>
            </a:extLst>
          </p:cNvPr>
          <p:cNvSpPr/>
          <p:nvPr/>
        </p:nvSpPr>
        <p:spPr>
          <a:xfrm>
            <a:off x="9095033" y="4662531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1" grpId="0"/>
      <p:bldP spid="10" grpId="0" animBg="1"/>
      <p:bldP spid="12" grpId="0"/>
      <p:bldP spid="17" grpId="0"/>
      <p:bldP spid="26" grpId="0"/>
      <p:bldP spid="27" grpId="0"/>
      <p:bldP spid="28" grpId="0"/>
      <p:bldP spid="29" grpId="0"/>
      <p:bldP spid="30" grpId="0" animBg="1"/>
      <p:bldP spid="46" grpId="0" animBg="1"/>
      <p:bldP spid="33" grpId="0" animBg="1"/>
      <p:bldP spid="34" grpId="0"/>
      <p:bldP spid="35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2130-186E-B458-1C1E-58F775293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4B29-3F28-9C67-AF10-068035B3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Dilation on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B351B-52C3-4B71-5110-A151049A404A}"/>
              </a:ext>
            </a:extLst>
          </p:cNvPr>
          <p:cNvSpPr/>
          <p:nvPr/>
        </p:nvSpPr>
        <p:spPr>
          <a:xfrm>
            <a:off x="2296783" y="2375859"/>
            <a:ext cx="2209800" cy="287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EBF07-2DC9-7BC5-852A-9257B0644D41}"/>
              </a:ext>
            </a:extLst>
          </p:cNvPr>
          <p:cNvSpPr/>
          <p:nvPr/>
        </p:nvSpPr>
        <p:spPr>
          <a:xfrm>
            <a:off x="3165080" y="1914194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CCD35-0EE9-4509-EE35-ED1FB7013E7B}"/>
              </a:ext>
            </a:extLst>
          </p:cNvPr>
          <p:cNvSpPr/>
          <p:nvPr/>
        </p:nvSpPr>
        <p:spPr>
          <a:xfrm>
            <a:off x="1798376" y="3568713"/>
            <a:ext cx="473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D634E3-5299-A68A-0C3C-2E2C4B6C1523}"/>
              </a:ext>
            </a:extLst>
          </p:cNvPr>
          <p:cNvGrpSpPr/>
          <p:nvPr/>
        </p:nvGrpSpPr>
        <p:grpSpPr>
          <a:xfrm>
            <a:off x="5876340" y="3603171"/>
            <a:ext cx="733958" cy="502920"/>
            <a:chOff x="5734048" y="3428999"/>
            <a:chExt cx="733958" cy="502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AB93D7-D239-C93D-21DC-D0AFE8292985}"/>
                </a:ext>
              </a:extLst>
            </p:cNvPr>
            <p:cNvSpPr/>
            <p:nvPr/>
          </p:nvSpPr>
          <p:spPr>
            <a:xfrm>
              <a:off x="5734048" y="3428999"/>
              <a:ext cx="733958" cy="50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57AFC1-9476-318F-CF96-972246A91A41}"/>
                </a:ext>
              </a:extLst>
            </p:cNvPr>
            <p:cNvSpPr/>
            <p:nvPr/>
          </p:nvSpPr>
          <p:spPr>
            <a:xfrm>
              <a:off x="6060849" y="3640140"/>
              <a:ext cx="73152" cy="717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26D5AB-CE15-65C9-CE86-638BEAE6F311}"/>
              </a:ext>
            </a:extLst>
          </p:cNvPr>
          <p:cNvSpPr/>
          <p:nvPr/>
        </p:nvSpPr>
        <p:spPr>
          <a:xfrm>
            <a:off x="6087158" y="3152324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F0B3E-B419-23B8-B80B-D762288FCF23}"/>
              </a:ext>
            </a:extLst>
          </p:cNvPr>
          <p:cNvSpPr/>
          <p:nvPr/>
        </p:nvSpPr>
        <p:spPr>
          <a:xfrm>
            <a:off x="5547404" y="3603171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9F0B1-276D-EC9A-851A-F7041E17C9B5}"/>
              </a:ext>
            </a:extLst>
          </p:cNvPr>
          <p:cNvSpPr/>
          <p:nvPr/>
        </p:nvSpPr>
        <p:spPr>
          <a:xfrm>
            <a:off x="2953942" y="3216056"/>
            <a:ext cx="917897" cy="1241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F5A88-C580-1832-A8F6-2053779063E5}"/>
              </a:ext>
            </a:extLst>
          </p:cNvPr>
          <p:cNvSpPr/>
          <p:nvPr/>
        </p:nvSpPr>
        <p:spPr>
          <a:xfrm>
            <a:off x="3231096" y="3158999"/>
            <a:ext cx="425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B7B114-D81B-5427-05D0-03F250C749BC}"/>
              </a:ext>
            </a:extLst>
          </p:cNvPr>
          <p:cNvSpPr/>
          <p:nvPr/>
        </p:nvSpPr>
        <p:spPr>
          <a:xfrm>
            <a:off x="2887287" y="3706731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0B4A8-F3E8-B54A-F6F1-32515F8FD46D}"/>
              </a:ext>
            </a:extLst>
          </p:cNvPr>
          <p:cNvCxnSpPr/>
          <p:nvPr/>
        </p:nvCxnSpPr>
        <p:spPr>
          <a:xfrm>
            <a:off x="2296783" y="4194495"/>
            <a:ext cx="65715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8868B-71A0-AA45-A3B9-FB68D4BCBE0B}"/>
              </a:ext>
            </a:extLst>
          </p:cNvPr>
          <p:cNvCxnSpPr>
            <a:cxnSpLocks/>
          </p:cNvCxnSpPr>
          <p:nvPr/>
        </p:nvCxnSpPr>
        <p:spPr>
          <a:xfrm>
            <a:off x="3572322" y="4457651"/>
            <a:ext cx="0" cy="7947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B3E89B-CFEA-3EE0-2617-CE26C6D1D36B}"/>
              </a:ext>
            </a:extLst>
          </p:cNvPr>
          <p:cNvCxnSpPr>
            <a:cxnSpLocks/>
          </p:cNvCxnSpPr>
          <p:nvPr/>
        </p:nvCxnSpPr>
        <p:spPr>
          <a:xfrm>
            <a:off x="3656212" y="2397154"/>
            <a:ext cx="0" cy="7947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3DE6EE-6709-482D-680E-4D7199AE8249}"/>
              </a:ext>
            </a:extLst>
          </p:cNvPr>
          <p:cNvCxnSpPr>
            <a:cxnSpLocks/>
          </p:cNvCxnSpPr>
          <p:nvPr/>
        </p:nvCxnSpPr>
        <p:spPr>
          <a:xfrm>
            <a:off x="3867076" y="4009937"/>
            <a:ext cx="63474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71B1CD-9915-4FFF-D114-AB1B8ADF0689}"/>
              </a:ext>
            </a:extLst>
          </p:cNvPr>
          <p:cNvSpPr/>
          <p:nvPr/>
        </p:nvSpPr>
        <p:spPr>
          <a:xfrm>
            <a:off x="2419910" y="419449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D090E2-25F8-76AA-4DB6-15CF246938E3}"/>
              </a:ext>
            </a:extLst>
          </p:cNvPr>
          <p:cNvSpPr/>
          <p:nvPr/>
        </p:nvSpPr>
        <p:spPr>
          <a:xfrm>
            <a:off x="3997302" y="3594439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68BA3-4987-F288-3F29-3D2EC590820F}"/>
              </a:ext>
            </a:extLst>
          </p:cNvPr>
          <p:cNvSpPr/>
          <p:nvPr/>
        </p:nvSpPr>
        <p:spPr>
          <a:xfrm>
            <a:off x="3638285" y="259936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FF6A03-6948-C8AB-60B6-DEE120F1CD1B}"/>
              </a:ext>
            </a:extLst>
          </p:cNvPr>
          <p:cNvSpPr/>
          <p:nvPr/>
        </p:nvSpPr>
        <p:spPr>
          <a:xfrm>
            <a:off x="3200345" y="470531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F0978-5D4B-DAAD-4F01-37D229246B80}"/>
              </a:ext>
            </a:extLst>
          </p:cNvPr>
          <p:cNvSpPr/>
          <p:nvPr/>
        </p:nvSpPr>
        <p:spPr>
          <a:xfrm>
            <a:off x="7835317" y="2189526"/>
            <a:ext cx="2684475" cy="3229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DACE6B-7AEE-0334-D786-74B7581BADDE}"/>
              </a:ext>
            </a:extLst>
          </p:cNvPr>
          <p:cNvSpPr/>
          <p:nvPr/>
        </p:nvSpPr>
        <p:spPr>
          <a:xfrm>
            <a:off x="8064368" y="2408887"/>
            <a:ext cx="2209800" cy="2876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036F9A-DC8E-9FB7-CDC7-DA0E6E413DCE}"/>
              </a:ext>
            </a:extLst>
          </p:cNvPr>
          <p:cNvSpPr/>
          <p:nvPr/>
        </p:nvSpPr>
        <p:spPr>
          <a:xfrm>
            <a:off x="8721527" y="3249084"/>
            <a:ext cx="917897" cy="1241595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27B5D-E460-86D6-F680-2DAA1272D9C0}"/>
              </a:ext>
            </a:extLst>
          </p:cNvPr>
          <p:cNvSpPr/>
          <p:nvPr/>
        </p:nvSpPr>
        <p:spPr>
          <a:xfrm>
            <a:off x="8840306" y="3305263"/>
            <a:ext cx="692078" cy="1114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903B7-C6A4-0BBD-793D-2A9535788BA1}"/>
              </a:ext>
            </a:extLst>
          </p:cNvPr>
          <p:cNvSpPr/>
          <p:nvPr/>
        </p:nvSpPr>
        <p:spPr>
          <a:xfrm>
            <a:off x="8994333" y="3239521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0657D-E475-B66D-FE2F-7A313DB56AA1}"/>
              </a:ext>
            </a:extLst>
          </p:cNvPr>
          <p:cNvSpPr/>
          <p:nvPr/>
        </p:nvSpPr>
        <p:spPr>
          <a:xfrm>
            <a:off x="8764814" y="3906786"/>
            <a:ext cx="425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2DF13F-C4B3-0D4A-5B12-A3DB7EBA0A14}"/>
              </a:ext>
            </a:extLst>
          </p:cNvPr>
          <p:cNvCxnSpPr>
            <a:cxnSpLocks/>
          </p:cNvCxnSpPr>
          <p:nvPr/>
        </p:nvCxnSpPr>
        <p:spPr>
          <a:xfrm>
            <a:off x="7835317" y="4194495"/>
            <a:ext cx="100498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DF4FB-4504-FCBA-9B69-F077F9CD3613}"/>
              </a:ext>
            </a:extLst>
          </p:cNvPr>
          <p:cNvCxnSpPr>
            <a:cxnSpLocks/>
          </p:cNvCxnSpPr>
          <p:nvPr/>
        </p:nvCxnSpPr>
        <p:spPr>
          <a:xfrm>
            <a:off x="9335559" y="4419599"/>
            <a:ext cx="0" cy="99968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B981E3-0C3B-1A4B-F3E5-ECB692D71739}"/>
              </a:ext>
            </a:extLst>
          </p:cNvPr>
          <p:cNvCxnSpPr>
            <a:cxnSpLocks/>
          </p:cNvCxnSpPr>
          <p:nvPr/>
        </p:nvCxnSpPr>
        <p:spPr>
          <a:xfrm>
            <a:off x="9419449" y="2189526"/>
            <a:ext cx="0" cy="111573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C0653-D8B0-B96B-7599-BDEA2DD57618}"/>
              </a:ext>
            </a:extLst>
          </p:cNvPr>
          <p:cNvCxnSpPr>
            <a:cxnSpLocks/>
          </p:cNvCxnSpPr>
          <p:nvPr/>
        </p:nvCxnSpPr>
        <p:spPr>
          <a:xfrm>
            <a:off x="9532384" y="4009937"/>
            <a:ext cx="98740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D9E92E-D8D6-0A0D-89C6-E94A6BBB786C}"/>
              </a:ext>
            </a:extLst>
          </p:cNvPr>
          <p:cNvSpPr/>
          <p:nvPr/>
        </p:nvSpPr>
        <p:spPr>
          <a:xfrm>
            <a:off x="8183146" y="419449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38DBF8-8004-444D-AD0B-DDA5A01EF1A3}"/>
              </a:ext>
            </a:extLst>
          </p:cNvPr>
          <p:cNvSpPr/>
          <p:nvPr/>
        </p:nvSpPr>
        <p:spPr>
          <a:xfrm>
            <a:off x="9789116" y="3623017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335163-A8E6-86D0-98FB-A4D757AC3F5C}"/>
              </a:ext>
            </a:extLst>
          </p:cNvPr>
          <p:cNvSpPr/>
          <p:nvPr/>
        </p:nvSpPr>
        <p:spPr>
          <a:xfrm>
            <a:off x="9401522" y="259936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E330F4-B2FE-F94D-72D3-BC1D66CBA72E}"/>
              </a:ext>
            </a:extLst>
          </p:cNvPr>
          <p:cNvSpPr/>
          <p:nvPr/>
        </p:nvSpPr>
        <p:spPr>
          <a:xfrm>
            <a:off x="8963582" y="4705315"/>
            <a:ext cx="4026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DEE533-5BC9-9C3C-AE1E-57DA34C97E3C}"/>
                  </a:ext>
                </a:extLst>
              </p:cNvPr>
              <p:cNvSpPr txBox="1"/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DEE533-5BC9-9C3C-AE1E-57DA34C9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29" y="5317710"/>
                <a:ext cx="2711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4EF4F9-D893-0695-5B65-ED24450518BF}"/>
                  </a:ext>
                </a:extLst>
              </p:cNvPr>
              <p:cNvSpPr txBox="1"/>
              <p:nvPr/>
            </p:nvSpPr>
            <p:spPr>
              <a:xfrm>
                <a:off x="6015589" y="4132939"/>
                <a:ext cx="3751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4EF4F9-D893-0695-5B65-ED244505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89" y="4132939"/>
                <a:ext cx="37510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4E4CAA-0B47-CB27-C7A9-58DB113C89ED}"/>
                  </a:ext>
                </a:extLst>
              </p:cNvPr>
              <p:cNvSpPr txBox="1"/>
              <p:nvPr/>
            </p:nvSpPr>
            <p:spPr>
              <a:xfrm>
                <a:off x="7882041" y="2243866"/>
                <a:ext cx="11347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4E4CAA-0B47-CB27-C7A9-58DB113C8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41" y="2243866"/>
                <a:ext cx="113473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1" grpId="0"/>
      <p:bldP spid="10" grpId="0" animBg="1"/>
      <p:bldP spid="12" grpId="0"/>
      <p:bldP spid="17" grpId="0"/>
      <p:bldP spid="26" grpId="0"/>
      <p:bldP spid="27" grpId="0"/>
      <p:bldP spid="28" grpId="0"/>
      <p:bldP spid="29" grpId="0"/>
      <p:bldP spid="13" grpId="0" animBg="1"/>
      <p:bldP spid="60" grpId="0" animBg="1"/>
      <p:bldP spid="61" grpId="0" animBg="1"/>
      <p:bldP spid="16" grpId="0" animBg="1"/>
      <p:bldP spid="18" grpId="0"/>
      <p:bldP spid="21" grpId="0"/>
      <p:bldP spid="37" grpId="0"/>
      <p:bldP spid="38" grpId="0"/>
      <p:bldP spid="47" grpId="0"/>
      <p:bldP spid="48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869E-A3D5-F918-FBE7-FB0009C07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51DC-3FED-F8F4-91E8-E5EED09F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Dilation on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D5FA6-3DAF-8470-46DD-94EDDCB10E79}"/>
              </a:ext>
            </a:extLst>
          </p:cNvPr>
          <p:cNvSpPr/>
          <p:nvPr/>
        </p:nvSpPr>
        <p:spPr>
          <a:xfrm>
            <a:off x="1742302" y="2375859"/>
            <a:ext cx="2852928" cy="2852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A7D1E-3C84-13F2-F10A-6C9C8920D1C3}"/>
              </a:ext>
            </a:extLst>
          </p:cNvPr>
          <p:cNvSpPr/>
          <p:nvPr/>
        </p:nvSpPr>
        <p:spPr>
          <a:xfrm>
            <a:off x="2860027" y="1914194"/>
            <a:ext cx="617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06C1D-9787-C32F-6B59-3551B3D1671D}"/>
              </a:ext>
            </a:extLst>
          </p:cNvPr>
          <p:cNvSpPr/>
          <p:nvPr/>
        </p:nvSpPr>
        <p:spPr>
          <a:xfrm>
            <a:off x="1082978" y="3580704"/>
            <a:ext cx="617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EFCA7B-FA3F-B4B5-32E1-2D002CABFCC8}"/>
                  </a:ext>
                </a:extLst>
              </p:cNvPr>
              <p:cNvSpPr txBox="1"/>
              <p:nvPr/>
            </p:nvSpPr>
            <p:spPr>
              <a:xfrm>
                <a:off x="3059150" y="5317710"/>
                <a:ext cx="2711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EFCA7B-FA3F-B4B5-32E1-2D002CAB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50" y="5317710"/>
                <a:ext cx="2711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9E2AA2-7F58-3DE7-60EB-7962BF34E36C}"/>
                  </a:ext>
                </a:extLst>
              </p:cNvPr>
              <p:cNvSpPr txBox="1"/>
              <p:nvPr/>
            </p:nvSpPr>
            <p:spPr>
              <a:xfrm>
                <a:off x="9677746" y="5451272"/>
                <a:ext cx="11347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9E2AA2-7F58-3DE7-60EB-7962BF34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746" y="5451272"/>
                <a:ext cx="11347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93743-317F-DCF8-7952-8E90A50DB0E4}"/>
              </a:ext>
            </a:extLst>
          </p:cNvPr>
          <p:cNvGrpSpPr/>
          <p:nvPr/>
        </p:nvGrpSpPr>
        <p:grpSpPr>
          <a:xfrm>
            <a:off x="5511124" y="3672368"/>
            <a:ext cx="502920" cy="502920"/>
            <a:chOff x="5734048" y="3428999"/>
            <a:chExt cx="502920" cy="5029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931FD-44CC-5125-11F5-10B435D7ADFC}"/>
                </a:ext>
              </a:extLst>
            </p:cNvPr>
            <p:cNvSpPr/>
            <p:nvPr/>
          </p:nvSpPr>
          <p:spPr>
            <a:xfrm>
              <a:off x="5734048" y="3428999"/>
              <a:ext cx="502920" cy="50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A0363-4C6F-6E6A-C636-0C433A19A512}"/>
                </a:ext>
              </a:extLst>
            </p:cNvPr>
            <p:cNvSpPr/>
            <p:nvPr/>
          </p:nvSpPr>
          <p:spPr>
            <a:xfrm>
              <a:off x="5948932" y="3640140"/>
              <a:ext cx="73152" cy="717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CA49E0B-5352-7AC1-87F2-8C5337E0B535}"/>
              </a:ext>
            </a:extLst>
          </p:cNvPr>
          <p:cNvSpPr/>
          <p:nvPr/>
        </p:nvSpPr>
        <p:spPr>
          <a:xfrm>
            <a:off x="5598116" y="3221521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DE477-8DF8-3430-55AD-CEAAA9775431}"/>
              </a:ext>
            </a:extLst>
          </p:cNvPr>
          <p:cNvSpPr/>
          <p:nvPr/>
        </p:nvSpPr>
        <p:spPr>
          <a:xfrm>
            <a:off x="5182188" y="3672368"/>
            <a:ext cx="32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6C9122-D44C-4C82-5D12-D7049322577D}"/>
                  </a:ext>
                </a:extLst>
              </p:cNvPr>
              <p:cNvSpPr txBox="1"/>
              <p:nvPr/>
            </p:nvSpPr>
            <p:spPr>
              <a:xfrm>
                <a:off x="5553890" y="4269333"/>
                <a:ext cx="3751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6C9122-D44C-4C82-5D12-D7049322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90" y="4269333"/>
                <a:ext cx="37510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485ACF46-25D1-D039-9844-92D5AB0A1919}"/>
              </a:ext>
            </a:extLst>
          </p:cNvPr>
          <p:cNvSpPr/>
          <p:nvPr/>
        </p:nvSpPr>
        <p:spPr>
          <a:xfrm>
            <a:off x="3165532" y="3802323"/>
            <a:ext cx="1426464" cy="142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6CDEB-0777-6D0F-F779-142C3D3E78A5}"/>
              </a:ext>
            </a:extLst>
          </p:cNvPr>
          <p:cNvSpPr/>
          <p:nvPr/>
        </p:nvSpPr>
        <p:spPr>
          <a:xfrm>
            <a:off x="1734740" y="2385073"/>
            <a:ext cx="1426464" cy="142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CFF954-3395-4783-2737-E8AE25AADD91}"/>
              </a:ext>
            </a:extLst>
          </p:cNvPr>
          <p:cNvSpPr/>
          <p:nvPr/>
        </p:nvSpPr>
        <p:spPr>
          <a:xfrm>
            <a:off x="7830766" y="2208179"/>
            <a:ext cx="3180945" cy="31809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EB508E-7AB8-6E28-5D9D-C852DAEC1B06}"/>
              </a:ext>
            </a:extLst>
          </p:cNvPr>
          <p:cNvSpPr/>
          <p:nvPr/>
        </p:nvSpPr>
        <p:spPr>
          <a:xfrm>
            <a:off x="9112499" y="1771936"/>
            <a:ext cx="617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7E77A8-04A9-B9C5-D03B-D76DA9B12DC8}"/>
              </a:ext>
            </a:extLst>
          </p:cNvPr>
          <p:cNvSpPr/>
          <p:nvPr/>
        </p:nvSpPr>
        <p:spPr>
          <a:xfrm>
            <a:off x="7200367" y="3672367"/>
            <a:ext cx="617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EF65BD-333E-7AEC-E0A3-181C50521E63}"/>
              </a:ext>
            </a:extLst>
          </p:cNvPr>
          <p:cNvSpPr/>
          <p:nvPr/>
        </p:nvSpPr>
        <p:spPr>
          <a:xfrm>
            <a:off x="8004693" y="2385073"/>
            <a:ext cx="2852928" cy="28529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A0E37F-0FFD-A446-9D55-A409DE163569}"/>
              </a:ext>
            </a:extLst>
          </p:cNvPr>
          <p:cNvSpPr/>
          <p:nvPr/>
        </p:nvSpPr>
        <p:spPr>
          <a:xfrm>
            <a:off x="7835590" y="2208179"/>
            <a:ext cx="1463040" cy="1463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AD215-8A22-327A-73C5-7BF337451A4F}"/>
              </a:ext>
            </a:extLst>
          </p:cNvPr>
          <p:cNvSpPr/>
          <p:nvPr/>
        </p:nvSpPr>
        <p:spPr>
          <a:xfrm>
            <a:off x="9538943" y="3912927"/>
            <a:ext cx="1463040" cy="1463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BDCA6-B231-BA5A-C0F1-1BCAFFB22EC5}"/>
              </a:ext>
            </a:extLst>
          </p:cNvPr>
          <p:cNvCxnSpPr>
            <a:cxnSpLocks/>
          </p:cNvCxnSpPr>
          <p:nvPr/>
        </p:nvCxnSpPr>
        <p:spPr>
          <a:xfrm>
            <a:off x="9421631" y="2385073"/>
            <a:ext cx="0" cy="285292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7368B8-E315-D09B-1A9F-BB0B1704CC9C}"/>
              </a:ext>
            </a:extLst>
          </p:cNvPr>
          <p:cNvCxnSpPr>
            <a:cxnSpLocks/>
            <a:stCxn id="49" idx="3"/>
            <a:endCxn id="49" idx="1"/>
          </p:cNvCxnSpPr>
          <p:nvPr/>
        </p:nvCxnSpPr>
        <p:spPr>
          <a:xfrm flipH="1">
            <a:off x="8004693" y="3811537"/>
            <a:ext cx="285292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57" grpId="0"/>
      <p:bldP spid="59" grpId="0"/>
      <p:bldP spid="33" grpId="0"/>
      <p:bldP spid="34" grpId="0"/>
      <p:bldP spid="35" grpId="0"/>
      <p:bldP spid="36" grpId="0" animBg="1"/>
      <p:bldP spid="39" grpId="0" animBg="1"/>
      <p:bldP spid="40" grpId="0" animBg="1"/>
      <p:bldP spid="41" grpId="0"/>
      <p:bldP spid="42" grpId="0"/>
      <p:bldP spid="49" grpId="0" animBg="1"/>
      <p:bldP spid="45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4C78-5259-FEE5-0BFD-E933050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1173-2638-58A7-5BEE-5E1C97BD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9044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Creating the 2D array with a checkerboard pattern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Defining the erosion and dilation kernels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--&gt; The kernels don't have to be filled with all 1s.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--&gt; The 1s can have a '+' or 'x' shape.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--&gt; Try to manually make the kernels.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erosion_kernel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dilation_kernel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Performing erosion using OpenCV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eroded_array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erosion_kernel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Performing dilation using OpenCV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dilated_array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dilate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dilation_kernel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706C7B-E420-6749-A9D9-E8E00B47BDDF}"/>
              </a:ext>
            </a:extLst>
          </p:cNvPr>
          <p:cNvSpPr txBox="1">
            <a:spLocks/>
          </p:cNvSpPr>
          <p:nvPr/>
        </p:nvSpPr>
        <p:spPr>
          <a:xfrm>
            <a:off x="6492380" y="1825625"/>
            <a:ext cx="486142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Plotting the arrays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'Original Array'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eroded_array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'Eroded Array'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dilated_array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'Dilated Array’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10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48EE-E03A-6454-9480-EAA7B7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684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Morphological Image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BDE4A-CB48-28B4-D083-7F2DB13FD208}"/>
                  </a:ext>
                </a:extLst>
              </p:cNvPr>
              <p:cNvSpPr txBox="1"/>
              <p:nvPr/>
            </p:nvSpPr>
            <p:spPr>
              <a:xfrm>
                <a:off x="981512" y="1870745"/>
                <a:ext cx="1037228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language of mathematical morphology is set theory. Sets in mathematical morphology represent objects in an image.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example, the set of all white pixels in a binary image is a complete morphological description of the image.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Grayscale digital images can be represented as sets whose components are in a 3-D integer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, whose coordinates are the (x, y) values and the third dimension holds the pixel brightness value (white/dark/gray).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BDE4A-CB48-28B4-D083-7F2DB13F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2" y="1870745"/>
                <a:ext cx="10372288" cy="3785652"/>
              </a:xfrm>
              <a:prstGeom prst="rect">
                <a:avLst/>
              </a:prstGeom>
              <a:blipFill>
                <a:blip r:embed="rId2"/>
                <a:stretch>
                  <a:fillRect l="-764" t="-1288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71163-8D5C-D36A-D852-10213728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D5DC-A6C1-9E01-B895-877E80FA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Morphological Image Processing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21A25-D27F-922B-DE51-77DCEEF3D3B5}"/>
              </a:ext>
            </a:extLst>
          </p:cNvPr>
          <p:cNvSpPr txBox="1"/>
          <p:nvPr/>
        </p:nvSpPr>
        <p:spPr>
          <a:xfrm>
            <a:off x="981512" y="1870745"/>
            <a:ext cx="1037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For example, the concepts of set reflection and translation are used extensively in morphology.  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3C6AAD-8BDC-FFEF-2944-E5A8C43C7BC1}"/>
                  </a:ext>
                </a:extLst>
              </p:cNvPr>
              <p:cNvSpPr txBox="1"/>
              <p:nvPr/>
            </p:nvSpPr>
            <p:spPr>
              <a:xfrm>
                <a:off x="981512" y="3088894"/>
                <a:ext cx="5114488" cy="151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Reflection of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3C6AAD-8BDC-FFEF-2944-E5A8C43C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2" y="3088894"/>
                <a:ext cx="5114488" cy="1518173"/>
              </a:xfrm>
              <a:prstGeom prst="rect">
                <a:avLst/>
              </a:prstGeom>
              <a:blipFill>
                <a:blip r:embed="rId2"/>
                <a:stretch>
                  <a:fillRect l="-1549" t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562E4-A502-51BE-2F3E-8555B7D7625C}"/>
                  </a:ext>
                </a:extLst>
              </p:cNvPr>
              <p:cNvSpPr txBox="1"/>
              <p:nvPr/>
            </p:nvSpPr>
            <p:spPr>
              <a:xfrm>
                <a:off x="981512" y="4372410"/>
                <a:ext cx="5114488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Translation of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562E4-A502-51BE-2F3E-8555B7D7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2" y="4372410"/>
                <a:ext cx="5114488" cy="1508105"/>
              </a:xfrm>
              <a:prstGeom prst="rect">
                <a:avLst/>
              </a:prstGeom>
              <a:blipFill>
                <a:blip r:embed="rId3"/>
                <a:stretch>
                  <a:fillRect l="-1549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EA3A7F1-3229-13A2-8EE2-C92BBD86D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11" y="2436751"/>
            <a:ext cx="4892835" cy="38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029-9D93-D568-0444-9E7E2722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Structuring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9242-C780-8DF5-2DA6-823700F7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small window (regular/irregular shape) that determines what operations we intend to do to an image set based on the center. </a:t>
            </a:r>
          </a:p>
          <a:p>
            <a:pPr algn="just"/>
            <a:r>
              <a:rPr lang="en-US" dirty="0"/>
              <a:t>Some 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2A87E-92A5-2363-88A2-1695140E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658" y="3170599"/>
            <a:ext cx="3793003" cy="30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3107-5013-055D-19EB-C70462BF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24E-3189-64D6-815C-33870892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AF54-42D6-CFE8-2276-558FF050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erode an image (remove the outside surface of an image) using the structuring element and replace with ‘0’ pixels. [A: image set, B: Structuring element]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22FF0-8C5E-2A85-858B-CBA410AD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0147" y="2814506"/>
            <a:ext cx="3067050" cy="282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1226B-89EF-82F0-4E73-3E86EE7239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7087" y="4066605"/>
            <a:ext cx="1003883" cy="8313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2BF39C-09DA-7425-E45C-7A1518D27D36}"/>
              </a:ext>
            </a:extLst>
          </p:cNvPr>
          <p:cNvSpPr/>
          <p:nvPr/>
        </p:nvSpPr>
        <p:spPr>
          <a:xfrm>
            <a:off x="2229054" y="3227068"/>
            <a:ext cx="2328659" cy="18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2E214-AFF6-9F2E-51BF-9F99A53515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8699" y="3055619"/>
            <a:ext cx="366842" cy="361951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885C2D-EF7E-327F-666A-D5D122C60632}"/>
              </a:ext>
            </a:extLst>
          </p:cNvPr>
          <p:cNvSpPr/>
          <p:nvPr/>
        </p:nvSpPr>
        <p:spPr>
          <a:xfrm>
            <a:off x="2229054" y="3777455"/>
            <a:ext cx="183421" cy="347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F64D16-2021-C396-1304-8BC7D8C4B324}"/>
              </a:ext>
            </a:extLst>
          </p:cNvPr>
          <p:cNvSpPr/>
          <p:nvPr/>
        </p:nvSpPr>
        <p:spPr>
          <a:xfrm>
            <a:off x="4378736" y="3777455"/>
            <a:ext cx="183421" cy="347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9A8DE-E716-F7F6-A276-C2F6CFFA65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8699" y="3772694"/>
            <a:ext cx="366842" cy="36195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5B9057-4E48-F05A-CE5C-90E959F39EDF}"/>
              </a:ext>
            </a:extLst>
          </p:cNvPr>
          <p:cNvSpPr/>
          <p:nvPr/>
        </p:nvSpPr>
        <p:spPr>
          <a:xfrm>
            <a:off x="2226673" y="4628767"/>
            <a:ext cx="183421" cy="347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C0EA5-469C-D173-A2FB-CA092418E26E}"/>
              </a:ext>
            </a:extLst>
          </p:cNvPr>
          <p:cNvSpPr/>
          <p:nvPr/>
        </p:nvSpPr>
        <p:spPr>
          <a:xfrm>
            <a:off x="4376355" y="4628767"/>
            <a:ext cx="183421" cy="347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7E8F4-69B2-863E-4578-89558AD17F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8699" y="4624005"/>
            <a:ext cx="366842" cy="361951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574AA8-CC23-8F7D-70D9-9427EB261446}"/>
              </a:ext>
            </a:extLst>
          </p:cNvPr>
          <p:cNvSpPr/>
          <p:nvPr/>
        </p:nvSpPr>
        <p:spPr>
          <a:xfrm>
            <a:off x="2232229" y="5388477"/>
            <a:ext cx="2328659" cy="18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6B6AD-F657-4E8F-BEB5-D32378CF9E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5633" y="5383076"/>
            <a:ext cx="366842" cy="361951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7FF863-5AAF-DBC7-CBBF-544F939A7359}"/>
              </a:ext>
            </a:extLst>
          </p:cNvPr>
          <p:cNvSpPr/>
          <p:nvPr/>
        </p:nvSpPr>
        <p:spPr>
          <a:xfrm>
            <a:off x="2231436" y="3227068"/>
            <a:ext cx="183421" cy="2338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7081C-35E8-33FA-4EA1-E961DC6D8497}"/>
              </a:ext>
            </a:extLst>
          </p:cNvPr>
          <p:cNvSpPr/>
          <p:nvPr/>
        </p:nvSpPr>
        <p:spPr>
          <a:xfrm>
            <a:off x="4374628" y="3230078"/>
            <a:ext cx="183421" cy="2338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81F3E-C1E0-531D-DD3B-B9CACFE92EA4}"/>
              </a:ext>
            </a:extLst>
          </p:cNvPr>
          <p:cNvSpPr/>
          <p:nvPr/>
        </p:nvSpPr>
        <p:spPr>
          <a:xfrm>
            <a:off x="2357292" y="3241355"/>
            <a:ext cx="183421" cy="155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D530A0-10D5-8FD4-DA25-A02F699E1792}"/>
              </a:ext>
            </a:extLst>
          </p:cNvPr>
          <p:cNvSpPr/>
          <p:nvPr/>
        </p:nvSpPr>
        <p:spPr>
          <a:xfrm>
            <a:off x="4248772" y="3241356"/>
            <a:ext cx="183421" cy="155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5AD36-164A-901C-55DF-CE0C0F491CA6}"/>
              </a:ext>
            </a:extLst>
          </p:cNvPr>
          <p:cNvSpPr/>
          <p:nvPr/>
        </p:nvSpPr>
        <p:spPr>
          <a:xfrm>
            <a:off x="4248772" y="5396478"/>
            <a:ext cx="183421" cy="155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20D9B-2A51-0F62-BB2C-A954E7DDC88E}"/>
              </a:ext>
            </a:extLst>
          </p:cNvPr>
          <p:cNvSpPr/>
          <p:nvPr/>
        </p:nvSpPr>
        <p:spPr>
          <a:xfrm>
            <a:off x="2327909" y="5399973"/>
            <a:ext cx="183421" cy="155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B187DC-9888-E11D-A39D-03BA80718E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67148" y="3031045"/>
            <a:ext cx="4219104" cy="34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12904 0.00023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12904 0.0002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2904 0.00024 " pathEditMode="relative" rAng="0" ptsTypes="AA">
                                      <p:cBhvr>
                                        <p:cTn id="7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4 L 0.19037 -0.000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2904 0.00023 " pathEditMode="relative" rAng="0" ptsTypes="AA">
                                      <p:cBhvr>
                                        <p:cTn id="101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1DE2-C219-D007-45C6-460D9C3D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0FE2-A434-5F85-03A1-105FC17B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8CC5-84C8-F505-64F5-0D752D15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erode an image set (remove the outside surface of an image) using the structuring element and replace with ‘0’ pixels. [A: image set, B: Structuring element]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A9D7C-B500-FD81-98FE-2C5BFA66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3830" y="2758940"/>
            <a:ext cx="3067050" cy="2824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7119C9-E1FC-1807-2E9C-4DBC08CB5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10902"/>
          <a:stretch/>
        </p:blipFill>
        <p:spPr>
          <a:xfrm>
            <a:off x="5356510" y="2631975"/>
            <a:ext cx="1003701" cy="2951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1E60B1-F5EC-13E2-8483-E6BE4BCBB7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78005" y="2860449"/>
            <a:ext cx="3280148" cy="33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B2DA-976F-A5D2-F716-63D873A18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687-E861-F4A9-CF93-A29FE75E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F46DA-CB85-ADB9-266C-B097B1A39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" t="1709"/>
          <a:stretch/>
        </p:blipFill>
        <p:spPr>
          <a:xfrm>
            <a:off x="5838091" y="1366576"/>
            <a:ext cx="4622347" cy="46223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DA0E2-CE61-C93A-9B75-A58EDA9904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2707" y="1444817"/>
            <a:ext cx="2027988" cy="44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3638-19A0-DD4F-9C24-88AA70246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9EA3-9370-26B4-3AEE-9AD9AB64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DFA2-668B-3A13-AE15-570831FC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fill an image set (fill the outside surface of an image) using the structuring element with ‘255’ pixels. [A: image set, B: Structuring element]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45D59-6E08-F66F-52EB-CBF679BD2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-390" b="-1"/>
          <a:stretch/>
        </p:blipFill>
        <p:spPr>
          <a:xfrm>
            <a:off x="1660147" y="2803490"/>
            <a:ext cx="3067050" cy="2835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3D399-0249-B0D6-2282-B33886F1C6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7087" y="4066605"/>
            <a:ext cx="1003883" cy="8313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837594-1EAB-66CD-1814-56EFF7A49ED3}"/>
              </a:ext>
            </a:extLst>
          </p:cNvPr>
          <p:cNvSpPr/>
          <p:nvPr/>
        </p:nvSpPr>
        <p:spPr>
          <a:xfrm>
            <a:off x="2064544" y="3060572"/>
            <a:ext cx="2662653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79D6C-4ABF-D4BD-AEA1-42723100D1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8699" y="3055619"/>
            <a:ext cx="366842" cy="361951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EEAE0E-7DB7-B2B4-48BD-BBCB841B014F}"/>
              </a:ext>
            </a:extLst>
          </p:cNvPr>
          <p:cNvSpPr/>
          <p:nvPr/>
        </p:nvSpPr>
        <p:spPr>
          <a:xfrm>
            <a:off x="2045634" y="3777455"/>
            <a:ext cx="187924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74747-3B81-6B09-208E-32ED94C0A025}"/>
              </a:ext>
            </a:extLst>
          </p:cNvPr>
          <p:cNvSpPr/>
          <p:nvPr/>
        </p:nvSpPr>
        <p:spPr>
          <a:xfrm>
            <a:off x="4545725" y="3777455"/>
            <a:ext cx="181472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D828C-3BF0-DB53-FB1E-4923087EE7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39967" y="3772694"/>
            <a:ext cx="366842" cy="36195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69FCC7-51EA-4AE7-D776-E2863F65E5FE}"/>
              </a:ext>
            </a:extLst>
          </p:cNvPr>
          <p:cNvSpPr/>
          <p:nvPr/>
        </p:nvSpPr>
        <p:spPr>
          <a:xfrm>
            <a:off x="2043253" y="4628767"/>
            <a:ext cx="190305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048A5-2514-D900-B5D5-3B6C2B8FC528}"/>
              </a:ext>
            </a:extLst>
          </p:cNvPr>
          <p:cNvSpPr/>
          <p:nvPr/>
        </p:nvSpPr>
        <p:spPr>
          <a:xfrm>
            <a:off x="4546519" y="4628767"/>
            <a:ext cx="181472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1E249-17F1-67BF-7280-9F84B0A93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39966" y="4624005"/>
            <a:ext cx="366842" cy="361951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5139F7-D3B3-11EA-785C-5C8D07365F60}"/>
              </a:ext>
            </a:extLst>
          </p:cNvPr>
          <p:cNvSpPr/>
          <p:nvPr/>
        </p:nvSpPr>
        <p:spPr>
          <a:xfrm>
            <a:off x="2043253" y="5388477"/>
            <a:ext cx="2681563" cy="347472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E2B2FA-3D11-983F-5877-D372ECCD6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1D2D3"/>
              </a:clrFrom>
              <a:clrTo>
                <a:srgbClr val="D1D2D3">
                  <a:alpha val="0"/>
                </a:srgbClr>
              </a:clrTo>
            </a:clrChange>
          </a:blip>
          <a:srcRect l="11915" t="48707" r="48488" b="4116"/>
          <a:stretch/>
        </p:blipFill>
        <p:spPr>
          <a:xfrm>
            <a:off x="2045633" y="5383076"/>
            <a:ext cx="366842" cy="361951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CE1858-2A1F-A723-EAAF-04F194A312E5}"/>
              </a:ext>
            </a:extLst>
          </p:cNvPr>
          <p:cNvSpPr/>
          <p:nvPr/>
        </p:nvSpPr>
        <p:spPr>
          <a:xfrm>
            <a:off x="4548811" y="3060573"/>
            <a:ext cx="181472" cy="2675376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DF1E0-8CA2-C6D4-BC6C-0176D4D230E8}"/>
              </a:ext>
            </a:extLst>
          </p:cNvPr>
          <p:cNvSpPr/>
          <p:nvPr/>
        </p:nvSpPr>
        <p:spPr>
          <a:xfrm>
            <a:off x="2044330" y="3060125"/>
            <a:ext cx="189228" cy="2675376"/>
          </a:xfrm>
          <a:prstGeom prst="rect">
            <a:avLst/>
          </a:prstGeom>
          <a:solidFill>
            <a:srgbClr val="D28D66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F91AD2-3F29-21DA-BA5C-A7159FAFA81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82481" y="2884357"/>
            <a:ext cx="3987630" cy="37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12904 0.00023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12904 0.0002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2904 0.00024 " pathEditMode="relative" rAng="0" ptsTypes="AA">
                                      <p:cBhvr>
                                        <p:cTn id="7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4 L 0.19037 -0.000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2904 0.00023 " pathEditMode="relative" rAng="0" ptsTypes="AA">
                                      <p:cBhvr>
                                        <p:cTn id="101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00023 L 0.19037 -0.0004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C894-1448-4F3F-5D39-C9AB5DA3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4E76-BCA8-AD81-C5B1-6DE428F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8ED3-F02C-5013-BA75-1AE80CE4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fill an image set (fill the outside surface of an image) using the structuring element with ‘255’ pixels. [A: image set, B: Structuring element]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2E84A-619B-C73B-50C9-356EE59A7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-390" b="-1"/>
          <a:stretch/>
        </p:blipFill>
        <p:spPr>
          <a:xfrm>
            <a:off x="1730471" y="2856881"/>
            <a:ext cx="3067050" cy="2835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07EF6-EA8E-D4DE-54AA-9B8E1043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76676" y="2659879"/>
            <a:ext cx="1260405" cy="3079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14A8F-7453-96F7-1518-4AC6370B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94293" y="923692"/>
            <a:ext cx="4259507" cy="55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744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Garamond</vt:lpstr>
      <vt:lpstr>Office Theme</vt:lpstr>
      <vt:lpstr>CSE 439 Machine Vision</vt:lpstr>
      <vt:lpstr>Morphological Image Processing</vt:lpstr>
      <vt:lpstr>Morphological Image Processing</vt:lpstr>
      <vt:lpstr>A Structuring Element</vt:lpstr>
      <vt:lpstr>Erosion</vt:lpstr>
      <vt:lpstr>Erosion</vt:lpstr>
      <vt:lpstr>Erosion</vt:lpstr>
      <vt:lpstr>Dilation</vt:lpstr>
      <vt:lpstr>Dilation</vt:lpstr>
      <vt:lpstr>Dilation</vt:lpstr>
      <vt:lpstr>Example 1: Erosion on Image</vt:lpstr>
      <vt:lpstr>Example 2: Erosion on Image</vt:lpstr>
      <vt:lpstr>Example 3: Erosion on Image</vt:lpstr>
      <vt:lpstr>Example 4: Dilation on Image</vt:lpstr>
      <vt:lpstr>Example 5: Dilation on Image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439 Machine Vision</dc:title>
  <dc:creator>User</dc:creator>
  <cp:lastModifiedBy>User</cp:lastModifiedBy>
  <cp:revision>664</cp:revision>
  <dcterms:created xsi:type="dcterms:W3CDTF">2024-01-18T13:31:04Z</dcterms:created>
  <dcterms:modified xsi:type="dcterms:W3CDTF">2024-03-01T10:38:14Z</dcterms:modified>
</cp:coreProperties>
</file>