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K Grotesk" charset="1" panose="00000500000000000000"/>
      <p:regular r:id="rId15"/>
    </p:embeddedFont>
    <p:embeddedFont>
      <p:font typeface="HK Grotesk Italics" charset="1" panose="000005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HK Grotesk Bold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Cooper Hewitt Bold" charset="1" panose="000000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8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7057" y="-3273956"/>
            <a:ext cx="11168983" cy="13560956"/>
          </a:xfrm>
          <a:custGeom>
            <a:avLst/>
            <a:gdLst/>
            <a:ahLst/>
            <a:cxnLst/>
            <a:rect r="r" b="b" t="t" l="l"/>
            <a:pathLst>
              <a:path h="13560956" w="11168983">
                <a:moveTo>
                  <a:pt x="0" y="0"/>
                </a:moveTo>
                <a:lnTo>
                  <a:pt x="11168983" y="0"/>
                </a:lnTo>
                <a:lnTo>
                  <a:pt x="11168983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103" r="0" b="-810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75677" y="6857575"/>
            <a:ext cx="80932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Pandemic Tweet Sentiment Prediction Challenge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6061" y="962025"/>
            <a:ext cx="485587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Kazi Mahathir Rahman</a:t>
            </a:r>
          </a:p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ID -23341066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3000" y="3349132"/>
            <a:ext cx="10704647" cy="302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9"/>
              </a:lnSpc>
            </a:pPr>
            <a:r>
              <a:rPr lang="en-US" b="true" sz="69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CSE440 NATURAL LANGUAGE PROCESSING FINAL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90468" y="2092399"/>
            <a:ext cx="1511776" cy="1672991"/>
          </a:xfrm>
          <a:custGeom>
            <a:avLst/>
            <a:gdLst/>
            <a:ahLst/>
            <a:cxnLst/>
            <a:rect r="r" b="b" t="t" l="l"/>
            <a:pathLst>
              <a:path h="1672991" w="1511776">
                <a:moveTo>
                  <a:pt x="0" y="0"/>
                </a:moveTo>
                <a:lnTo>
                  <a:pt x="1511775" y="0"/>
                </a:lnTo>
                <a:lnTo>
                  <a:pt x="1511775" y="1672991"/>
                </a:lnTo>
                <a:lnTo>
                  <a:pt x="0" y="1672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57655" y="2443079"/>
            <a:ext cx="3741612" cy="3741612"/>
          </a:xfrm>
          <a:custGeom>
            <a:avLst/>
            <a:gdLst/>
            <a:ahLst/>
            <a:cxnLst/>
            <a:rect r="r" b="b" t="t" l="l"/>
            <a:pathLst>
              <a:path h="3741612" w="3741612">
                <a:moveTo>
                  <a:pt x="0" y="0"/>
                </a:moveTo>
                <a:lnTo>
                  <a:pt x="3741612" y="0"/>
                </a:lnTo>
                <a:lnTo>
                  <a:pt x="3741612" y="3741611"/>
                </a:lnTo>
                <a:lnTo>
                  <a:pt x="0" y="3741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1498" y="2031344"/>
            <a:ext cx="6142093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ABOUT CHALLANGE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88585" y="6399180"/>
            <a:ext cx="447975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Explorer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preprocessing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 Train</a:t>
            </a:r>
          </a:p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 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1498" y="5078646"/>
            <a:ext cx="6547413" cy="278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Pandemic Tweet Challenge involves classifying tweets related to COVID-19 into five sentiment categories. Using the dataset, the task is to build an NLP model for the text classification of these tweets.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3"/>
            <a:stretch>
              <a:fillRect l="-12999" t="0" r="-130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57473" y="1196875"/>
            <a:ext cx="1862181" cy="1765246"/>
          </a:xfrm>
          <a:custGeom>
            <a:avLst/>
            <a:gdLst/>
            <a:ahLst/>
            <a:cxnLst/>
            <a:rect r="r" b="b" t="t" l="l"/>
            <a:pathLst>
              <a:path h="1765246" w="1862181">
                <a:moveTo>
                  <a:pt x="0" y="0"/>
                </a:moveTo>
                <a:lnTo>
                  <a:pt x="1862182" y="0"/>
                </a:lnTo>
                <a:lnTo>
                  <a:pt x="1862182" y="1765246"/>
                </a:lnTo>
                <a:lnTo>
                  <a:pt x="0" y="1765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50540" y="3964500"/>
            <a:ext cx="484551" cy="497208"/>
          </a:xfrm>
          <a:custGeom>
            <a:avLst/>
            <a:gdLst/>
            <a:ahLst/>
            <a:cxnLst/>
            <a:rect r="r" b="b" t="t" l="l"/>
            <a:pathLst>
              <a:path h="497208" w="484551">
                <a:moveTo>
                  <a:pt x="0" y="0"/>
                </a:moveTo>
                <a:lnTo>
                  <a:pt x="484551" y="0"/>
                </a:lnTo>
                <a:lnTo>
                  <a:pt x="484551" y="497208"/>
                </a:lnTo>
                <a:lnTo>
                  <a:pt x="0" y="497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18604" y="5195634"/>
            <a:ext cx="554510" cy="605121"/>
          </a:xfrm>
          <a:custGeom>
            <a:avLst/>
            <a:gdLst/>
            <a:ahLst/>
            <a:cxnLst/>
            <a:rect r="r" b="b" t="t" l="l"/>
            <a:pathLst>
              <a:path h="605121" w="554510">
                <a:moveTo>
                  <a:pt x="0" y="0"/>
                </a:moveTo>
                <a:lnTo>
                  <a:pt x="554511" y="0"/>
                </a:lnTo>
                <a:lnTo>
                  <a:pt x="554511" y="605121"/>
                </a:lnTo>
                <a:lnTo>
                  <a:pt x="0" y="6051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28743" y="1066800"/>
            <a:ext cx="5330557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EXPLORER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4560" y="3783525"/>
            <a:ext cx="2895774" cy="80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4"/>
              </a:lnSpc>
            </a:pPr>
            <a:r>
              <a:rPr lang="en-US" sz="4046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About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4243" y="5119434"/>
            <a:ext cx="4453429" cy="80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4"/>
              </a:lnSpc>
            </a:pPr>
            <a:r>
              <a:rPr lang="en-US" sz="4046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 Visualization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6400" y="4651579"/>
            <a:ext cx="6105540" cy="478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Contains 41,157 tweets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Columns: Username, ScreenName, Location, Tweet At (Date), Original Tweet, Sentiment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Original Tweets 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Label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Sentiment class: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extremely positive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positive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neutral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negative</a:t>
            </a:r>
          </a:p>
          <a:p>
            <a:pPr algn="l" marL="993141" indent="-331047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extremely negative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54243" y="6309703"/>
            <a:ext cx="4772323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Length distribution Histogram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WordCloud Visualization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Sentiment classes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2292" y="1000125"/>
            <a:ext cx="5443954" cy="4185865"/>
          </a:xfrm>
          <a:custGeom>
            <a:avLst/>
            <a:gdLst/>
            <a:ahLst/>
            <a:cxnLst/>
            <a:rect r="r" b="b" t="t" l="l"/>
            <a:pathLst>
              <a:path h="4185865" w="5443954">
                <a:moveTo>
                  <a:pt x="0" y="0"/>
                </a:moveTo>
                <a:lnTo>
                  <a:pt x="5443955" y="0"/>
                </a:lnTo>
                <a:lnTo>
                  <a:pt x="5443955" y="4185865"/>
                </a:lnTo>
                <a:lnTo>
                  <a:pt x="0" y="4185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0649" y="6209685"/>
            <a:ext cx="5845382" cy="2828411"/>
          </a:xfrm>
          <a:custGeom>
            <a:avLst/>
            <a:gdLst/>
            <a:ahLst/>
            <a:cxnLst/>
            <a:rect r="r" b="b" t="t" l="l"/>
            <a:pathLst>
              <a:path h="2828411" w="5845382">
                <a:moveTo>
                  <a:pt x="0" y="0"/>
                </a:moveTo>
                <a:lnTo>
                  <a:pt x="5845382" y="0"/>
                </a:lnTo>
                <a:lnTo>
                  <a:pt x="5845382" y="2828411"/>
                </a:lnTo>
                <a:lnTo>
                  <a:pt x="0" y="2828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23866" y="1000125"/>
            <a:ext cx="5366295" cy="4185865"/>
          </a:xfrm>
          <a:custGeom>
            <a:avLst/>
            <a:gdLst/>
            <a:ahLst/>
            <a:cxnLst/>
            <a:rect r="r" b="b" t="t" l="l"/>
            <a:pathLst>
              <a:path h="4185865" w="5366295">
                <a:moveTo>
                  <a:pt x="0" y="0"/>
                </a:moveTo>
                <a:lnTo>
                  <a:pt x="5366295" y="0"/>
                </a:lnTo>
                <a:lnTo>
                  <a:pt x="5366295" y="4185865"/>
                </a:lnTo>
                <a:lnTo>
                  <a:pt x="0" y="4185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95709" y="5498486"/>
            <a:ext cx="23084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Class 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52782" y="5498486"/>
            <a:ext cx="23084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Length Distribution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51045" y="9356705"/>
            <a:ext cx="363174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WordCloud graph for each class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999" t="0" r="-130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1546" y="1028700"/>
            <a:ext cx="1534409" cy="1746478"/>
          </a:xfrm>
          <a:custGeom>
            <a:avLst/>
            <a:gdLst/>
            <a:ahLst/>
            <a:cxnLst/>
            <a:rect r="r" b="b" t="t" l="l"/>
            <a:pathLst>
              <a:path h="1746478" w="1534409">
                <a:moveTo>
                  <a:pt x="0" y="0"/>
                </a:moveTo>
                <a:lnTo>
                  <a:pt x="1534408" y="0"/>
                </a:lnTo>
                <a:lnTo>
                  <a:pt x="1534408" y="1746478"/>
                </a:lnTo>
                <a:lnTo>
                  <a:pt x="0" y="1746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57411" y="4546402"/>
            <a:ext cx="930929" cy="930929"/>
          </a:xfrm>
          <a:custGeom>
            <a:avLst/>
            <a:gdLst/>
            <a:ahLst/>
            <a:cxnLst/>
            <a:rect r="r" b="b" t="t" l="l"/>
            <a:pathLst>
              <a:path h="930929" w="930929">
                <a:moveTo>
                  <a:pt x="0" y="0"/>
                </a:moveTo>
                <a:lnTo>
                  <a:pt x="930929" y="0"/>
                </a:lnTo>
                <a:lnTo>
                  <a:pt x="930929" y="930929"/>
                </a:lnTo>
                <a:lnTo>
                  <a:pt x="0" y="93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51663" y="4585932"/>
            <a:ext cx="891400" cy="891400"/>
          </a:xfrm>
          <a:custGeom>
            <a:avLst/>
            <a:gdLst/>
            <a:ahLst/>
            <a:cxnLst/>
            <a:rect r="r" b="b" t="t" l="l"/>
            <a:pathLst>
              <a:path h="891400" w="891400">
                <a:moveTo>
                  <a:pt x="0" y="0"/>
                </a:moveTo>
                <a:lnTo>
                  <a:pt x="891400" y="0"/>
                </a:lnTo>
                <a:lnTo>
                  <a:pt x="891400" y="891399"/>
                </a:lnTo>
                <a:lnTo>
                  <a:pt x="0" y="891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98558" y="4546402"/>
            <a:ext cx="1068917" cy="930929"/>
          </a:xfrm>
          <a:custGeom>
            <a:avLst/>
            <a:gdLst/>
            <a:ahLst/>
            <a:cxnLst/>
            <a:rect r="r" b="b" t="t" l="l"/>
            <a:pathLst>
              <a:path h="930929" w="1068917">
                <a:moveTo>
                  <a:pt x="0" y="0"/>
                </a:moveTo>
                <a:lnTo>
                  <a:pt x="1068917" y="0"/>
                </a:lnTo>
                <a:lnTo>
                  <a:pt x="1068917" y="930929"/>
                </a:lnTo>
                <a:lnTo>
                  <a:pt x="0" y="930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48825" y="4585932"/>
            <a:ext cx="891400" cy="891400"/>
          </a:xfrm>
          <a:custGeom>
            <a:avLst/>
            <a:gdLst/>
            <a:ahLst/>
            <a:cxnLst/>
            <a:rect r="r" b="b" t="t" l="l"/>
            <a:pathLst>
              <a:path h="891400" w="891400">
                <a:moveTo>
                  <a:pt x="0" y="0"/>
                </a:moveTo>
                <a:lnTo>
                  <a:pt x="891400" y="0"/>
                </a:lnTo>
                <a:lnTo>
                  <a:pt x="891400" y="891399"/>
                </a:lnTo>
                <a:lnTo>
                  <a:pt x="0" y="8913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28217" y="7624852"/>
            <a:ext cx="423347" cy="639673"/>
          </a:xfrm>
          <a:custGeom>
            <a:avLst/>
            <a:gdLst/>
            <a:ahLst/>
            <a:cxnLst/>
            <a:rect r="r" b="b" t="t" l="l"/>
            <a:pathLst>
              <a:path h="639673" w="423347">
                <a:moveTo>
                  <a:pt x="0" y="0"/>
                </a:moveTo>
                <a:lnTo>
                  <a:pt x="423347" y="0"/>
                </a:lnTo>
                <a:lnTo>
                  <a:pt x="423347" y="639673"/>
                </a:lnTo>
                <a:lnTo>
                  <a:pt x="0" y="6396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7491" y="7524197"/>
            <a:ext cx="2791139" cy="420492"/>
          </a:xfrm>
          <a:custGeom>
            <a:avLst/>
            <a:gdLst/>
            <a:ahLst/>
            <a:cxnLst/>
            <a:rect r="r" b="b" t="t" l="l"/>
            <a:pathLst>
              <a:path h="420492" w="2791139">
                <a:moveTo>
                  <a:pt x="0" y="0"/>
                </a:moveTo>
                <a:lnTo>
                  <a:pt x="2791139" y="0"/>
                </a:lnTo>
                <a:lnTo>
                  <a:pt x="2791139" y="420492"/>
                </a:lnTo>
                <a:lnTo>
                  <a:pt x="0" y="4204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0046" t="-496555" r="0" b="-2982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953221"/>
            <a:ext cx="7050726" cy="20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3"/>
              </a:lnSpc>
            </a:pPr>
            <a:r>
              <a:rPr lang="en-US" b="true" sz="71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PREPROCESSING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6004" y="5699225"/>
            <a:ext cx="235374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Handling Missing Values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89278" y="5918300"/>
            <a:ext cx="31487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Stopword Removal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67984" y="5918300"/>
            <a:ext cx="232129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97865" y="8216900"/>
            <a:ext cx="3846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Word2Vec Vectorization and Padding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25854" y="8445500"/>
            <a:ext cx="232129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Splitting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904924" y="5918300"/>
            <a:ext cx="22223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Tokenization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6930811" y="-1651214"/>
            <a:ext cx="10287000" cy="13589428"/>
          </a:xfrm>
          <a:custGeom>
            <a:avLst/>
            <a:gdLst/>
            <a:ahLst/>
            <a:cxnLst/>
            <a:rect r="r" b="b" t="t" l="l"/>
            <a:pathLst>
              <a:path h="13589428" w="10287000">
                <a:moveTo>
                  <a:pt x="0" y="13589428"/>
                </a:moveTo>
                <a:lnTo>
                  <a:pt x="10287000" y="13589428"/>
                </a:lnTo>
                <a:lnTo>
                  <a:pt x="10287000" y="0"/>
                </a:lnTo>
                <a:lnTo>
                  <a:pt x="0" y="0"/>
                </a:lnTo>
                <a:lnTo>
                  <a:pt x="0" y="13589428"/>
                </a:lnTo>
                <a:close/>
              </a:path>
            </a:pathLst>
          </a:custGeom>
          <a:blipFill>
            <a:blip r:embed="rId3"/>
            <a:stretch>
              <a:fillRect l="0" t="-680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99986" y="1057275"/>
            <a:ext cx="1437580" cy="1437580"/>
          </a:xfrm>
          <a:custGeom>
            <a:avLst/>
            <a:gdLst/>
            <a:ahLst/>
            <a:cxnLst/>
            <a:rect r="r" b="b" t="t" l="l"/>
            <a:pathLst>
              <a:path h="1437580" w="1437580">
                <a:moveTo>
                  <a:pt x="0" y="0"/>
                </a:moveTo>
                <a:lnTo>
                  <a:pt x="1437580" y="0"/>
                </a:lnTo>
                <a:lnTo>
                  <a:pt x="1437580" y="1437580"/>
                </a:lnTo>
                <a:lnTo>
                  <a:pt x="0" y="1437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2955" y="1294645"/>
            <a:ext cx="407589" cy="462214"/>
          </a:xfrm>
          <a:custGeom>
            <a:avLst/>
            <a:gdLst/>
            <a:ahLst/>
            <a:cxnLst/>
            <a:rect r="r" b="b" t="t" l="l"/>
            <a:pathLst>
              <a:path h="462214" w="407589">
                <a:moveTo>
                  <a:pt x="0" y="0"/>
                </a:moveTo>
                <a:lnTo>
                  <a:pt x="407589" y="0"/>
                </a:lnTo>
                <a:lnTo>
                  <a:pt x="407589" y="462214"/>
                </a:lnTo>
                <a:lnTo>
                  <a:pt x="0" y="462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70346" y="1322812"/>
            <a:ext cx="407589" cy="462214"/>
          </a:xfrm>
          <a:custGeom>
            <a:avLst/>
            <a:gdLst/>
            <a:ahLst/>
            <a:cxnLst/>
            <a:rect r="r" b="b" t="t" l="l"/>
            <a:pathLst>
              <a:path h="462214" w="407589">
                <a:moveTo>
                  <a:pt x="0" y="0"/>
                </a:moveTo>
                <a:lnTo>
                  <a:pt x="407589" y="0"/>
                </a:lnTo>
                <a:lnTo>
                  <a:pt x="407589" y="462214"/>
                </a:lnTo>
                <a:lnTo>
                  <a:pt x="0" y="462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17085" y="5524404"/>
            <a:ext cx="401382" cy="455175"/>
          </a:xfrm>
          <a:custGeom>
            <a:avLst/>
            <a:gdLst/>
            <a:ahLst/>
            <a:cxnLst/>
            <a:rect r="r" b="b" t="t" l="l"/>
            <a:pathLst>
              <a:path h="455175" w="401382">
                <a:moveTo>
                  <a:pt x="0" y="0"/>
                </a:moveTo>
                <a:lnTo>
                  <a:pt x="401381" y="0"/>
                </a:lnTo>
                <a:lnTo>
                  <a:pt x="401381" y="455176"/>
                </a:lnTo>
                <a:lnTo>
                  <a:pt x="0" y="455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40024" y="6675105"/>
            <a:ext cx="4320601" cy="2583195"/>
          </a:xfrm>
          <a:custGeom>
            <a:avLst/>
            <a:gdLst/>
            <a:ahLst/>
            <a:cxnLst/>
            <a:rect r="r" b="b" t="t" l="l"/>
            <a:pathLst>
              <a:path h="2583195" w="4320601">
                <a:moveTo>
                  <a:pt x="0" y="0"/>
                </a:moveTo>
                <a:lnTo>
                  <a:pt x="4320601" y="0"/>
                </a:lnTo>
                <a:lnTo>
                  <a:pt x="4320601" y="2583195"/>
                </a:lnTo>
                <a:lnTo>
                  <a:pt x="0" y="25831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63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55263" y="6675105"/>
            <a:ext cx="3975522" cy="2583195"/>
          </a:xfrm>
          <a:custGeom>
            <a:avLst/>
            <a:gdLst/>
            <a:ahLst/>
            <a:cxnLst/>
            <a:rect r="r" b="b" t="t" l="l"/>
            <a:pathLst>
              <a:path h="2583195" w="3975522">
                <a:moveTo>
                  <a:pt x="0" y="0"/>
                </a:moveTo>
                <a:lnTo>
                  <a:pt x="3975522" y="0"/>
                </a:lnTo>
                <a:lnTo>
                  <a:pt x="3975522" y="2583195"/>
                </a:lnTo>
                <a:lnTo>
                  <a:pt x="0" y="25831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59" t="0" r="-5087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13068" y="5524404"/>
            <a:ext cx="401382" cy="455175"/>
          </a:xfrm>
          <a:custGeom>
            <a:avLst/>
            <a:gdLst/>
            <a:ahLst/>
            <a:cxnLst/>
            <a:rect r="r" b="b" t="t" l="l"/>
            <a:pathLst>
              <a:path h="455175" w="401382">
                <a:moveTo>
                  <a:pt x="0" y="0"/>
                </a:moveTo>
                <a:lnTo>
                  <a:pt x="401381" y="0"/>
                </a:lnTo>
                <a:lnTo>
                  <a:pt x="401381" y="455176"/>
                </a:lnTo>
                <a:lnTo>
                  <a:pt x="0" y="455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1024" y="2531147"/>
            <a:ext cx="4831451" cy="2278003"/>
          </a:xfrm>
          <a:custGeom>
            <a:avLst/>
            <a:gdLst/>
            <a:ahLst/>
            <a:cxnLst/>
            <a:rect r="r" b="b" t="t" l="l"/>
            <a:pathLst>
              <a:path h="2278003" w="4831451">
                <a:moveTo>
                  <a:pt x="0" y="0"/>
                </a:moveTo>
                <a:lnTo>
                  <a:pt x="4831451" y="0"/>
                </a:lnTo>
                <a:lnTo>
                  <a:pt x="4831451" y="2278003"/>
                </a:lnTo>
                <a:lnTo>
                  <a:pt x="0" y="22780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410" r="0" b="-1282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31465" y="2531147"/>
            <a:ext cx="5219144" cy="2278003"/>
          </a:xfrm>
          <a:custGeom>
            <a:avLst/>
            <a:gdLst/>
            <a:ahLst/>
            <a:cxnLst/>
            <a:rect r="r" b="b" t="t" l="l"/>
            <a:pathLst>
              <a:path h="2278003" w="5219144">
                <a:moveTo>
                  <a:pt x="0" y="0"/>
                </a:moveTo>
                <a:lnTo>
                  <a:pt x="5219144" y="0"/>
                </a:lnTo>
                <a:lnTo>
                  <a:pt x="5219144" y="2278003"/>
                </a:lnTo>
                <a:lnTo>
                  <a:pt x="0" y="22780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179426" y="828949"/>
            <a:ext cx="3117974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MODELTRAIN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00990" y="1794021"/>
            <a:ext cx="1851520" cy="36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3"/>
              </a:lnSpc>
            </a:pPr>
            <a:r>
              <a:rPr lang="en-US" sz="207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Random Forest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7910" y="1827194"/>
            <a:ext cx="674665" cy="36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3"/>
              </a:lnSpc>
            </a:pPr>
            <a:r>
              <a:rPr lang="en-US" sz="207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RNN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7332" y="6029906"/>
            <a:ext cx="752765" cy="349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04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LSTM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41734" y="6029906"/>
            <a:ext cx="664391" cy="349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04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GRU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98775"/>
            <a:ext cx="7550704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 EVALUATION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758571" y="1460675"/>
            <a:ext cx="1781913" cy="1788416"/>
          </a:xfrm>
          <a:custGeom>
            <a:avLst/>
            <a:gdLst/>
            <a:ahLst/>
            <a:cxnLst/>
            <a:rect r="r" b="b" t="t" l="l"/>
            <a:pathLst>
              <a:path h="1788416" w="1781913">
                <a:moveTo>
                  <a:pt x="0" y="0"/>
                </a:moveTo>
                <a:lnTo>
                  <a:pt x="1781913" y="0"/>
                </a:lnTo>
                <a:lnTo>
                  <a:pt x="1781913" y="1788416"/>
                </a:lnTo>
                <a:lnTo>
                  <a:pt x="0" y="1788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45798" y="5707446"/>
            <a:ext cx="2589596" cy="2589596"/>
          </a:xfrm>
          <a:custGeom>
            <a:avLst/>
            <a:gdLst/>
            <a:ahLst/>
            <a:cxnLst/>
            <a:rect r="r" b="b" t="t" l="l"/>
            <a:pathLst>
              <a:path h="2589596" w="2589596">
                <a:moveTo>
                  <a:pt x="0" y="0"/>
                </a:moveTo>
                <a:lnTo>
                  <a:pt x="2589595" y="0"/>
                </a:lnTo>
                <a:lnTo>
                  <a:pt x="2589595" y="2589596"/>
                </a:lnTo>
                <a:lnTo>
                  <a:pt x="0" y="2589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88531" y="4907445"/>
            <a:ext cx="785539" cy="38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LSTM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89332" y="4907445"/>
            <a:ext cx="785539" cy="38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GRU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68247" y="5588187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Train loss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91946" y="6123071"/>
            <a:ext cx="19168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Validation Loss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68247" y="6657956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Test Loss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56299" y="5553408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0.6699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57099" y="5553408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0.7247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57099" y="6123071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4.2989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56299" y="6123071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4.7586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56299" y="6657956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4.7586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57099" y="6657956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4.2989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70221" y="4907445"/>
            <a:ext cx="632009" cy="38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15413" y="4907445"/>
            <a:ext cx="785539" cy="38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RNN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321884" y="5553408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N/A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21884" y="6123071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N/A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21884" y="6657956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N/A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94213" y="5553408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1.0199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94213" y="6123071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3.3955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794213" y="6657956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3.3955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45037" y="7188443"/>
            <a:ext cx="1952681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 Train Accuracy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56299" y="7188443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75.54%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57099" y="7188443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17.63%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21884" y="7188443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100%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794213" y="7188443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00BF63"/>
                </a:solidFill>
                <a:latin typeface="HK Grotesk"/>
                <a:ea typeface="HK Grotesk"/>
                <a:cs typeface="HK Grotesk"/>
                <a:sym typeface="HK Grotesk"/>
              </a:rPr>
              <a:t>58.15%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543217" y="7718930"/>
            <a:ext cx="2484584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Validation Accuracy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75349" y="7718930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16.66%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76149" y="7718930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73.30%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340934" y="7718930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34.66%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794213" y="7718930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18.16%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959890" y="8249417"/>
            <a:ext cx="2048861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Test Accuracy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845265" y="8249417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16.66%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746066" y="8249417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17.63%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310851" y="8249417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37.61%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794213" y="8249417"/>
            <a:ext cx="1240505" cy="38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24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18.16%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191" y="-450964"/>
            <a:ext cx="18435191" cy="10737964"/>
          </a:xfrm>
          <a:custGeom>
            <a:avLst/>
            <a:gdLst/>
            <a:ahLst/>
            <a:cxnLst/>
            <a:rect r="r" b="b" t="t" l="l"/>
            <a:pathLst>
              <a:path h="10737964" w="18435191">
                <a:moveTo>
                  <a:pt x="0" y="0"/>
                </a:moveTo>
                <a:lnTo>
                  <a:pt x="18435191" y="0"/>
                </a:lnTo>
                <a:lnTo>
                  <a:pt x="18435191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9260" r="-622" b="-44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8934" y="948097"/>
            <a:ext cx="4280638" cy="3138602"/>
          </a:xfrm>
          <a:custGeom>
            <a:avLst/>
            <a:gdLst/>
            <a:ahLst/>
            <a:cxnLst/>
            <a:rect r="r" b="b" t="t" l="l"/>
            <a:pathLst>
              <a:path h="3138602" w="4280638">
                <a:moveTo>
                  <a:pt x="0" y="0"/>
                </a:moveTo>
                <a:lnTo>
                  <a:pt x="4280638" y="0"/>
                </a:lnTo>
                <a:lnTo>
                  <a:pt x="4280638" y="3138602"/>
                </a:lnTo>
                <a:lnTo>
                  <a:pt x="0" y="3138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7723" y="808854"/>
            <a:ext cx="5090873" cy="3277846"/>
          </a:xfrm>
          <a:custGeom>
            <a:avLst/>
            <a:gdLst/>
            <a:ahLst/>
            <a:cxnLst/>
            <a:rect r="r" b="b" t="t" l="l"/>
            <a:pathLst>
              <a:path h="3277846" w="5090873">
                <a:moveTo>
                  <a:pt x="0" y="0"/>
                </a:moveTo>
                <a:lnTo>
                  <a:pt x="5090873" y="0"/>
                </a:lnTo>
                <a:lnTo>
                  <a:pt x="5090873" y="3277845"/>
                </a:lnTo>
                <a:lnTo>
                  <a:pt x="0" y="32778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9629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00984" y="5736302"/>
            <a:ext cx="4635758" cy="2977126"/>
          </a:xfrm>
          <a:custGeom>
            <a:avLst/>
            <a:gdLst/>
            <a:ahLst/>
            <a:cxnLst/>
            <a:rect r="r" b="b" t="t" l="l"/>
            <a:pathLst>
              <a:path h="2977126" w="4635758">
                <a:moveTo>
                  <a:pt x="0" y="0"/>
                </a:moveTo>
                <a:lnTo>
                  <a:pt x="4635758" y="0"/>
                </a:lnTo>
                <a:lnTo>
                  <a:pt x="4635758" y="2977126"/>
                </a:lnTo>
                <a:lnTo>
                  <a:pt x="0" y="2977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9579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31337" y="808854"/>
            <a:ext cx="5060652" cy="3277846"/>
          </a:xfrm>
          <a:custGeom>
            <a:avLst/>
            <a:gdLst/>
            <a:ahLst/>
            <a:cxnLst/>
            <a:rect r="r" b="b" t="t" l="l"/>
            <a:pathLst>
              <a:path h="3277846" w="5060652">
                <a:moveTo>
                  <a:pt x="0" y="0"/>
                </a:moveTo>
                <a:lnTo>
                  <a:pt x="5060652" y="0"/>
                </a:lnTo>
                <a:lnTo>
                  <a:pt x="5060652" y="3277845"/>
                </a:lnTo>
                <a:lnTo>
                  <a:pt x="0" y="32778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9746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49116" y="5352294"/>
            <a:ext cx="4493166" cy="3470951"/>
          </a:xfrm>
          <a:custGeom>
            <a:avLst/>
            <a:gdLst/>
            <a:ahLst/>
            <a:cxnLst/>
            <a:rect r="r" b="b" t="t" l="l"/>
            <a:pathLst>
              <a:path h="3470951" w="4493166">
                <a:moveTo>
                  <a:pt x="0" y="0"/>
                </a:moveTo>
                <a:lnTo>
                  <a:pt x="4493166" y="0"/>
                </a:lnTo>
                <a:lnTo>
                  <a:pt x="4493166" y="3470952"/>
                </a:lnTo>
                <a:lnTo>
                  <a:pt x="0" y="34709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7456" y="4304002"/>
            <a:ext cx="3203594" cy="252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8"/>
              </a:lnSpc>
            </a:pPr>
            <a:r>
              <a:rPr lang="en-US" sz="1498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Train and validation loss of RF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31337" y="4294477"/>
            <a:ext cx="475852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Train and validation loss of RNN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54490" y="4289510"/>
            <a:ext cx="412572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Train and validation loss of LSTM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30076" y="8896350"/>
            <a:ext cx="475852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Train and validation loss of GRU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16437" y="9067800"/>
            <a:ext cx="475852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Comparison of all models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DAGRzeiIL6k</dc:identifier>
  <dcterms:modified xsi:type="dcterms:W3CDTF">2011-08-01T06:04:30Z</dcterms:modified>
  <cp:revision>1</cp:revision>
  <dc:title>CSE440 Final Project Presentation</dc:title>
</cp:coreProperties>
</file>