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swald ExtraLight"/>
      <p:regular r:id="rId19"/>
      <p:bold r:id="rId20"/>
    </p:embeddedFont>
    <p:embeddedFont>
      <p:font typeface="Bebas Neue"/>
      <p:regular r:id="rId21"/>
    </p:embeddedFont>
    <p:embeddedFont>
      <p:font typeface="Oswald"/>
      <p:regular r:id="rId22"/>
      <p:bold r:id="rId23"/>
    </p:embeddedFont>
    <p:embeddedFont>
      <p:font typeface="DM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 uri="GoogleSlidesCustomDataVersion2">
      <go:slidesCustomData xmlns:go="http://customooxmlschemas.google.com/" r:id="rId28" roundtripDataSignature="AMtx7mgfZhTKAHjfc/PioUmZ3mfOYcmr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ExtraLight-bold.fntdata"/><Relationship Id="rId22" Type="http://schemas.openxmlformats.org/officeDocument/2006/relationships/font" Target="fonts/Oswald-regular.fntdata"/><Relationship Id="rId21" Type="http://schemas.openxmlformats.org/officeDocument/2006/relationships/font" Target="fonts/BebasNeue-regular.fntdata"/><Relationship Id="rId24" Type="http://schemas.openxmlformats.org/officeDocument/2006/relationships/font" Target="fonts/DMSans-regular.fntdata"/><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italic.fntdata"/><Relationship Id="rId25" Type="http://schemas.openxmlformats.org/officeDocument/2006/relationships/font" Target="fonts/DMSans-bold.fntdata"/><Relationship Id="rId28" Type="http://customschemas.google.com/relationships/presentationmetadata" Target="metadata"/><Relationship Id="rId27"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swaldExtra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ce9050ea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ce9050ea8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ecf2006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cecf20061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cecf2006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cecf20061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e9050ea8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ce9050ea8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ecf2006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cecf200612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e9050ea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ce9050ea8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e9050ea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ce9050ea8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31"/>
          <p:cNvSpPr txBox="1"/>
          <p:nvPr>
            <p:ph type="ctrTitle"/>
          </p:nvPr>
        </p:nvSpPr>
        <p:spPr>
          <a:xfrm>
            <a:off x="713225" y="967650"/>
            <a:ext cx="3972000" cy="3027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4900"/>
              <a:buNone/>
              <a:defRPr sz="5000">
                <a:solidFill>
                  <a:schemeClr val="dk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31"/>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31"/>
          <p:cNvGrpSpPr/>
          <p:nvPr/>
        </p:nvGrpSpPr>
        <p:grpSpPr>
          <a:xfrm rot="5400000">
            <a:off x="7002555" y="-662466"/>
            <a:ext cx="1673084" cy="3614193"/>
            <a:chOff x="7350442" y="2608992"/>
            <a:chExt cx="777239" cy="1673160"/>
          </a:xfrm>
        </p:grpSpPr>
        <p:sp>
          <p:nvSpPr>
            <p:cNvPr id="12" name="Google Shape;12;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85" name="Shape 85"/>
        <p:cNvGrpSpPr/>
        <p:nvPr/>
      </p:nvGrpSpPr>
      <p:grpSpPr>
        <a:xfrm>
          <a:off x="0" y="0"/>
          <a:ext cx="0" cy="0"/>
          <a:chOff x="0" y="0"/>
          <a:chExt cx="0" cy="0"/>
        </a:xfrm>
      </p:grpSpPr>
      <p:sp>
        <p:nvSpPr>
          <p:cNvPr id="86" name="Google Shape;86;p40"/>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sp>
        <p:nvSpPr>
          <p:cNvPr id="88" name="Google Shape;88;p41"/>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9" name="Google Shape;89;p41"/>
          <p:cNvSpPr txBox="1"/>
          <p:nvPr>
            <p:ph idx="1" type="body"/>
          </p:nvPr>
        </p:nvSpPr>
        <p:spPr>
          <a:xfrm>
            <a:off x="720000" y="1112200"/>
            <a:ext cx="7704000" cy="349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42"/>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92" name="Google Shape;92;p42"/>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93" name="Google Shape;93;p42"/>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94" name="Google Shape;94;p42"/>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95" name="Google Shape;95;p42"/>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43"/>
          <p:cNvSpPr txBox="1"/>
          <p:nvPr>
            <p:ph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44"/>
          <p:cNvSpPr txBox="1"/>
          <p:nvPr>
            <p:ph type="title"/>
          </p:nvPr>
        </p:nvSpPr>
        <p:spPr>
          <a:xfrm>
            <a:off x="2916875" y="1499525"/>
            <a:ext cx="3357900" cy="576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00" name="Google Shape;100;p44"/>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45"/>
          <p:cNvSpPr txBox="1"/>
          <p:nvPr>
            <p:ph hasCustomPrompt="1" type="title"/>
          </p:nvPr>
        </p:nvSpPr>
        <p:spPr>
          <a:xfrm>
            <a:off x="713225" y="1536500"/>
            <a:ext cx="5226000" cy="1393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3" name="Google Shape;103;p45"/>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104" name="Google Shape;104;p45"/>
          <p:cNvGrpSpPr/>
          <p:nvPr/>
        </p:nvGrpSpPr>
        <p:grpSpPr>
          <a:xfrm rot="5400000">
            <a:off x="6345490" y="-889971"/>
            <a:ext cx="1764332" cy="3811124"/>
            <a:chOff x="7350442" y="2608992"/>
            <a:chExt cx="777239" cy="1673160"/>
          </a:xfrm>
        </p:grpSpPr>
        <p:sp>
          <p:nvSpPr>
            <p:cNvPr id="105" name="Google Shape;105;p4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4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4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4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4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4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4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4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 name="Google Shape;113;p45"/>
          <p:cNvGrpSpPr/>
          <p:nvPr/>
        </p:nvGrpSpPr>
        <p:grpSpPr>
          <a:xfrm rot="-5400000">
            <a:off x="1007843" y="2135053"/>
            <a:ext cx="1737362" cy="3752898"/>
            <a:chOff x="7350442" y="2608992"/>
            <a:chExt cx="777239" cy="1673160"/>
          </a:xfrm>
        </p:grpSpPr>
        <p:sp>
          <p:nvSpPr>
            <p:cNvPr id="114" name="Google Shape;114;p4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4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4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4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4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4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4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4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2" name="Google Shape;122;p45"/>
          <p:cNvGrpSpPr/>
          <p:nvPr/>
        </p:nvGrpSpPr>
        <p:grpSpPr>
          <a:xfrm>
            <a:off x="752475" y="981075"/>
            <a:ext cx="1200150" cy="114300"/>
            <a:chOff x="752475" y="981075"/>
            <a:chExt cx="1200150" cy="114300"/>
          </a:xfrm>
        </p:grpSpPr>
        <p:sp>
          <p:nvSpPr>
            <p:cNvPr id="123" name="Google Shape;123;p45"/>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5"/>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5"/>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5"/>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5"/>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5"/>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5"/>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30" name="Shape 13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31" name="Shape 131"/>
        <p:cNvGrpSpPr/>
        <p:nvPr/>
      </p:nvGrpSpPr>
      <p:grpSpPr>
        <a:xfrm>
          <a:off x="0" y="0"/>
          <a:ext cx="0" cy="0"/>
          <a:chOff x="0" y="0"/>
          <a:chExt cx="0" cy="0"/>
        </a:xfrm>
      </p:grpSpPr>
      <p:sp>
        <p:nvSpPr>
          <p:cNvPr id="132" name="Google Shape;132;p47"/>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33" name="Shape 133"/>
        <p:cNvGrpSpPr/>
        <p:nvPr/>
      </p:nvGrpSpPr>
      <p:grpSpPr>
        <a:xfrm>
          <a:off x="0" y="0"/>
          <a:ext cx="0" cy="0"/>
          <a:chOff x="0" y="0"/>
          <a:chExt cx="0" cy="0"/>
        </a:xfrm>
      </p:grpSpPr>
      <p:sp>
        <p:nvSpPr>
          <p:cNvPr id="134" name="Google Shape;134;p48"/>
          <p:cNvSpPr txBox="1"/>
          <p:nvPr>
            <p:ph type="title"/>
          </p:nvPr>
        </p:nvSpPr>
        <p:spPr>
          <a:xfrm>
            <a:off x="4720925" y="539500"/>
            <a:ext cx="31914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grpSp>
        <p:nvGrpSpPr>
          <p:cNvPr id="135" name="Google Shape;135;p48"/>
          <p:cNvGrpSpPr/>
          <p:nvPr/>
        </p:nvGrpSpPr>
        <p:grpSpPr>
          <a:xfrm flipH="1" rot="-5399868">
            <a:off x="480934" y="-830736"/>
            <a:ext cx="2029371" cy="4383847"/>
            <a:chOff x="7350442" y="2608992"/>
            <a:chExt cx="777239" cy="1673160"/>
          </a:xfrm>
        </p:grpSpPr>
        <p:sp>
          <p:nvSpPr>
            <p:cNvPr id="136" name="Google Shape;136;p4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4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4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4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4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4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44" name="Shape 144"/>
        <p:cNvGrpSpPr/>
        <p:nvPr/>
      </p:nvGrpSpPr>
      <p:grpSpPr>
        <a:xfrm>
          <a:off x="0" y="0"/>
          <a:ext cx="0" cy="0"/>
          <a:chOff x="0" y="0"/>
          <a:chExt cx="0" cy="0"/>
        </a:xfrm>
      </p:grpSpPr>
      <p:sp>
        <p:nvSpPr>
          <p:cNvPr id="145" name="Google Shape;145;p49"/>
          <p:cNvSpPr txBox="1"/>
          <p:nvPr>
            <p:ph type="title"/>
          </p:nvPr>
        </p:nvSpPr>
        <p:spPr>
          <a:xfrm>
            <a:off x="972450" y="539500"/>
            <a:ext cx="71991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ctr">
              <a:lnSpc>
                <a:spcPct val="100000"/>
              </a:lnSpc>
              <a:spcBef>
                <a:spcPts val="0"/>
              </a:spcBef>
              <a:spcAft>
                <a:spcPts val="0"/>
              </a:spcAft>
              <a:buSzPts val="3400"/>
              <a:buFont typeface="Oswald"/>
              <a:buNone/>
              <a:defRPr sz="3400">
                <a:latin typeface="Oswald"/>
                <a:ea typeface="Oswald"/>
                <a:cs typeface="Oswald"/>
                <a:sym typeface="Oswald"/>
              </a:defRPr>
            </a:lvl2pPr>
            <a:lvl3pPr lvl="2" algn="ctr">
              <a:lnSpc>
                <a:spcPct val="100000"/>
              </a:lnSpc>
              <a:spcBef>
                <a:spcPts val="0"/>
              </a:spcBef>
              <a:spcAft>
                <a:spcPts val="0"/>
              </a:spcAft>
              <a:buSzPts val="3400"/>
              <a:buFont typeface="Oswald"/>
              <a:buNone/>
              <a:defRPr sz="3400">
                <a:latin typeface="Oswald"/>
                <a:ea typeface="Oswald"/>
                <a:cs typeface="Oswald"/>
                <a:sym typeface="Oswald"/>
              </a:defRPr>
            </a:lvl3pPr>
            <a:lvl4pPr lvl="3" algn="ctr">
              <a:lnSpc>
                <a:spcPct val="100000"/>
              </a:lnSpc>
              <a:spcBef>
                <a:spcPts val="0"/>
              </a:spcBef>
              <a:spcAft>
                <a:spcPts val="0"/>
              </a:spcAft>
              <a:buSzPts val="3400"/>
              <a:buFont typeface="Oswald"/>
              <a:buNone/>
              <a:defRPr sz="3400">
                <a:latin typeface="Oswald"/>
                <a:ea typeface="Oswald"/>
                <a:cs typeface="Oswald"/>
                <a:sym typeface="Oswald"/>
              </a:defRPr>
            </a:lvl4pPr>
            <a:lvl5pPr lvl="4" algn="ctr">
              <a:lnSpc>
                <a:spcPct val="100000"/>
              </a:lnSpc>
              <a:spcBef>
                <a:spcPts val="0"/>
              </a:spcBef>
              <a:spcAft>
                <a:spcPts val="0"/>
              </a:spcAft>
              <a:buSzPts val="3400"/>
              <a:buFont typeface="Oswald"/>
              <a:buNone/>
              <a:defRPr sz="3400">
                <a:latin typeface="Oswald"/>
                <a:ea typeface="Oswald"/>
                <a:cs typeface="Oswald"/>
                <a:sym typeface="Oswald"/>
              </a:defRPr>
            </a:lvl5pPr>
            <a:lvl6pPr lvl="5" algn="ctr">
              <a:lnSpc>
                <a:spcPct val="100000"/>
              </a:lnSpc>
              <a:spcBef>
                <a:spcPts val="0"/>
              </a:spcBef>
              <a:spcAft>
                <a:spcPts val="0"/>
              </a:spcAft>
              <a:buSzPts val="3400"/>
              <a:buFont typeface="Oswald"/>
              <a:buNone/>
              <a:defRPr sz="3400">
                <a:latin typeface="Oswald"/>
                <a:ea typeface="Oswald"/>
                <a:cs typeface="Oswald"/>
                <a:sym typeface="Oswald"/>
              </a:defRPr>
            </a:lvl6pPr>
            <a:lvl7pPr lvl="6" algn="ctr">
              <a:lnSpc>
                <a:spcPct val="100000"/>
              </a:lnSpc>
              <a:spcBef>
                <a:spcPts val="0"/>
              </a:spcBef>
              <a:spcAft>
                <a:spcPts val="0"/>
              </a:spcAft>
              <a:buSzPts val="3400"/>
              <a:buFont typeface="Oswald"/>
              <a:buNone/>
              <a:defRPr sz="3400">
                <a:latin typeface="Oswald"/>
                <a:ea typeface="Oswald"/>
                <a:cs typeface="Oswald"/>
                <a:sym typeface="Oswald"/>
              </a:defRPr>
            </a:lvl7pPr>
            <a:lvl8pPr lvl="7" algn="ctr">
              <a:lnSpc>
                <a:spcPct val="100000"/>
              </a:lnSpc>
              <a:spcBef>
                <a:spcPts val="0"/>
              </a:spcBef>
              <a:spcAft>
                <a:spcPts val="0"/>
              </a:spcAft>
              <a:buSzPts val="3400"/>
              <a:buFont typeface="Oswald"/>
              <a:buNone/>
              <a:defRPr sz="3400">
                <a:latin typeface="Oswald"/>
                <a:ea typeface="Oswald"/>
                <a:cs typeface="Oswald"/>
                <a:sym typeface="Oswald"/>
              </a:defRPr>
            </a:lvl8pPr>
            <a:lvl9pPr lvl="8" algn="ctr">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20" name="Shape 20"/>
        <p:cNvGrpSpPr/>
        <p:nvPr/>
      </p:nvGrpSpPr>
      <p:grpSpPr>
        <a:xfrm>
          <a:off x="0" y="0"/>
          <a:ext cx="0" cy="0"/>
          <a:chOff x="0" y="0"/>
          <a:chExt cx="0" cy="0"/>
        </a:xfrm>
      </p:grpSpPr>
      <p:sp>
        <p:nvSpPr>
          <p:cNvPr id="21" name="Google Shape;21;p32"/>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22" name="Google Shape;22;p32"/>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50"/>
          <p:cNvSpPr txBox="1"/>
          <p:nvPr>
            <p:ph type="title"/>
          </p:nvPr>
        </p:nvSpPr>
        <p:spPr>
          <a:xfrm>
            <a:off x="1495425"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50"/>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50"/>
          <p:cNvSpPr txBox="1"/>
          <p:nvPr>
            <p:ph idx="2" type="title"/>
          </p:nvPr>
        </p:nvSpPr>
        <p:spPr>
          <a:xfrm>
            <a:off x="4211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50"/>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50"/>
          <p:cNvSpPr txBox="1"/>
          <p:nvPr>
            <p:ph idx="4" type="title"/>
          </p:nvPr>
        </p:nvSpPr>
        <p:spPr>
          <a:xfrm>
            <a:off x="1495425" y="3329975"/>
            <a:ext cx="1322100" cy="36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50"/>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50"/>
          <p:cNvSpPr txBox="1"/>
          <p:nvPr>
            <p:ph idx="6" type="title"/>
          </p:nvPr>
        </p:nvSpPr>
        <p:spPr>
          <a:xfrm>
            <a:off x="4211550"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50"/>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50"/>
          <p:cNvSpPr txBox="1"/>
          <p:nvPr>
            <p:ph idx="8" type="title"/>
          </p:nvPr>
        </p:nvSpPr>
        <p:spPr>
          <a:xfrm>
            <a:off x="6927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50"/>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50"/>
          <p:cNvSpPr txBox="1"/>
          <p:nvPr>
            <p:ph idx="13" type="title"/>
          </p:nvPr>
        </p:nvSpPr>
        <p:spPr>
          <a:xfrm>
            <a:off x="6927675"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50"/>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50"/>
          <p:cNvSpPr txBox="1"/>
          <p:nvPr>
            <p:ph idx="15"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51"/>
          <p:cNvSpPr txBox="1"/>
          <p:nvPr>
            <p:ph type="title"/>
          </p:nvPr>
        </p:nvSpPr>
        <p:spPr>
          <a:xfrm>
            <a:off x="713225" y="730825"/>
            <a:ext cx="4165800" cy="828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2" name="Google Shape;162;p51"/>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51"/>
          <p:cNvSpPr txBox="1"/>
          <p:nvPr>
            <p:ph idx="2" type="title"/>
          </p:nvPr>
        </p:nvSpPr>
        <p:spPr>
          <a:xfrm>
            <a:off x="4265050" y="2909950"/>
            <a:ext cx="4165800" cy="813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4" name="Google Shape;164;p51"/>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51"/>
          <p:cNvGrpSpPr/>
          <p:nvPr/>
        </p:nvGrpSpPr>
        <p:grpSpPr>
          <a:xfrm rot="5400000">
            <a:off x="6327004" y="-594849"/>
            <a:ext cx="1955378" cy="4224060"/>
            <a:chOff x="7350442" y="2608992"/>
            <a:chExt cx="777239" cy="1673160"/>
          </a:xfrm>
        </p:grpSpPr>
        <p:sp>
          <p:nvSpPr>
            <p:cNvPr id="166" name="Google Shape;166;p5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5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5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5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5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5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5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5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4" name="Google Shape;174;p51"/>
          <p:cNvGrpSpPr/>
          <p:nvPr/>
        </p:nvGrpSpPr>
        <p:grpSpPr>
          <a:xfrm flipH="1" rot="-5400000">
            <a:off x="696504" y="1651201"/>
            <a:ext cx="1955378" cy="4224060"/>
            <a:chOff x="7350442" y="2608992"/>
            <a:chExt cx="777239" cy="1673160"/>
          </a:xfrm>
        </p:grpSpPr>
        <p:sp>
          <p:nvSpPr>
            <p:cNvPr id="175" name="Google Shape;175;p5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5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5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5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5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5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5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5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3" name="Google Shape;183;p51"/>
          <p:cNvGrpSpPr/>
          <p:nvPr/>
        </p:nvGrpSpPr>
        <p:grpSpPr>
          <a:xfrm>
            <a:off x="4695775" y="4494275"/>
            <a:ext cx="1200150" cy="114300"/>
            <a:chOff x="752475" y="981075"/>
            <a:chExt cx="1200150" cy="114300"/>
          </a:xfrm>
        </p:grpSpPr>
        <p:sp>
          <p:nvSpPr>
            <p:cNvPr id="184" name="Google Shape;184;p5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1"/>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1"/>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1"/>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1"/>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1"/>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52"/>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52"/>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52"/>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53"/>
          <p:cNvSpPr txBox="1"/>
          <p:nvPr>
            <p:ph type="ctrTitle"/>
          </p:nvPr>
        </p:nvSpPr>
        <p:spPr>
          <a:xfrm>
            <a:off x="2429950" y="950150"/>
            <a:ext cx="4284000" cy="75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7" name="Google Shape;197;p53"/>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53"/>
          <p:cNvGrpSpPr/>
          <p:nvPr/>
        </p:nvGrpSpPr>
        <p:grpSpPr>
          <a:xfrm flipH="1" rot="10800000">
            <a:off x="7172094" y="843104"/>
            <a:ext cx="2029371" cy="4383847"/>
            <a:chOff x="7350442" y="2608992"/>
            <a:chExt cx="777239" cy="1673160"/>
          </a:xfrm>
        </p:grpSpPr>
        <p:sp>
          <p:nvSpPr>
            <p:cNvPr id="199" name="Google Shape;199;p5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5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5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5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5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5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5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5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7" name="Google Shape;207;p53"/>
          <p:cNvGrpSpPr/>
          <p:nvPr/>
        </p:nvGrpSpPr>
        <p:grpSpPr>
          <a:xfrm flipH="1">
            <a:off x="-57431" y="4"/>
            <a:ext cx="2029371" cy="4383847"/>
            <a:chOff x="7350442" y="2608992"/>
            <a:chExt cx="777239" cy="1673160"/>
          </a:xfrm>
        </p:grpSpPr>
        <p:sp>
          <p:nvSpPr>
            <p:cNvPr id="208" name="Google Shape;208;p5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5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5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5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5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5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5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5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6" name="Google Shape;216;p53"/>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DM Sans"/>
                <a:ea typeface="DM Sans"/>
                <a:cs typeface="DM Sans"/>
                <a:sym typeface="DM Sans"/>
              </a:rPr>
              <a:t>CREDITS: This presentation template was created by </a:t>
            </a:r>
            <a:r>
              <a:rPr b="1" i="0" lang="en" sz="1200" u="none" cap="none" strike="noStrike">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none" cap="none" strike="noStrike">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none" cap="none" strike="noStrike">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i="0" sz="1200" u="none"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 name="Shape 23"/>
        <p:cNvGrpSpPr/>
        <p:nvPr/>
      </p:nvGrpSpPr>
      <p:grpSpPr>
        <a:xfrm>
          <a:off x="0" y="0"/>
          <a:ext cx="0" cy="0"/>
          <a:chOff x="0" y="0"/>
          <a:chExt cx="0" cy="0"/>
        </a:xfrm>
      </p:grpSpPr>
      <p:sp>
        <p:nvSpPr>
          <p:cNvPr id="24" name="Google Shape;24;p33"/>
          <p:cNvSpPr txBox="1"/>
          <p:nvPr>
            <p:ph type="title"/>
          </p:nvPr>
        </p:nvSpPr>
        <p:spPr>
          <a:xfrm>
            <a:off x="1849288" y="1728870"/>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5" name="Google Shape;25;p33"/>
          <p:cNvSpPr txBox="1"/>
          <p:nvPr>
            <p:ph idx="2" type="title"/>
          </p:nvPr>
        </p:nvSpPr>
        <p:spPr>
          <a:xfrm>
            <a:off x="695771"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33"/>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7" name="Google Shape;27;p33"/>
          <p:cNvSpPr txBox="1"/>
          <p:nvPr>
            <p:ph idx="3" type="title"/>
          </p:nvPr>
        </p:nvSpPr>
        <p:spPr>
          <a:xfrm>
            <a:off x="6111838" y="1730349"/>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8" name="Google Shape;28;p33"/>
          <p:cNvSpPr txBox="1"/>
          <p:nvPr>
            <p:ph idx="4" type="title"/>
          </p:nvPr>
        </p:nvSpPr>
        <p:spPr>
          <a:xfrm>
            <a:off x="4961874"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33"/>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30" name="Google Shape;30;p33"/>
          <p:cNvSpPr txBox="1"/>
          <p:nvPr>
            <p:ph idx="6" type="title"/>
          </p:nvPr>
        </p:nvSpPr>
        <p:spPr>
          <a:xfrm>
            <a:off x="1853038" y="3419068"/>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31" name="Google Shape;31;p33"/>
          <p:cNvSpPr txBox="1"/>
          <p:nvPr>
            <p:ph idx="7" type="title"/>
          </p:nvPr>
        </p:nvSpPr>
        <p:spPr>
          <a:xfrm>
            <a:off x="695771" y="3448775"/>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33"/>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33" name="Google Shape;33;p33"/>
          <p:cNvSpPr txBox="1"/>
          <p:nvPr>
            <p:ph idx="9" type="title"/>
          </p:nvPr>
        </p:nvSpPr>
        <p:spPr>
          <a:xfrm>
            <a:off x="6111838" y="3421989"/>
            <a:ext cx="2336400" cy="361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34" name="Google Shape;34;p33"/>
          <p:cNvSpPr txBox="1"/>
          <p:nvPr>
            <p:ph idx="13" type="title"/>
          </p:nvPr>
        </p:nvSpPr>
        <p:spPr>
          <a:xfrm>
            <a:off x="4961874" y="3453772"/>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33"/>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36" name="Google Shape;36;p33"/>
          <p:cNvSpPr txBox="1"/>
          <p:nvPr>
            <p:ph idx="15" type="title"/>
          </p:nvPr>
        </p:nvSpPr>
        <p:spPr>
          <a:xfrm>
            <a:off x="720000" y="539496"/>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34"/>
          <p:cNvSpPr txBox="1"/>
          <p:nvPr>
            <p:ph type="title"/>
          </p:nvPr>
        </p:nvSpPr>
        <p:spPr>
          <a:xfrm>
            <a:off x="1321350" y="1039750"/>
            <a:ext cx="38664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 name="Google Shape;39;p34"/>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40" name="Google Shape;40;p34"/>
          <p:cNvGrpSpPr/>
          <p:nvPr/>
        </p:nvGrpSpPr>
        <p:grpSpPr>
          <a:xfrm flipH="1">
            <a:off x="-1145294" y="-39521"/>
            <a:ext cx="2029371" cy="4383847"/>
            <a:chOff x="7350442" y="2608992"/>
            <a:chExt cx="777239" cy="1673160"/>
          </a:xfrm>
        </p:grpSpPr>
        <p:sp>
          <p:nvSpPr>
            <p:cNvPr id="41" name="Google Shape;41;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49" name="Shape 49"/>
        <p:cNvGrpSpPr/>
        <p:nvPr/>
      </p:nvGrpSpPr>
      <p:grpSpPr>
        <a:xfrm>
          <a:off x="0" y="0"/>
          <a:ext cx="0" cy="0"/>
          <a:chOff x="0" y="0"/>
          <a:chExt cx="0" cy="0"/>
        </a:xfrm>
      </p:grpSpPr>
      <p:sp>
        <p:nvSpPr>
          <p:cNvPr id="50" name="Google Shape;50;p35"/>
          <p:cNvSpPr txBox="1"/>
          <p:nvPr>
            <p:ph type="title"/>
          </p:nvPr>
        </p:nvSpPr>
        <p:spPr>
          <a:xfrm>
            <a:off x="1584063" y="1543600"/>
            <a:ext cx="23373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51" name="Google Shape;51;p35"/>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2" name="Google Shape;52;p35"/>
          <p:cNvSpPr txBox="1"/>
          <p:nvPr>
            <p:ph idx="2" type="title"/>
          </p:nvPr>
        </p:nvSpPr>
        <p:spPr>
          <a:xfrm>
            <a:off x="5704788" y="1543600"/>
            <a:ext cx="23409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53" name="Google Shape;53;p35"/>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4" name="Google Shape;54;p35"/>
          <p:cNvSpPr txBox="1"/>
          <p:nvPr>
            <p:ph idx="4" type="title"/>
          </p:nvPr>
        </p:nvSpPr>
        <p:spPr>
          <a:xfrm>
            <a:off x="3644425" y="3290400"/>
            <a:ext cx="2337300" cy="39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55" name="Google Shape;55;p35"/>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6" name="Google Shape;56;p35"/>
          <p:cNvSpPr txBox="1"/>
          <p:nvPr>
            <p:ph idx="6"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36"/>
          <p:cNvSpPr txBox="1"/>
          <p:nvPr>
            <p:ph type="title"/>
          </p:nvPr>
        </p:nvSpPr>
        <p:spPr>
          <a:xfrm>
            <a:off x="1713900" y="1458900"/>
            <a:ext cx="5716200" cy="222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900"/>
              <a:buNone/>
              <a:defRPr sz="72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59" name="Shape 59"/>
        <p:cNvGrpSpPr/>
        <p:nvPr/>
      </p:nvGrpSpPr>
      <p:grpSpPr>
        <a:xfrm>
          <a:off x="0" y="0"/>
          <a:ext cx="0" cy="0"/>
          <a:chOff x="0" y="0"/>
          <a:chExt cx="0" cy="0"/>
        </a:xfrm>
      </p:grpSpPr>
      <p:sp>
        <p:nvSpPr>
          <p:cNvPr id="60" name="Google Shape;60;p37"/>
          <p:cNvSpPr txBox="1"/>
          <p:nvPr>
            <p:ph type="title"/>
          </p:nvPr>
        </p:nvSpPr>
        <p:spPr>
          <a:xfrm>
            <a:off x="1260875" y="3226350"/>
            <a:ext cx="3792300" cy="105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8"/>
          <p:cNvSpPr txBox="1"/>
          <p:nvPr>
            <p:ph type="title"/>
          </p:nvPr>
        </p:nvSpPr>
        <p:spPr>
          <a:xfrm>
            <a:off x="5540775" y="1840338"/>
            <a:ext cx="2421900" cy="106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sz="3400"/>
            </a:lvl2pPr>
            <a:lvl3pPr lvl="2" algn="l">
              <a:lnSpc>
                <a:spcPct val="100000"/>
              </a:lnSpc>
              <a:spcBef>
                <a:spcPts val="0"/>
              </a:spcBef>
              <a:spcAft>
                <a:spcPts val="0"/>
              </a:spcAft>
              <a:buSzPts val="3400"/>
              <a:buNone/>
              <a:defRPr sz="3400"/>
            </a:lvl3pPr>
            <a:lvl4pPr lvl="3" algn="l">
              <a:lnSpc>
                <a:spcPct val="100000"/>
              </a:lnSpc>
              <a:spcBef>
                <a:spcPts val="0"/>
              </a:spcBef>
              <a:spcAft>
                <a:spcPts val="0"/>
              </a:spcAft>
              <a:buSzPts val="3400"/>
              <a:buNone/>
              <a:defRPr sz="3400"/>
            </a:lvl4pPr>
            <a:lvl5pPr lvl="4" algn="l">
              <a:lnSpc>
                <a:spcPct val="100000"/>
              </a:lnSpc>
              <a:spcBef>
                <a:spcPts val="0"/>
              </a:spcBef>
              <a:spcAft>
                <a:spcPts val="0"/>
              </a:spcAft>
              <a:buSzPts val="3400"/>
              <a:buNone/>
              <a:defRPr sz="3400"/>
            </a:lvl5pPr>
            <a:lvl6pPr lvl="5" algn="l">
              <a:lnSpc>
                <a:spcPct val="100000"/>
              </a:lnSpc>
              <a:spcBef>
                <a:spcPts val="0"/>
              </a:spcBef>
              <a:spcAft>
                <a:spcPts val="0"/>
              </a:spcAft>
              <a:buSzPts val="3400"/>
              <a:buNone/>
              <a:defRPr sz="3400"/>
            </a:lvl6pPr>
            <a:lvl7pPr lvl="6" algn="l">
              <a:lnSpc>
                <a:spcPct val="100000"/>
              </a:lnSpc>
              <a:spcBef>
                <a:spcPts val="0"/>
              </a:spcBef>
              <a:spcAft>
                <a:spcPts val="0"/>
              </a:spcAft>
              <a:buSzPts val="3400"/>
              <a:buNone/>
              <a:defRPr sz="3400"/>
            </a:lvl7pPr>
            <a:lvl8pPr lvl="7" algn="l">
              <a:lnSpc>
                <a:spcPct val="100000"/>
              </a:lnSpc>
              <a:spcBef>
                <a:spcPts val="0"/>
              </a:spcBef>
              <a:spcAft>
                <a:spcPts val="0"/>
              </a:spcAft>
              <a:buSzPts val="3400"/>
              <a:buNone/>
              <a:defRPr sz="3400"/>
            </a:lvl8pPr>
            <a:lvl9pPr lvl="8" algn="l">
              <a:lnSpc>
                <a:spcPct val="100000"/>
              </a:lnSpc>
              <a:spcBef>
                <a:spcPts val="0"/>
              </a:spcBef>
              <a:spcAft>
                <a:spcPts val="0"/>
              </a:spcAft>
              <a:buSzPts val="3400"/>
              <a:buNone/>
              <a:defRPr sz="3400"/>
            </a:lvl9pPr>
          </a:lstStyle>
          <a:p/>
        </p:txBody>
      </p:sp>
      <p:sp>
        <p:nvSpPr>
          <p:cNvPr id="63" name="Google Shape;63;p38"/>
          <p:cNvSpPr txBox="1"/>
          <p:nvPr>
            <p:ph idx="2" type="title"/>
          </p:nvPr>
        </p:nvSpPr>
        <p:spPr>
          <a:xfrm>
            <a:off x="4768453" y="1840338"/>
            <a:ext cx="596100" cy="500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64" name="Google Shape;64;p38"/>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400"/>
              <a:buFont typeface="DM Sans"/>
              <a:buNone/>
              <a:defRPr>
                <a:latin typeface="DM Sans"/>
                <a:ea typeface="DM Sans"/>
                <a:cs typeface="DM Sans"/>
                <a:sym typeface="DM Sans"/>
              </a:defRPr>
            </a:lvl2pPr>
            <a:lvl3pPr lvl="2" algn="ctr">
              <a:lnSpc>
                <a:spcPct val="100000"/>
              </a:lnSpc>
              <a:spcBef>
                <a:spcPts val="0"/>
              </a:spcBef>
              <a:spcAft>
                <a:spcPts val="0"/>
              </a:spcAft>
              <a:buSzPts val="1400"/>
              <a:buFont typeface="DM Sans"/>
              <a:buNone/>
              <a:defRPr>
                <a:latin typeface="DM Sans"/>
                <a:ea typeface="DM Sans"/>
                <a:cs typeface="DM Sans"/>
                <a:sym typeface="DM Sans"/>
              </a:defRPr>
            </a:lvl3pPr>
            <a:lvl4pPr lvl="3" algn="ctr">
              <a:lnSpc>
                <a:spcPct val="100000"/>
              </a:lnSpc>
              <a:spcBef>
                <a:spcPts val="0"/>
              </a:spcBef>
              <a:spcAft>
                <a:spcPts val="0"/>
              </a:spcAft>
              <a:buSzPts val="1400"/>
              <a:buFont typeface="DM Sans"/>
              <a:buNone/>
              <a:defRPr>
                <a:latin typeface="DM Sans"/>
                <a:ea typeface="DM Sans"/>
                <a:cs typeface="DM Sans"/>
                <a:sym typeface="DM Sans"/>
              </a:defRPr>
            </a:lvl4pPr>
            <a:lvl5pPr lvl="4" algn="ctr">
              <a:lnSpc>
                <a:spcPct val="100000"/>
              </a:lnSpc>
              <a:spcBef>
                <a:spcPts val="0"/>
              </a:spcBef>
              <a:spcAft>
                <a:spcPts val="0"/>
              </a:spcAft>
              <a:buSzPts val="1400"/>
              <a:buFont typeface="DM Sans"/>
              <a:buNone/>
              <a:defRPr>
                <a:latin typeface="DM Sans"/>
                <a:ea typeface="DM Sans"/>
                <a:cs typeface="DM Sans"/>
                <a:sym typeface="DM Sans"/>
              </a:defRPr>
            </a:lvl5pPr>
            <a:lvl6pPr lvl="5" algn="ctr">
              <a:lnSpc>
                <a:spcPct val="100000"/>
              </a:lnSpc>
              <a:spcBef>
                <a:spcPts val="0"/>
              </a:spcBef>
              <a:spcAft>
                <a:spcPts val="0"/>
              </a:spcAft>
              <a:buSzPts val="1400"/>
              <a:buFont typeface="DM Sans"/>
              <a:buNone/>
              <a:defRPr>
                <a:latin typeface="DM Sans"/>
                <a:ea typeface="DM Sans"/>
                <a:cs typeface="DM Sans"/>
                <a:sym typeface="DM Sans"/>
              </a:defRPr>
            </a:lvl6pPr>
            <a:lvl7pPr lvl="6" algn="ctr">
              <a:lnSpc>
                <a:spcPct val="100000"/>
              </a:lnSpc>
              <a:spcBef>
                <a:spcPts val="0"/>
              </a:spcBef>
              <a:spcAft>
                <a:spcPts val="0"/>
              </a:spcAft>
              <a:buSzPts val="1400"/>
              <a:buFont typeface="DM Sans"/>
              <a:buNone/>
              <a:defRPr>
                <a:latin typeface="DM Sans"/>
                <a:ea typeface="DM Sans"/>
                <a:cs typeface="DM Sans"/>
                <a:sym typeface="DM Sans"/>
              </a:defRPr>
            </a:lvl7pPr>
            <a:lvl8pPr lvl="7" algn="ctr">
              <a:lnSpc>
                <a:spcPct val="100000"/>
              </a:lnSpc>
              <a:spcBef>
                <a:spcPts val="0"/>
              </a:spcBef>
              <a:spcAft>
                <a:spcPts val="0"/>
              </a:spcAft>
              <a:buSzPts val="1400"/>
              <a:buFont typeface="DM Sans"/>
              <a:buNone/>
              <a:defRPr>
                <a:latin typeface="DM Sans"/>
                <a:ea typeface="DM Sans"/>
                <a:cs typeface="DM Sans"/>
                <a:sym typeface="DM Sans"/>
              </a:defRPr>
            </a:lvl8pPr>
            <a:lvl9pPr lvl="8"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65" name="Google Shape;65;p38"/>
          <p:cNvGrpSpPr/>
          <p:nvPr/>
        </p:nvGrpSpPr>
        <p:grpSpPr>
          <a:xfrm rot="5400000">
            <a:off x="976911" y="3061602"/>
            <a:ext cx="1683966" cy="3637785"/>
            <a:chOff x="7350442" y="2608992"/>
            <a:chExt cx="777239" cy="1673160"/>
          </a:xfrm>
        </p:grpSpPr>
        <p:sp>
          <p:nvSpPr>
            <p:cNvPr id="66" name="Google Shape;66;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 name="Google Shape;74;p38"/>
          <p:cNvGrpSpPr/>
          <p:nvPr/>
        </p:nvGrpSpPr>
        <p:grpSpPr>
          <a:xfrm flipH="1" rot="5400000">
            <a:off x="6568632" y="-1639800"/>
            <a:ext cx="1684044" cy="3637785"/>
            <a:chOff x="7350442" y="2608992"/>
            <a:chExt cx="777239" cy="1673160"/>
          </a:xfrm>
        </p:grpSpPr>
        <p:sp>
          <p:nvSpPr>
            <p:cNvPr id="75" name="Google Shape;75;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3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83" name="Shape 83"/>
        <p:cNvGrpSpPr/>
        <p:nvPr/>
      </p:nvGrpSpPr>
      <p:grpSpPr>
        <a:xfrm>
          <a:off x="0" y="0"/>
          <a:ext cx="0" cy="0"/>
          <a:chOff x="0" y="0"/>
          <a:chExt cx="0" cy="0"/>
        </a:xfrm>
      </p:grpSpPr>
      <p:sp>
        <p:nvSpPr>
          <p:cNvPr id="84" name="Google Shape;84;p39"/>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400"/>
              <a:buFont typeface="Oswald"/>
              <a:buNone/>
              <a:defRPr b="0" i="0" sz="34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1600"/>
              </a:spcBef>
              <a:spcAft>
                <a:spcPts val="160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i.org/10.3390/s23167092" TargetMode="External"/><Relationship Id="rId4" Type="http://schemas.openxmlformats.org/officeDocument/2006/relationships/hyperlink" Target="https://ieeexplore.ieee.org/document/9382112" TargetMode="External"/><Relationship Id="rId5" Type="http://schemas.openxmlformats.org/officeDocument/2006/relationships/hyperlink" Target="https://ieeexplore.ieee.org/document/101510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txBox="1"/>
          <p:nvPr>
            <p:ph type="ctrTitle"/>
          </p:nvPr>
        </p:nvSpPr>
        <p:spPr>
          <a:xfrm>
            <a:off x="337125" y="159150"/>
            <a:ext cx="4126500" cy="3486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900"/>
              <a:buNone/>
            </a:pPr>
            <a:r>
              <a:rPr lang="en" sz="3400"/>
              <a:t>Content recommendation system based on facial expression recognition using swin transformer model</a:t>
            </a:r>
            <a:endParaRPr sz="3400"/>
          </a:p>
        </p:txBody>
      </p:sp>
      <p:pic>
        <p:nvPicPr>
          <p:cNvPr id="224" name="Google Shape;224;p1"/>
          <p:cNvPicPr preferRelativeResize="0"/>
          <p:nvPr/>
        </p:nvPicPr>
        <p:blipFill rotWithShape="1">
          <a:blip r:embed="rId3">
            <a:alphaModFix/>
          </a:blip>
          <a:srcRect b="0" l="0" r="0" t="0"/>
          <a:stretch/>
        </p:blipFill>
        <p:spPr>
          <a:xfrm>
            <a:off x="4463625" y="0"/>
            <a:ext cx="4392392" cy="5143500"/>
          </a:xfrm>
          <a:prstGeom prst="rect">
            <a:avLst/>
          </a:prstGeom>
          <a:noFill/>
          <a:ln>
            <a:noFill/>
          </a:ln>
        </p:spPr>
      </p:pic>
      <p:sp>
        <p:nvSpPr>
          <p:cNvPr id="225" name="Google Shape;225;p1"/>
          <p:cNvSpPr txBox="1"/>
          <p:nvPr>
            <p:ph idx="4294967295" type="title"/>
          </p:nvPr>
        </p:nvSpPr>
        <p:spPr>
          <a:xfrm>
            <a:off x="1566850" y="3705025"/>
            <a:ext cx="18030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sz="2000">
                <a:solidFill>
                  <a:schemeClr val="accent1"/>
                </a:solidFill>
              </a:rPr>
              <a:t>Literature Review</a:t>
            </a:r>
            <a:endParaRPr sz="2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ce9050ea8e_0_45"/>
          <p:cNvSpPr txBox="1"/>
          <p:nvPr>
            <p:ph type="title"/>
          </p:nvPr>
        </p:nvSpPr>
        <p:spPr>
          <a:xfrm>
            <a:off x="409525" y="29160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58" name="Google Shape;358;g2ce9050ea8e_0_45"/>
          <p:cNvSpPr txBox="1"/>
          <p:nvPr>
            <p:ph idx="1" type="body"/>
          </p:nvPr>
        </p:nvSpPr>
        <p:spPr>
          <a:xfrm>
            <a:off x="1001075" y="954100"/>
            <a:ext cx="6308100" cy="17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200"/>
              <a:t>Transformer based </a:t>
            </a:r>
            <a:r>
              <a:rPr b="1" lang="en" sz="1200"/>
              <a:t>model</a:t>
            </a:r>
            <a:r>
              <a:rPr b="1" lang="en" sz="1200"/>
              <a:t>-</a:t>
            </a:r>
            <a:endParaRPr b="1" sz="1200"/>
          </a:p>
          <a:p>
            <a:pPr indent="-304800" lvl="0" marL="457200" rtl="0" algn="l">
              <a:lnSpc>
                <a:spcPct val="115000"/>
              </a:lnSpc>
              <a:spcBef>
                <a:spcPts val="0"/>
              </a:spcBef>
              <a:spcAft>
                <a:spcPts val="0"/>
              </a:spcAft>
              <a:buSzPts val="1200"/>
              <a:buChar char="⏣"/>
            </a:pPr>
            <a:r>
              <a:rPr lang="en" sz="1200"/>
              <a:t>A. Mahadik, S. Milgir, J. Patel, V.B. Jagan and V Kavathekar, "Mood based Music Recommendation System", INTERNATIONAL JOURNAL OF ENGINEERING RESEARCH &amp; TECHNOLOGY (IJERT) Volume 10., 2021.</a:t>
            </a:r>
            <a:endParaRPr sz="1200"/>
          </a:p>
          <a:p>
            <a:pPr indent="-304800" lvl="0" marL="457200" rtl="0" algn="l">
              <a:lnSpc>
                <a:spcPct val="115000"/>
              </a:lnSpc>
              <a:spcBef>
                <a:spcPts val="0"/>
              </a:spcBef>
              <a:spcAft>
                <a:spcPts val="0"/>
              </a:spcAft>
              <a:buSzPts val="1200"/>
              <a:buChar char="⏣"/>
            </a:pPr>
            <a:r>
              <a:rPr lang="en" sz="1200"/>
              <a:t>Yang, B., Wu, J., Ikeda, K., Hattori, G., Sugano, M., Iwasawa, Y., &amp; Matsuo, Y. (2022). Face-mask-aware facial expression recognition based on face parsing and vision transformer. Pattern Recognition Letters, 164, 173-182.</a:t>
            </a:r>
            <a:endParaRPr sz="1200"/>
          </a:p>
        </p:txBody>
      </p:sp>
      <p:grpSp>
        <p:nvGrpSpPr>
          <p:cNvPr id="359" name="Google Shape;359;g2ce9050ea8e_0_45"/>
          <p:cNvGrpSpPr/>
          <p:nvPr/>
        </p:nvGrpSpPr>
        <p:grpSpPr>
          <a:xfrm rot="5400000">
            <a:off x="7476082" y="-1237457"/>
            <a:ext cx="2029371" cy="4383847"/>
            <a:chOff x="7350442" y="2608992"/>
            <a:chExt cx="777239" cy="1673160"/>
          </a:xfrm>
        </p:grpSpPr>
        <p:sp>
          <p:nvSpPr>
            <p:cNvPr id="360" name="Google Shape;360;g2ce9050ea8e_0_4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g2ce9050ea8e_0_4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g2ce9050ea8e_0_4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g2ce9050ea8e_0_4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g2ce9050ea8e_0_4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g2ce9050ea8e_0_4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g2ce9050ea8e_0_4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g2ce9050ea8e_0_4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68" name="Google Shape;368;g2ce9050ea8e_0_45"/>
          <p:cNvPicPr preferRelativeResize="0"/>
          <p:nvPr/>
        </p:nvPicPr>
        <p:blipFill>
          <a:blip r:embed="rId3">
            <a:alphaModFix/>
          </a:blip>
          <a:stretch>
            <a:fillRect/>
          </a:stretch>
        </p:blipFill>
        <p:spPr>
          <a:xfrm>
            <a:off x="1192750" y="2773700"/>
            <a:ext cx="2570517" cy="2154800"/>
          </a:xfrm>
          <a:prstGeom prst="rect">
            <a:avLst/>
          </a:prstGeom>
          <a:noFill/>
          <a:ln>
            <a:noFill/>
          </a:ln>
        </p:spPr>
      </p:pic>
      <p:pic>
        <p:nvPicPr>
          <p:cNvPr id="369" name="Google Shape;369;g2ce9050ea8e_0_45"/>
          <p:cNvPicPr preferRelativeResize="0"/>
          <p:nvPr/>
        </p:nvPicPr>
        <p:blipFill>
          <a:blip r:embed="rId4">
            <a:alphaModFix/>
          </a:blip>
          <a:stretch>
            <a:fillRect/>
          </a:stretch>
        </p:blipFill>
        <p:spPr>
          <a:xfrm>
            <a:off x="4593675" y="2709225"/>
            <a:ext cx="3491307" cy="215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cecf200612_0_22"/>
          <p:cNvSpPr txBox="1"/>
          <p:nvPr>
            <p:ph type="title"/>
          </p:nvPr>
        </p:nvSpPr>
        <p:spPr>
          <a:xfrm>
            <a:off x="409525" y="29160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75" name="Google Shape;375;g2cecf200612_0_22"/>
          <p:cNvSpPr txBox="1"/>
          <p:nvPr>
            <p:ph idx="1" type="body"/>
          </p:nvPr>
        </p:nvSpPr>
        <p:spPr>
          <a:xfrm>
            <a:off x="1001075" y="954100"/>
            <a:ext cx="7769400" cy="15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200"/>
              <a:t>Music Recommendation system</a:t>
            </a:r>
            <a:r>
              <a:rPr b="1" lang="en" sz="1200"/>
              <a:t>-</a:t>
            </a:r>
            <a:endParaRPr b="1" sz="1200"/>
          </a:p>
          <a:p>
            <a:pPr indent="-304800" lvl="0" marL="457200" rtl="0" algn="l">
              <a:spcBef>
                <a:spcPts val="0"/>
              </a:spcBef>
              <a:spcAft>
                <a:spcPts val="0"/>
              </a:spcAft>
              <a:buSzPts val="1200"/>
              <a:buChar char="⏣"/>
            </a:pPr>
            <a:r>
              <a:rPr lang="en" sz="1200"/>
              <a:t>S. Gilda, H. Zafar, C. Soni and K. Waghurdekar, "Smart music player integrating facial emotion recognition and music mood recommendation," 2017 International Conference on Wireless Communications, Signal Processing and Networking (WiSPNET), Chennai, India, 2017, pp. 154-158, doi: 10.1109/WiSPNET.2017.8299738</a:t>
            </a:r>
            <a:endParaRPr sz="1200"/>
          </a:p>
          <a:p>
            <a:pPr indent="-304800" lvl="0" marL="457200" rtl="0" algn="l">
              <a:lnSpc>
                <a:spcPct val="115000"/>
              </a:lnSpc>
              <a:spcBef>
                <a:spcPts val="0"/>
              </a:spcBef>
              <a:spcAft>
                <a:spcPts val="0"/>
              </a:spcAft>
              <a:buSzPts val="1200"/>
              <a:buChar char="⏣"/>
            </a:pPr>
            <a:r>
              <a:rPr lang="en" sz="1200"/>
              <a:t>Agrahari, P., Tanwar, A. S., Das, B., &amp; Kunekar, P. (2020). Musical Therapy using Facial Expressions. Musical Therapy using Facial Expressions. International Research Journal of Engineering and Technology (IRJET), 7(1).</a:t>
            </a:r>
            <a:endParaRPr sz="1200"/>
          </a:p>
        </p:txBody>
      </p:sp>
      <p:grpSp>
        <p:nvGrpSpPr>
          <p:cNvPr id="376" name="Google Shape;376;g2cecf200612_0_22"/>
          <p:cNvGrpSpPr/>
          <p:nvPr/>
        </p:nvGrpSpPr>
        <p:grpSpPr>
          <a:xfrm rot="5400000">
            <a:off x="8633357" y="-1613970"/>
            <a:ext cx="2029371" cy="4383847"/>
            <a:chOff x="7350442" y="2608992"/>
            <a:chExt cx="777239" cy="1673160"/>
          </a:xfrm>
        </p:grpSpPr>
        <p:sp>
          <p:nvSpPr>
            <p:cNvPr id="377" name="Google Shape;377;g2cecf200612_0_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g2cecf200612_0_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g2cecf200612_0_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g2cecf200612_0_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g2cecf200612_0_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g2cecf200612_0_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g2cecf200612_0_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g2cecf200612_0_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85" name="Google Shape;385;g2cecf200612_0_22"/>
          <p:cNvPicPr preferRelativeResize="0"/>
          <p:nvPr/>
        </p:nvPicPr>
        <p:blipFill>
          <a:blip r:embed="rId3">
            <a:alphaModFix/>
          </a:blip>
          <a:stretch>
            <a:fillRect/>
          </a:stretch>
        </p:blipFill>
        <p:spPr>
          <a:xfrm>
            <a:off x="281000" y="2918125"/>
            <a:ext cx="2569599" cy="2154800"/>
          </a:xfrm>
          <a:prstGeom prst="rect">
            <a:avLst/>
          </a:prstGeom>
          <a:noFill/>
          <a:ln>
            <a:noFill/>
          </a:ln>
        </p:spPr>
      </p:pic>
      <p:pic>
        <p:nvPicPr>
          <p:cNvPr id="386" name="Google Shape;386;g2cecf200612_0_22"/>
          <p:cNvPicPr preferRelativeResize="0"/>
          <p:nvPr/>
        </p:nvPicPr>
        <p:blipFill>
          <a:blip r:embed="rId4">
            <a:alphaModFix/>
          </a:blip>
          <a:stretch>
            <a:fillRect/>
          </a:stretch>
        </p:blipFill>
        <p:spPr>
          <a:xfrm>
            <a:off x="3491800" y="3102125"/>
            <a:ext cx="5089964" cy="158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cecf200612_0_42"/>
          <p:cNvSpPr txBox="1"/>
          <p:nvPr>
            <p:ph type="title"/>
          </p:nvPr>
        </p:nvSpPr>
        <p:spPr>
          <a:xfrm>
            <a:off x="409525" y="29160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92" name="Google Shape;392;g2cecf200612_0_42"/>
          <p:cNvSpPr txBox="1"/>
          <p:nvPr>
            <p:ph idx="1" type="body"/>
          </p:nvPr>
        </p:nvSpPr>
        <p:spPr>
          <a:xfrm>
            <a:off x="907550" y="864300"/>
            <a:ext cx="7769400" cy="15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200"/>
              <a:t>Music Recommendation system-</a:t>
            </a:r>
            <a:endParaRPr b="1" sz="1200"/>
          </a:p>
          <a:p>
            <a:pPr indent="-304800" lvl="0" marL="457200" rtl="0" algn="l">
              <a:spcBef>
                <a:spcPts val="0"/>
              </a:spcBef>
              <a:spcAft>
                <a:spcPts val="0"/>
              </a:spcAft>
              <a:buSzPts val="1200"/>
              <a:buChar char="⏣"/>
            </a:pPr>
            <a:r>
              <a:rPr lang="en" sz="1200"/>
              <a:t>T. Gorasiya, A. Gore, D. Ingale and M. Trivedi, "Music Recommendation based on Facial Expression using Deep Learning," 2022 7th International Conference on Communication and Electronics Systems (ICCES), Coimbatore, India, 2022, pp. 1159-1165, doi: 10.1109/ICCES54183.2022.9835929</a:t>
            </a:r>
            <a:endParaRPr sz="1200"/>
          </a:p>
          <a:p>
            <a:pPr indent="-304800" lvl="0" marL="457200" rtl="0" algn="l">
              <a:lnSpc>
                <a:spcPct val="115000"/>
              </a:lnSpc>
              <a:spcBef>
                <a:spcPts val="0"/>
              </a:spcBef>
              <a:spcAft>
                <a:spcPts val="0"/>
              </a:spcAft>
              <a:buSzPts val="1200"/>
              <a:buChar char="⏣"/>
            </a:pPr>
            <a:r>
              <a:rPr lang="en" sz="1200"/>
              <a:t>James, H. I., Arnold, J. J. A., Ruban, J. M. M., Tamilarasan, M., &amp; Saranya, R. (2019). Emotion based music recommendation system. Emotion, 6(03).</a:t>
            </a:r>
            <a:endParaRPr sz="1200"/>
          </a:p>
        </p:txBody>
      </p:sp>
      <p:grpSp>
        <p:nvGrpSpPr>
          <p:cNvPr id="393" name="Google Shape;393;g2cecf200612_0_42"/>
          <p:cNvGrpSpPr/>
          <p:nvPr/>
        </p:nvGrpSpPr>
        <p:grpSpPr>
          <a:xfrm rot="5400000">
            <a:off x="8633357" y="-1613970"/>
            <a:ext cx="2029371" cy="4383847"/>
            <a:chOff x="7350442" y="2608992"/>
            <a:chExt cx="777239" cy="1673160"/>
          </a:xfrm>
        </p:grpSpPr>
        <p:sp>
          <p:nvSpPr>
            <p:cNvPr id="394" name="Google Shape;394;g2cecf200612_0_4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g2cecf200612_0_4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g2cecf200612_0_4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g2cecf200612_0_4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g2cecf200612_0_4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g2cecf200612_0_4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g2cecf200612_0_4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g2cecf200612_0_4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402" name="Google Shape;402;g2cecf200612_0_42"/>
          <p:cNvPicPr preferRelativeResize="0"/>
          <p:nvPr/>
        </p:nvPicPr>
        <p:blipFill>
          <a:blip r:embed="rId3">
            <a:alphaModFix/>
          </a:blip>
          <a:stretch>
            <a:fillRect/>
          </a:stretch>
        </p:blipFill>
        <p:spPr>
          <a:xfrm>
            <a:off x="1436150" y="2658675"/>
            <a:ext cx="3677983" cy="2303001"/>
          </a:xfrm>
          <a:prstGeom prst="rect">
            <a:avLst/>
          </a:prstGeom>
          <a:noFill/>
          <a:ln>
            <a:noFill/>
          </a:ln>
        </p:spPr>
      </p:pic>
      <p:pic>
        <p:nvPicPr>
          <p:cNvPr id="403" name="Google Shape;403;g2cecf200612_0_42"/>
          <p:cNvPicPr preferRelativeResize="0"/>
          <p:nvPr/>
        </p:nvPicPr>
        <p:blipFill>
          <a:blip r:embed="rId4">
            <a:alphaModFix/>
          </a:blip>
          <a:stretch>
            <a:fillRect/>
          </a:stretch>
        </p:blipFill>
        <p:spPr>
          <a:xfrm>
            <a:off x="6331199" y="2201475"/>
            <a:ext cx="1757310" cy="276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
          <p:cNvSpPr txBox="1"/>
          <p:nvPr>
            <p:ph type="title"/>
          </p:nvPr>
        </p:nvSpPr>
        <p:spPr>
          <a:xfrm>
            <a:off x="573200" y="4786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Some overview paper </a:t>
            </a:r>
            <a:endParaRPr/>
          </a:p>
        </p:txBody>
      </p:sp>
      <p:sp>
        <p:nvSpPr>
          <p:cNvPr id="409" name="Google Shape;409;p7"/>
          <p:cNvSpPr txBox="1"/>
          <p:nvPr>
            <p:ph idx="1" type="body"/>
          </p:nvPr>
        </p:nvSpPr>
        <p:spPr>
          <a:xfrm>
            <a:off x="949350" y="1229550"/>
            <a:ext cx="7494000" cy="361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Cîrneanu, A.-L.; Popescu, D.; Iordache, D. New Trends in Emotion Recognition Using Image Analysis by Neural Networks, A Systematic Review. Sensors 2023, 23, 7092. </a:t>
            </a:r>
            <a:r>
              <a:rPr lang="en" u="sng">
                <a:solidFill>
                  <a:schemeClr val="hlink"/>
                </a:solidFill>
                <a:hlinkClick r:id="rId3"/>
              </a:rPr>
              <a:t>https://doi.org/10.3390/s2316709</a:t>
            </a:r>
            <a:endParaRPr/>
          </a:p>
          <a:p>
            <a:pPr indent="0" lvl="0" marL="45720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X. Ben et al., "Video-Based Facial Micro-Expression Analysis: A Survey of Datasets, Features and Algorithms," in IEEE Transactions on Pattern Analysis and Machine Intelligence, vol. 44, no. 9, pp. 5826-5846, 1 Sept. 2022, doi: </a:t>
            </a:r>
            <a:r>
              <a:rPr lang="en" u="sng">
                <a:solidFill>
                  <a:schemeClr val="hlink"/>
                </a:solidFill>
                <a:hlinkClick r:id="rId4"/>
              </a:rPr>
              <a:t>10.1109/TPAMI.2021.3067464</a:t>
            </a:r>
            <a:endParaRPr/>
          </a:p>
          <a:p>
            <a:pPr indent="0" lvl="0" marL="457200" rtl="0" algn="l">
              <a:lnSpc>
                <a:spcPct val="115000"/>
              </a:lnSpc>
              <a:spcBef>
                <a:spcPts val="0"/>
              </a:spcBef>
              <a:spcAft>
                <a:spcPts val="0"/>
              </a:spcAft>
              <a:buNone/>
            </a:pPr>
            <a:r>
              <a:t/>
            </a:r>
            <a:endParaRPr/>
          </a:p>
          <a:p>
            <a:pPr indent="-317500" lvl="0" marL="457200" rtl="0" algn="l">
              <a:spcBef>
                <a:spcPts val="0"/>
              </a:spcBef>
              <a:spcAft>
                <a:spcPts val="0"/>
              </a:spcAft>
              <a:buSzPts val="1400"/>
              <a:buChar char="⏣"/>
            </a:pPr>
            <a:r>
              <a:rPr lang="en"/>
              <a:t>S. K. V, R. V. S, R. S, R. Ramalingam, S. M. N and Kiran, "A Comprehensive Overview on Musical Therapy Using Facial Expression Recognition," 2023 International Conference on Distributed Computing and Electrical Circuits and Electronics (ICDCECE), Ballar, India, 2023, pp. 1-5, doi: </a:t>
            </a:r>
            <a:r>
              <a:rPr lang="en" u="sng">
                <a:solidFill>
                  <a:schemeClr val="hlink"/>
                </a:solidFill>
                <a:hlinkClick r:id="rId5"/>
              </a:rPr>
              <a:t>10.1109/ICDCECE57866.2023.10151044</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p:txBody>
      </p:sp>
      <p:grpSp>
        <p:nvGrpSpPr>
          <p:cNvPr id="410" name="Google Shape;410;p7"/>
          <p:cNvGrpSpPr/>
          <p:nvPr/>
        </p:nvGrpSpPr>
        <p:grpSpPr>
          <a:xfrm rot="5400000">
            <a:off x="7476081" y="-1237458"/>
            <a:ext cx="2029371" cy="4383847"/>
            <a:chOff x="7350442" y="2608992"/>
            <a:chExt cx="777239" cy="1673160"/>
          </a:xfrm>
        </p:grpSpPr>
        <p:sp>
          <p:nvSpPr>
            <p:cNvPr id="411" name="Google Shape;411;p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
          <p:cNvGrpSpPr/>
          <p:nvPr/>
        </p:nvGrpSpPr>
        <p:grpSpPr>
          <a:xfrm rot="5400000">
            <a:off x="6188956" y="-943509"/>
            <a:ext cx="1870192" cy="4040012"/>
            <a:chOff x="7350442" y="2608992"/>
            <a:chExt cx="777239" cy="1673160"/>
          </a:xfrm>
        </p:grpSpPr>
        <p:sp>
          <p:nvSpPr>
            <p:cNvPr id="231" name="Google Shape;231;p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9" name="Google Shape;239;p2"/>
          <p:cNvSpPr txBox="1"/>
          <p:nvPr>
            <p:ph type="title"/>
          </p:nvPr>
        </p:nvSpPr>
        <p:spPr>
          <a:xfrm>
            <a:off x="638125" y="1164100"/>
            <a:ext cx="33333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Group Info-</a:t>
            </a:r>
            <a:endParaRPr>
              <a:solidFill>
                <a:schemeClr val="accent1"/>
              </a:solidFill>
            </a:endParaRPr>
          </a:p>
        </p:txBody>
      </p:sp>
      <p:sp>
        <p:nvSpPr>
          <p:cNvPr id="240" name="Google Shape;240;p2"/>
          <p:cNvSpPr txBox="1"/>
          <p:nvPr>
            <p:ph idx="4294967295" type="body"/>
          </p:nvPr>
        </p:nvSpPr>
        <p:spPr>
          <a:xfrm>
            <a:off x="1053275" y="2011600"/>
            <a:ext cx="5271900" cy="15660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chemeClr val="accent1"/>
              </a:buClr>
              <a:buSzPts val="1400"/>
              <a:buChar char="●"/>
            </a:pPr>
            <a:r>
              <a:rPr lang="en">
                <a:solidFill>
                  <a:schemeClr val="accent1"/>
                </a:solidFill>
              </a:rPr>
              <a:t>Kazi Mahathir Rahman (23341066)</a:t>
            </a:r>
            <a:endParaRPr>
              <a:solidFill>
                <a:schemeClr val="accent1"/>
              </a:solidFill>
            </a:endParaRPr>
          </a:p>
          <a:p>
            <a:pPr indent="0" lvl="0" marL="0" rtl="0" algn="l">
              <a:lnSpc>
                <a:spcPct val="100000"/>
              </a:lnSpc>
              <a:spcBef>
                <a:spcPts val="0"/>
              </a:spcBef>
              <a:spcAft>
                <a:spcPts val="0"/>
              </a:spcAft>
              <a:buNone/>
            </a:pPr>
            <a:r>
              <a:t/>
            </a:r>
            <a:endParaRPr>
              <a:solidFill>
                <a:schemeClr val="accent1"/>
              </a:solidFill>
            </a:endParaRPr>
          </a:p>
          <a:p>
            <a:pPr indent="-317500" lvl="0" marL="457200" rtl="0" algn="l">
              <a:lnSpc>
                <a:spcPct val="100000"/>
              </a:lnSpc>
              <a:spcBef>
                <a:spcPts val="0"/>
              </a:spcBef>
              <a:spcAft>
                <a:spcPts val="0"/>
              </a:spcAft>
              <a:buClr>
                <a:schemeClr val="accent1"/>
              </a:buClr>
              <a:buSzPts val="1400"/>
              <a:buChar char="●"/>
            </a:pPr>
            <a:r>
              <a:rPr lang="en">
                <a:solidFill>
                  <a:schemeClr val="accent1"/>
                </a:solidFill>
              </a:rPr>
              <a:t>Md. Samin Rahman (21301349)</a:t>
            </a:r>
            <a:endParaRPr>
              <a:solidFill>
                <a:schemeClr val="accent1"/>
              </a:solidFill>
            </a:endParaRPr>
          </a:p>
          <a:p>
            <a:pPr indent="-317500" lvl="0" marL="457200" rtl="0" algn="l">
              <a:lnSpc>
                <a:spcPct val="100000"/>
              </a:lnSpc>
              <a:spcBef>
                <a:spcPts val="0"/>
              </a:spcBef>
              <a:spcAft>
                <a:spcPts val="0"/>
              </a:spcAft>
              <a:buClr>
                <a:schemeClr val="accent1"/>
              </a:buClr>
              <a:buSzPts val="1400"/>
              <a:buChar char="●"/>
            </a:pPr>
            <a:r>
              <a:rPr lang="en">
                <a:solidFill>
                  <a:schemeClr val="accent1"/>
                </a:solidFill>
              </a:rPr>
              <a:t>Abdullah All Jilan (24141272)</a:t>
            </a:r>
            <a:endParaRPr>
              <a:solidFill>
                <a:schemeClr val="accent1"/>
              </a:solidFill>
            </a:endParaRPr>
          </a:p>
          <a:p>
            <a:pPr indent="-317500" lvl="0" marL="457200" rtl="0" algn="l">
              <a:lnSpc>
                <a:spcPct val="100000"/>
              </a:lnSpc>
              <a:spcBef>
                <a:spcPts val="0"/>
              </a:spcBef>
              <a:spcAft>
                <a:spcPts val="0"/>
              </a:spcAft>
              <a:buClr>
                <a:schemeClr val="accent1"/>
              </a:buClr>
              <a:buSzPts val="1400"/>
              <a:buChar char="●"/>
            </a:pPr>
            <a:r>
              <a:rPr lang="en">
                <a:solidFill>
                  <a:schemeClr val="accent1"/>
                </a:solidFill>
              </a:rPr>
              <a:t>MD Farabi Tanim (21301513)</a:t>
            </a:r>
            <a:endParaRPr>
              <a:solidFill>
                <a:schemeClr val="accent1"/>
              </a:solidFill>
            </a:endParaRPr>
          </a:p>
          <a:p>
            <a:pPr indent="0" lvl="0" marL="457200" rtl="0" algn="l">
              <a:lnSpc>
                <a:spcPct val="100000"/>
              </a:lnSpc>
              <a:spcBef>
                <a:spcPts val="0"/>
              </a:spcBef>
              <a:spcAft>
                <a:spcPts val="0"/>
              </a:spcAft>
              <a:buNone/>
            </a:pPr>
            <a:r>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4"/>
          <p:cNvGrpSpPr/>
          <p:nvPr/>
        </p:nvGrpSpPr>
        <p:grpSpPr>
          <a:xfrm rot="5400000">
            <a:off x="6657806" y="2004329"/>
            <a:ext cx="2029371" cy="4383847"/>
            <a:chOff x="7350442" y="2608992"/>
            <a:chExt cx="777239" cy="1673160"/>
          </a:xfrm>
        </p:grpSpPr>
        <p:sp>
          <p:nvSpPr>
            <p:cNvPr id="246" name="Google Shape;246;p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4" name="Google Shape;254;p4"/>
          <p:cNvSpPr txBox="1"/>
          <p:nvPr>
            <p:ph type="title"/>
          </p:nvPr>
        </p:nvSpPr>
        <p:spPr>
          <a:xfrm>
            <a:off x="1321350" y="10397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MAIN </a:t>
            </a:r>
            <a:r>
              <a:rPr lang="en">
                <a:solidFill>
                  <a:schemeClr val="accent1"/>
                </a:solidFill>
              </a:rPr>
              <a:t>CONCEPTS</a:t>
            </a:r>
            <a:endParaRPr>
              <a:solidFill>
                <a:schemeClr val="accent1"/>
              </a:solidFill>
            </a:endParaRPr>
          </a:p>
        </p:txBody>
      </p:sp>
      <p:sp>
        <p:nvSpPr>
          <p:cNvPr id="255" name="Google Shape;255;p4"/>
          <p:cNvSpPr txBox="1"/>
          <p:nvPr>
            <p:ph idx="1" type="body"/>
          </p:nvPr>
        </p:nvSpPr>
        <p:spPr>
          <a:xfrm>
            <a:off x="1321350" y="1984800"/>
            <a:ext cx="3866400" cy="1575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lang="en"/>
              <a:t>Why recommendation system based on facial expression?</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Real-time</a:t>
            </a:r>
            <a:endParaRPr/>
          </a:p>
          <a:p>
            <a:pPr indent="-317500" lvl="0" marL="457200" rtl="0" algn="l">
              <a:lnSpc>
                <a:spcPct val="115000"/>
              </a:lnSpc>
              <a:spcBef>
                <a:spcPts val="0"/>
              </a:spcBef>
              <a:spcAft>
                <a:spcPts val="0"/>
              </a:spcAft>
              <a:buSzPts val="1400"/>
              <a:buChar char="⏣"/>
            </a:pPr>
            <a:r>
              <a:rPr lang="en"/>
              <a:t>Fast</a:t>
            </a:r>
            <a:endParaRPr/>
          </a:p>
          <a:p>
            <a:pPr indent="-317500" lvl="0" marL="457200" rtl="0" algn="l">
              <a:lnSpc>
                <a:spcPct val="115000"/>
              </a:lnSpc>
              <a:spcBef>
                <a:spcPts val="0"/>
              </a:spcBef>
              <a:spcAft>
                <a:spcPts val="1000"/>
              </a:spcAft>
              <a:buSzPts val="1400"/>
              <a:buChar char="⏣"/>
            </a:pPr>
            <a:r>
              <a:rPr lang="en"/>
              <a:t>Less computation and preprocessing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5"/>
          <p:cNvGrpSpPr/>
          <p:nvPr/>
        </p:nvGrpSpPr>
        <p:grpSpPr>
          <a:xfrm rot="5400000">
            <a:off x="8698322" y="3228023"/>
            <a:ext cx="1333120" cy="2799197"/>
            <a:chOff x="7350442" y="2608992"/>
            <a:chExt cx="777239" cy="1673160"/>
          </a:xfrm>
        </p:grpSpPr>
        <p:sp>
          <p:nvSpPr>
            <p:cNvPr id="261" name="Google Shape;261;p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9" name="Google Shape;269;p5"/>
          <p:cNvSpPr txBox="1"/>
          <p:nvPr>
            <p:ph type="title"/>
          </p:nvPr>
        </p:nvSpPr>
        <p:spPr>
          <a:xfrm>
            <a:off x="486175" y="381775"/>
            <a:ext cx="4994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Abstract Summary</a:t>
            </a:r>
            <a:endParaRPr>
              <a:solidFill>
                <a:schemeClr val="accent1"/>
              </a:solidFill>
            </a:endParaRPr>
          </a:p>
        </p:txBody>
      </p:sp>
      <p:sp>
        <p:nvSpPr>
          <p:cNvPr id="270" name="Google Shape;270;p5"/>
          <p:cNvSpPr txBox="1"/>
          <p:nvPr>
            <p:ph idx="1" type="body"/>
          </p:nvPr>
        </p:nvSpPr>
        <p:spPr>
          <a:xfrm>
            <a:off x="1170875" y="1164100"/>
            <a:ext cx="6794400" cy="26463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SzPts val="1400"/>
              <a:buChar char="⏣"/>
            </a:pPr>
            <a:r>
              <a:rPr lang="en"/>
              <a:t>Utilize Haar Cascade algorithm for real-time face detection in images or video streams, enabling efficient identification of faces</a:t>
            </a:r>
            <a:endParaRPr/>
          </a:p>
          <a:p>
            <a:pPr indent="0" lvl="0" marL="457200" rtl="0" algn="l">
              <a:lnSpc>
                <a:spcPct val="115000"/>
              </a:lnSpc>
              <a:spcBef>
                <a:spcPts val="1000"/>
              </a:spcBef>
              <a:spcAft>
                <a:spcPts val="0"/>
              </a:spcAft>
              <a:buSzPts val="1400"/>
              <a:buNone/>
            </a:pPr>
            <a:r>
              <a:t/>
            </a:r>
            <a:endParaRPr/>
          </a:p>
          <a:p>
            <a:pPr indent="-317500" lvl="0" marL="457200" rtl="0" algn="l">
              <a:lnSpc>
                <a:spcPct val="115000"/>
              </a:lnSpc>
              <a:spcBef>
                <a:spcPts val="1000"/>
              </a:spcBef>
              <a:spcAft>
                <a:spcPts val="0"/>
              </a:spcAft>
              <a:buSzPts val="1400"/>
              <a:buChar char="⏣"/>
            </a:pPr>
            <a:r>
              <a:rPr lang="en"/>
              <a:t>Employ Swin Transformer model for facial expression recognition, capturing global contextual information and subtle nuances in expressions</a:t>
            </a:r>
            <a:endParaRPr/>
          </a:p>
          <a:p>
            <a:pPr indent="0" lvl="0" marL="457200" rtl="0" algn="l">
              <a:lnSpc>
                <a:spcPct val="115000"/>
              </a:lnSpc>
              <a:spcBef>
                <a:spcPts val="1000"/>
              </a:spcBef>
              <a:spcAft>
                <a:spcPts val="0"/>
              </a:spcAft>
              <a:buSzPts val="1400"/>
              <a:buNone/>
            </a:pPr>
            <a:r>
              <a:t/>
            </a:r>
            <a:endParaRPr/>
          </a:p>
          <a:p>
            <a:pPr indent="-317500" lvl="0" marL="457200" rtl="0" algn="l">
              <a:lnSpc>
                <a:spcPct val="115000"/>
              </a:lnSpc>
              <a:spcBef>
                <a:spcPts val="1000"/>
              </a:spcBef>
              <a:spcAft>
                <a:spcPts val="0"/>
              </a:spcAft>
              <a:buSzPts val="1400"/>
              <a:buChar char="⏣"/>
            </a:pPr>
            <a:r>
              <a:rPr lang="en"/>
              <a:t>Utilize datasets such as RAF-DB or CK+ for training the Swin Transformer model on facial expression recognition tasks.</a:t>
            </a:r>
            <a:endParaRPr/>
          </a:p>
          <a:p>
            <a:pPr indent="0" lvl="0" marL="457200" rtl="0" algn="l">
              <a:lnSpc>
                <a:spcPct val="115000"/>
              </a:lnSpc>
              <a:spcBef>
                <a:spcPts val="1000"/>
              </a:spcBef>
              <a:spcAft>
                <a:spcPts val="0"/>
              </a:spcAft>
              <a:buSzPts val="1400"/>
              <a:buNone/>
            </a:pPr>
            <a:r>
              <a:t/>
            </a:r>
            <a:endParaRPr/>
          </a:p>
          <a:p>
            <a:pPr indent="-317500" lvl="0" marL="457200" rtl="0" algn="l">
              <a:lnSpc>
                <a:spcPct val="115000"/>
              </a:lnSpc>
              <a:spcBef>
                <a:spcPts val="1000"/>
              </a:spcBef>
              <a:spcAft>
                <a:spcPts val="0"/>
              </a:spcAft>
              <a:buSzPts val="1400"/>
              <a:buChar char="⏣"/>
            </a:pPr>
            <a:r>
              <a:rPr lang="en"/>
              <a:t>Integrate Haar Cascade algorithm for real-time face detection in the recommendation system pipeline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
          <p:cNvSpPr txBox="1"/>
          <p:nvPr>
            <p:ph type="title"/>
          </p:nvPr>
        </p:nvSpPr>
        <p:spPr>
          <a:xfrm>
            <a:off x="573200" y="4786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Literature Review</a:t>
            </a:r>
            <a:endParaRPr/>
          </a:p>
        </p:txBody>
      </p:sp>
      <p:sp>
        <p:nvSpPr>
          <p:cNvPr id="276" name="Google Shape;276;p6"/>
          <p:cNvSpPr txBox="1"/>
          <p:nvPr>
            <p:ph idx="1" type="body"/>
          </p:nvPr>
        </p:nvSpPr>
        <p:spPr>
          <a:xfrm>
            <a:off x="1153025" y="1244047"/>
            <a:ext cx="5786400" cy="19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Some existing </a:t>
            </a:r>
            <a:r>
              <a:rPr lang="en"/>
              <a:t>Techniques</a:t>
            </a:r>
            <a:r>
              <a:rPr lang="en"/>
              <a:t> for FER- </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ML based model</a:t>
            </a:r>
            <a:endParaRPr/>
          </a:p>
          <a:p>
            <a:pPr indent="-317500" lvl="0" marL="457200" rtl="0" algn="l">
              <a:lnSpc>
                <a:spcPct val="115000"/>
              </a:lnSpc>
              <a:spcBef>
                <a:spcPts val="0"/>
              </a:spcBef>
              <a:spcAft>
                <a:spcPts val="0"/>
              </a:spcAft>
              <a:buSzPts val="1400"/>
              <a:buChar char="⏣"/>
            </a:pPr>
            <a:r>
              <a:rPr lang="en"/>
              <a:t>CNN/ RNN based</a:t>
            </a:r>
            <a:endParaRPr/>
          </a:p>
          <a:p>
            <a:pPr indent="-317500" lvl="0" marL="457200" rtl="0" algn="l">
              <a:lnSpc>
                <a:spcPct val="115000"/>
              </a:lnSpc>
              <a:spcBef>
                <a:spcPts val="0"/>
              </a:spcBef>
              <a:spcAft>
                <a:spcPts val="0"/>
              </a:spcAft>
              <a:buSzPts val="1400"/>
              <a:buChar char="⏣"/>
            </a:pPr>
            <a:r>
              <a:rPr lang="en"/>
              <a:t>VGGNet based</a:t>
            </a:r>
            <a:endParaRPr/>
          </a:p>
          <a:p>
            <a:pPr indent="-317500" lvl="0" marL="457200" rtl="0" algn="l">
              <a:lnSpc>
                <a:spcPct val="115000"/>
              </a:lnSpc>
              <a:spcBef>
                <a:spcPts val="0"/>
              </a:spcBef>
              <a:spcAft>
                <a:spcPts val="0"/>
              </a:spcAft>
              <a:buSzPts val="1400"/>
              <a:buChar char="⏣"/>
            </a:pPr>
            <a:r>
              <a:rPr lang="en"/>
              <a:t>ResNet based</a:t>
            </a:r>
            <a:endParaRPr/>
          </a:p>
          <a:p>
            <a:pPr indent="-317500" lvl="0" marL="457200" rtl="0" algn="l">
              <a:lnSpc>
                <a:spcPct val="115000"/>
              </a:lnSpc>
              <a:spcBef>
                <a:spcPts val="0"/>
              </a:spcBef>
              <a:spcAft>
                <a:spcPts val="0"/>
              </a:spcAft>
              <a:buSzPts val="1400"/>
              <a:buChar char="⏣"/>
            </a:pPr>
            <a:r>
              <a:rPr lang="en"/>
              <a:t>Transformer</a:t>
            </a:r>
            <a:r>
              <a:rPr lang="en"/>
              <a:t> based</a:t>
            </a:r>
            <a:endParaRPr/>
          </a:p>
        </p:txBody>
      </p:sp>
      <p:grpSp>
        <p:nvGrpSpPr>
          <p:cNvPr id="277" name="Google Shape;277;p6"/>
          <p:cNvGrpSpPr/>
          <p:nvPr/>
        </p:nvGrpSpPr>
        <p:grpSpPr>
          <a:xfrm rot="5400000">
            <a:off x="7476081" y="-1237458"/>
            <a:ext cx="2029371" cy="4383847"/>
            <a:chOff x="7350442" y="2608992"/>
            <a:chExt cx="777239" cy="1673160"/>
          </a:xfrm>
        </p:grpSpPr>
        <p:sp>
          <p:nvSpPr>
            <p:cNvPr id="278" name="Google Shape;278;p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ce9050ea8e_0_99"/>
          <p:cNvSpPr txBox="1"/>
          <p:nvPr>
            <p:ph type="title"/>
          </p:nvPr>
        </p:nvSpPr>
        <p:spPr>
          <a:xfrm>
            <a:off x="573200" y="4786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Literature Review</a:t>
            </a:r>
            <a:endParaRPr/>
          </a:p>
        </p:txBody>
      </p:sp>
      <p:sp>
        <p:nvSpPr>
          <p:cNvPr id="291" name="Google Shape;291;g2ce9050ea8e_0_99"/>
          <p:cNvSpPr txBox="1"/>
          <p:nvPr>
            <p:ph idx="1" type="body"/>
          </p:nvPr>
        </p:nvSpPr>
        <p:spPr>
          <a:xfrm>
            <a:off x="1234875" y="1197213"/>
            <a:ext cx="5786400" cy="4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Some existing DL and ML model for FER and recommendation- </a:t>
            </a:r>
            <a:endParaRPr/>
          </a:p>
        </p:txBody>
      </p:sp>
      <p:grpSp>
        <p:nvGrpSpPr>
          <p:cNvPr id="292" name="Google Shape;292;g2ce9050ea8e_0_99"/>
          <p:cNvGrpSpPr/>
          <p:nvPr/>
        </p:nvGrpSpPr>
        <p:grpSpPr>
          <a:xfrm rot="5400000">
            <a:off x="7476082" y="-1237457"/>
            <a:ext cx="2029371" cy="4383847"/>
            <a:chOff x="7350442" y="2608992"/>
            <a:chExt cx="777239" cy="1673160"/>
          </a:xfrm>
        </p:grpSpPr>
        <p:sp>
          <p:nvSpPr>
            <p:cNvPr id="293" name="Google Shape;293;g2ce9050ea8e_0_9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g2ce9050ea8e_0_9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g2ce9050ea8e_0_9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g2ce9050ea8e_0_9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g2ce9050ea8e_0_9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g2ce9050ea8e_0_9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g2ce9050ea8e_0_9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g2ce9050ea8e_0_9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01" name="Google Shape;301;g2ce9050ea8e_0_99"/>
          <p:cNvPicPr preferRelativeResize="0"/>
          <p:nvPr/>
        </p:nvPicPr>
        <p:blipFill rotWithShape="1">
          <a:blip r:embed="rId3">
            <a:alphaModFix/>
          </a:blip>
          <a:srcRect b="0" l="0" r="0" t="0"/>
          <a:stretch/>
        </p:blipFill>
        <p:spPr>
          <a:xfrm>
            <a:off x="2465425" y="1757675"/>
            <a:ext cx="3439075" cy="32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cecf200612_0_2"/>
          <p:cNvSpPr txBox="1"/>
          <p:nvPr>
            <p:ph type="title"/>
          </p:nvPr>
        </p:nvSpPr>
        <p:spPr>
          <a:xfrm>
            <a:off x="280975" y="2448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07" name="Google Shape;307;g2cecf200612_0_2"/>
          <p:cNvSpPr txBox="1"/>
          <p:nvPr>
            <p:ph idx="1" type="body"/>
          </p:nvPr>
        </p:nvSpPr>
        <p:spPr>
          <a:xfrm>
            <a:off x="872500" y="876000"/>
            <a:ext cx="8085000" cy="21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Machine learning</a:t>
            </a:r>
            <a:r>
              <a:rPr b="1" lang="en"/>
              <a:t> based model</a:t>
            </a:r>
            <a:endParaRPr b="1"/>
          </a:p>
          <a:p>
            <a:pPr indent="-304800" lvl="0" marL="457200" rtl="0" algn="l">
              <a:lnSpc>
                <a:spcPct val="115000"/>
              </a:lnSpc>
              <a:spcBef>
                <a:spcPts val="0"/>
              </a:spcBef>
              <a:spcAft>
                <a:spcPts val="0"/>
              </a:spcAft>
              <a:buSzPts val="1200"/>
              <a:buChar char="⏣"/>
            </a:pPr>
            <a:r>
              <a:rPr lang="en" sz="1200"/>
              <a:t>Z. Peng, B. Jiang, H. Xu, W. Feng and J. Zhang, "Facial optical flow estimation via neural non-rigid registration", Computational Visual Media, vol. 9, no. 1, pp. 109-122, 2023.</a:t>
            </a:r>
            <a:endParaRPr sz="1200"/>
          </a:p>
          <a:p>
            <a:pPr indent="-304800" lvl="0" marL="457200" rtl="0" algn="l">
              <a:lnSpc>
                <a:spcPct val="115000"/>
              </a:lnSpc>
              <a:spcBef>
                <a:spcPts val="0"/>
              </a:spcBef>
              <a:spcAft>
                <a:spcPts val="0"/>
              </a:spcAft>
              <a:buSzPts val="1200"/>
              <a:buChar char="⏣"/>
            </a:pPr>
            <a:r>
              <a:rPr lang="en" sz="1200"/>
              <a:t>S. Deebika and K.A Indira, "A machine learning based music player by detecting emotions", 2019 Fifth International Conference on Science Technology Engineering and Mathematics (ICONSTEM), vol. 1, pp. 196-200, 2019, March.</a:t>
            </a:r>
            <a:endParaRPr sz="1200"/>
          </a:p>
          <a:p>
            <a:pPr indent="-304800" lvl="0" marL="457200" rtl="0" algn="l">
              <a:spcBef>
                <a:spcPts val="0"/>
              </a:spcBef>
              <a:spcAft>
                <a:spcPts val="0"/>
              </a:spcAft>
              <a:buSzPts val="1200"/>
              <a:buChar char="⏣"/>
            </a:pPr>
            <a:r>
              <a:rPr lang="en" sz="1200"/>
              <a:t>R. S. Deshmukh, V. Jagtap and S. Paygude, "Facial emotion recognition system through machine learning approach," 2017 International Conference on Intelligent Computing and Control Systems (ICICCS), Madurai, India, 2017, pp. 272-277, doi: 10.1109/ICCONS.2017.8250725. </a:t>
            </a:r>
            <a:endParaRPr sz="1200"/>
          </a:p>
          <a:p>
            <a:pPr indent="0" lvl="0" marL="457200" rtl="0" algn="l">
              <a:lnSpc>
                <a:spcPct val="115000"/>
              </a:lnSpc>
              <a:spcBef>
                <a:spcPts val="0"/>
              </a:spcBef>
              <a:spcAft>
                <a:spcPts val="0"/>
              </a:spcAft>
              <a:buNone/>
            </a:pPr>
            <a:r>
              <a:t/>
            </a:r>
            <a:endParaRPr sz="1200"/>
          </a:p>
        </p:txBody>
      </p:sp>
      <p:grpSp>
        <p:nvGrpSpPr>
          <p:cNvPr id="308" name="Google Shape;308;g2cecf200612_0_2"/>
          <p:cNvGrpSpPr/>
          <p:nvPr/>
        </p:nvGrpSpPr>
        <p:grpSpPr>
          <a:xfrm rot="5400000">
            <a:off x="8282682" y="-1660720"/>
            <a:ext cx="2029371" cy="4383847"/>
            <a:chOff x="7350442" y="2608992"/>
            <a:chExt cx="777239" cy="1673160"/>
          </a:xfrm>
        </p:grpSpPr>
        <p:sp>
          <p:nvSpPr>
            <p:cNvPr id="309" name="Google Shape;309;g2cecf200612_0_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g2cecf200612_0_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g2cecf200612_0_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g2cecf200612_0_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g2cecf200612_0_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g2cecf200612_0_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g2cecf200612_0_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g2cecf200612_0_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17" name="Google Shape;317;g2cecf200612_0_2"/>
          <p:cNvPicPr preferRelativeResize="0"/>
          <p:nvPr/>
        </p:nvPicPr>
        <p:blipFill>
          <a:blip r:embed="rId3">
            <a:alphaModFix/>
          </a:blip>
          <a:stretch>
            <a:fillRect/>
          </a:stretch>
        </p:blipFill>
        <p:spPr>
          <a:xfrm>
            <a:off x="210850" y="3079450"/>
            <a:ext cx="5127675" cy="1648900"/>
          </a:xfrm>
          <a:prstGeom prst="rect">
            <a:avLst/>
          </a:prstGeom>
          <a:noFill/>
          <a:ln>
            <a:noFill/>
          </a:ln>
        </p:spPr>
      </p:pic>
      <p:pic>
        <p:nvPicPr>
          <p:cNvPr id="318" name="Google Shape;318;g2cecf200612_0_2"/>
          <p:cNvPicPr preferRelativeResize="0"/>
          <p:nvPr/>
        </p:nvPicPr>
        <p:blipFill>
          <a:blip r:embed="rId4">
            <a:alphaModFix/>
          </a:blip>
          <a:stretch>
            <a:fillRect/>
          </a:stretch>
        </p:blipFill>
        <p:spPr>
          <a:xfrm>
            <a:off x="5692448" y="3079450"/>
            <a:ext cx="3265050" cy="181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ce9050ea8e_0_30"/>
          <p:cNvSpPr txBox="1"/>
          <p:nvPr>
            <p:ph type="title"/>
          </p:nvPr>
        </p:nvSpPr>
        <p:spPr>
          <a:xfrm>
            <a:off x="248738" y="174375"/>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24" name="Google Shape;324;g2ce9050ea8e_0_30"/>
          <p:cNvSpPr txBox="1"/>
          <p:nvPr>
            <p:ph idx="1" type="body"/>
          </p:nvPr>
        </p:nvSpPr>
        <p:spPr>
          <a:xfrm>
            <a:off x="587775" y="622163"/>
            <a:ext cx="6406200" cy="20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200"/>
              <a:t>CNN based FER- </a:t>
            </a:r>
            <a:endParaRPr b="1" sz="1200"/>
          </a:p>
          <a:p>
            <a:pPr indent="-304800" lvl="0" marL="457200" rtl="0" algn="l">
              <a:lnSpc>
                <a:spcPct val="115000"/>
              </a:lnSpc>
              <a:spcBef>
                <a:spcPts val="0"/>
              </a:spcBef>
              <a:spcAft>
                <a:spcPts val="0"/>
              </a:spcAft>
              <a:buSzPts val="1200"/>
              <a:buChar char="⏣"/>
            </a:pPr>
            <a:r>
              <a:rPr lang="en" sz="1200"/>
              <a:t>Khattak, A., Asghar, M. Z., Ali, M., &amp; Batool, U. (2022). An efficient deep learning technique for facial emotion recognition. Multimedia Tools and Applications, 81(2), 1649-1683.</a:t>
            </a:r>
            <a:endParaRPr sz="1200"/>
          </a:p>
          <a:p>
            <a:pPr indent="-304800" lvl="0" marL="457200" rtl="0" algn="l">
              <a:lnSpc>
                <a:spcPct val="115000"/>
              </a:lnSpc>
              <a:spcBef>
                <a:spcPts val="0"/>
              </a:spcBef>
              <a:spcAft>
                <a:spcPts val="0"/>
              </a:spcAft>
              <a:buSzPts val="1200"/>
              <a:buChar char="⏣"/>
            </a:pPr>
            <a:r>
              <a:rPr lang="en" sz="1200"/>
              <a:t>Li, C. K., Lin, L., Xiong, S. L., Ge, M. Y., Li, X. B., Li, T. P., ... &amp; Zhuang, R. L. (2021). HXMT identification of a non-thermal X-ray burst from SGR J1935+ 2154 and with FRB 200428. Nature Astronomy, 5(4), 378-384.</a:t>
            </a:r>
            <a:endParaRPr sz="1200"/>
          </a:p>
          <a:p>
            <a:pPr indent="-304800" lvl="0" marL="457200" rtl="0" algn="l">
              <a:lnSpc>
                <a:spcPct val="115000"/>
              </a:lnSpc>
              <a:spcBef>
                <a:spcPts val="0"/>
              </a:spcBef>
              <a:spcAft>
                <a:spcPts val="0"/>
              </a:spcAft>
              <a:buSzPts val="1200"/>
              <a:buChar char="⏣"/>
            </a:pPr>
            <a:r>
              <a:rPr lang="en" sz="1200"/>
              <a:t>Bendjillali, R. I., Beladgham, M., Merit, K., &amp; Taleb-Ahmed, A. (2019). Improved facial expression recognition based on DWT feature for deep CNN. Electronics, 8(3), 324.</a:t>
            </a:r>
            <a:endParaRPr sz="1200"/>
          </a:p>
        </p:txBody>
      </p:sp>
      <p:grpSp>
        <p:nvGrpSpPr>
          <p:cNvPr id="325" name="Google Shape;325;g2ce9050ea8e_0_30"/>
          <p:cNvGrpSpPr/>
          <p:nvPr/>
        </p:nvGrpSpPr>
        <p:grpSpPr>
          <a:xfrm rot="5400000">
            <a:off x="7476082" y="-1237457"/>
            <a:ext cx="2029371" cy="4383847"/>
            <a:chOff x="7350442" y="2608992"/>
            <a:chExt cx="777239" cy="1673160"/>
          </a:xfrm>
        </p:grpSpPr>
        <p:sp>
          <p:nvSpPr>
            <p:cNvPr id="326" name="Google Shape;326;g2ce9050ea8e_0_3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g2ce9050ea8e_0_3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g2ce9050ea8e_0_3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g2ce9050ea8e_0_3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g2ce9050ea8e_0_3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g2ce9050ea8e_0_3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g2ce9050ea8e_0_3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g2ce9050ea8e_0_3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34" name="Google Shape;334;g2ce9050ea8e_0_30"/>
          <p:cNvPicPr preferRelativeResize="0"/>
          <p:nvPr/>
        </p:nvPicPr>
        <p:blipFill>
          <a:blip r:embed="rId3">
            <a:alphaModFix/>
          </a:blip>
          <a:stretch>
            <a:fillRect/>
          </a:stretch>
        </p:blipFill>
        <p:spPr>
          <a:xfrm>
            <a:off x="1118000" y="3151025"/>
            <a:ext cx="2824650" cy="1851775"/>
          </a:xfrm>
          <a:prstGeom prst="rect">
            <a:avLst/>
          </a:prstGeom>
          <a:noFill/>
          <a:ln>
            <a:noFill/>
          </a:ln>
        </p:spPr>
      </p:pic>
      <p:pic>
        <p:nvPicPr>
          <p:cNvPr id="335" name="Google Shape;335;g2ce9050ea8e_0_30"/>
          <p:cNvPicPr preferRelativeResize="0"/>
          <p:nvPr/>
        </p:nvPicPr>
        <p:blipFill>
          <a:blip r:embed="rId4">
            <a:alphaModFix/>
          </a:blip>
          <a:stretch>
            <a:fillRect/>
          </a:stretch>
        </p:blipFill>
        <p:spPr>
          <a:xfrm>
            <a:off x="4717475" y="3388977"/>
            <a:ext cx="3600799" cy="1391700"/>
          </a:xfrm>
          <a:prstGeom prst="rect">
            <a:avLst/>
          </a:prstGeom>
          <a:noFill/>
          <a:ln>
            <a:noFill/>
          </a:ln>
        </p:spPr>
      </p:pic>
      <p:pic>
        <p:nvPicPr>
          <p:cNvPr id="336" name="Google Shape;336;g2ce9050ea8e_0_30"/>
          <p:cNvPicPr preferRelativeResize="0"/>
          <p:nvPr/>
        </p:nvPicPr>
        <p:blipFill>
          <a:blip r:embed="rId5">
            <a:alphaModFix/>
          </a:blip>
          <a:stretch>
            <a:fillRect/>
          </a:stretch>
        </p:blipFill>
        <p:spPr>
          <a:xfrm>
            <a:off x="7192800" y="567725"/>
            <a:ext cx="1811080" cy="234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ce9050ea8e_0_15"/>
          <p:cNvSpPr txBox="1"/>
          <p:nvPr>
            <p:ph type="title"/>
          </p:nvPr>
        </p:nvSpPr>
        <p:spPr>
          <a:xfrm>
            <a:off x="280975" y="244850"/>
            <a:ext cx="38664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Model</a:t>
            </a:r>
            <a:endParaRPr/>
          </a:p>
        </p:txBody>
      </p:sp>
      <p:sp>
        <p:nvSpPr>
          <p:cNvPr id="342" name="Google Shape;342;g2ce9050ea8e_0_15"/>
          <p:cNvSpPr txBox="1"/>
          <p:nvPr>
            <p:ph idx="1" type="body"/>
          </p:nvPr>
        </p:nvSpPr>
        <p:spPr>
          <a:xfrm>
            <a:off x="872500" y="876000"/>
            <a:ext cx="7032900" cy="21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ResNet based model</a:t>
            </a:r>
            <a:endParaRPr b="1"/>
          </a:p>
          <a:p>
            <a:pPr indent="-304800" lvl="0" marL="457200" rtl="0" algn="l">
              <a:lnSpc>
                <a:spcPct val="115000"/>
              </a:lnSpc>
              <a:spcBef>
                <a:spcPts val="0"/>
              </a:spcBef>
              <a:spcAft>
                <a:spcPts val="0"/>
              </a:spcAft>
              <a:buSzPts val="1200"/>
              <a:buChar char="⏣"/>
            </a:pPr>
            <a:r>
              <a:rPr lang="en" sz="1200"/>
              <a:t>K. SLIMANI, Y. RUICHEK and R. MESSOUSSI, "Compound Facial Emotional Expression Recognition using CNN Deep Features", Engineering Letters, vol. 30, no. 4, 2022.</a:t>
            </a:r>
            <a:r>
              <a:rPr lang="en" sz="1200"/>
              <a:t> </a:t>
            </a:r>
            <a:endParaRPr sz="1200"/>
          </a:p>
          <a:p>
            <a:pPr indent="0" lvl="0" marL="457200" rtl="0" algn="l">
              <a:lnSpc>
                <a:spcPct val="115000"/>
              </a:lnSpc>
              <a:spcBef>
                <a:spcPts val="0"/>
              </a:spcBef>
              <a:spcAft>
                <a:spcPts val="0"/>
              </a:spcAft>
              <a:buNone/>
            </a:pPr>
            <a:r>
              <a:t/>
            </a:r>
            <a:endParaRPr sz="1200"/>
          </a:p>
        </p:txBody>
      </p:sp>
      <p:grpSp>
        <p:nvGrpSpPr>
          <p:cNvPr id="343" name="Google Shape;343;g2ce9050ea8e_0_15"/>
          <p:cNvGrpSpPr/>
          <p:nvPr/>
        </p:nvGrpSpPr>
        <p:grpSpPr>
          <a:xfrm rot="5400000">
            <a:off x="7476082" y="-1237457"/>
            <a:ext cx="2029371" cy="4383847"/>
            <a:chOff x="7350442" y="2608992"/>
            <a:chExt cx="777239" cy="1673160"/>
          </a:xfrm>
        </p:grpSpPr>
        <p:sp>
          <p:nvSpPr>
            <p:cNvPr id="344" name="Google Shape;344;g2ce9050ea8e_0_1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g2ce9050ea8e_0_1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g2ce9050ea8e_0_1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g2ce9050ea8e_0_1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g2ce9050ea8e_0_1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g2ce9050ea8e_0_1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g2ce9050ea8e_0_1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g2ce9050ea8e_0_1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7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52" name="Google Shape;352;g2ce9050ea8e_0_15"/>
          <p:cNvPicPr preferRelativeResize="0"/>
          <p:nvPr/>
        </p:nvPicPr>
        <p:blipFill>
          <a:blip r:embed="rId3">
            <a:alphaModFix/>
          </a:blip>
          <a:stretch>
            <a:fillRect/>
          </a:stretch>
        </p:blipFill>
        <p:spPr>
          <a:xfrm>
            <a:off x="1598475" y="2349100"/>
            <a:ext cx="4102404" cy="202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