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hau Philomene One"/>
      <p:regular r:id="rId15"/>
      <p:italic r:id="rId16"/>
    </p:embeddedFont>
    <p:embeddedFont>
      <p:font typeface="Catamaran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Palanquin Dark"/>
      <p:regular r:id="rId23"/>
      <p:bold r:id="rId24"/>
    </p:embeddedFont>
    <p:embeddedFont>
      <p:font typeface="Catamaran Medium"/>
      <p:regular r:id="rId25"/>
      <p:bold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255A8B-B53A-478D-A484-5753D5F638C7}">
  <a:tblStyle styleId="{79255A8B-B53A-478D-A484-5753D5F63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alanquinDark-bold.fntdata"/><Relationship Id="rId23" Type="http://schemas.openxmlformats.org/officeDocument/2006/relationships/font" Target="fonts/PalanquinDar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Medium-bold.fntdata"/><Relationship Id="rId25" Type="http://schemas.openxmlformats.org/officeDocument/2006/relationships/font" Target="fonts/CatamaranMedium-regular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hauPhilomeneOne-regular.fntdata"/><Relationship Id="rId14" Type="http://schemas.openxmlformats.org/officeDocument/2006/relationships/slide" Target="slides/slide9.xml"/><Relationship Id="rId17" Type="http://schemas.openxmlformats.org/officeDocument/2006/relationships/font" Target="fonts/Catamaran-regular.fntdata"/><Relationship Id="rId16" Type="http://schemas.openxmlformats.org/officeDocument/2006/relationships/font" Target="fonts/ChauPhilomeneOne-italic.fntdata"/><Relationship Id="rId19" Type="http://schemas.openxmlformats.org/officeDocument/2006/relationships/font" Target="fonts/Roboto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2bbfae9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2bbfae9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2bbfae988_3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2bbfae988_3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a0613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a0613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0a0613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0a0613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31f3d4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31f3d4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06130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0613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f077a51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f077a51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7b94332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7b94332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307900" y="373879"/>
            <a:ext cx="1713777" cy="739638"/>
          </a:xfrm>
          <a:custGeom>
            <a:rect b="b" l="l" r="r" t="t"/>
            <a:pathLst>
              <a:path extrusionOk="0" h="28721" w="66548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092979" y="2740901"/>
            <a:ext cx="5833456" cy="2402579"/>
          </a:xfrm>
          <a:custGeom>
            <a:rect b="b" l="l" r="r" t="t"/>
            <a:pathLst>
              <a:path extrusionOk="0" h="12673" w="29999">
                <a:moveTo>
                  <a:pt x="18908" y="1162"/>
                </a:moveTo>
                <a:lnTo>
                  <a:pt x="18908" y="1162"/>
                </a:lnTo>
                <a:cubicBezTo>
                  <a:pt x="18935" y="1166"/>
                  <a:pt x="18960" y="1171"/>
                  <a:pt x="18981" y="1177"/>
                </a:cubicBezTo>
                <a:lnTo>
                  <a:pt x="18981" y="1177"/>
                </a:lnTo>
                <a:cubicBezTo>
                  <a:pt x="18983" y="1175"/>
                  <a:pt x="18985" y="1172"/>
                  <a:pt x="18987" y="1169"/>
                </a:cubicBezTo>
                <a:cubicBezTo>
                  <a:pt x="18968" y="1165"/>
                  <a:pt x="18939" y="1163"/>
                  <a:pt x="18908" y="1162"/>
                </a:cubicBezTo>
                <a:close/>
                <a:moveTo>
                  <a:pt x="18944" y="1218"/>
                </a:moveTo>
                <a:lnTo>
                  <a:pt x="18944" y="1218"/>
                </a:lnTo>
                <a:cubicBezTo>
                  <a:pt x="18932" y="1236"/>
                  <a:pt x="18914" y="1248"/>
                  <a:pt x="18908" y="1272"/>
                </a:cubicBezTo>
                <a:cubicBezTo>
                  <a:pt x="18854" y="1254"/>
                  <a:pt x="18805" y="1242"/>
                  <a:pt x="18757" y="1218"/>
                </a:cubicBezTo>
                <a:lnTo>
                  <a:pt x="18757" y="1218"/>
                </a:lnTo>
                <a:cubicBezTo>
                  <a:pt x="18775" y="1227"/>
                  <a:pt x="18810" y="1231"/>
                  <a:pt x="18846" y="1231"/>
                </a:cubicBezTo>
                <a:cubicBezTo>
                  <a:pt x="18882" y="1231"/>
                  <a:pt x="18920" y="1227"/>
                  <a:pt x="18944" y="1218"/>
                </a:cubicBezTo>
                <a:close/>
                <a:moveTo>
                  <a:pt x="18781" y="1278"/>
                </a:moveTo>
                <a:lnTo>
                  <a:pt x="18781" y="1278"/>
                </a:lnTo>
                <a:cubicBezTo>
                  <a:pt x="18811" y="1296"/>
                  <a:pt x="18848" y="1302"/>
                  <a:pt x="18878" y="1308"/>
                </a:cubicBezTo>
                <a:cubicBezTo>
                  <a:pt x="18841" y="1302"/>
                  <a:pt x="18805" y="1296"/>
                  <a:pt x="18781" y="1278"/>
                </a:cubicBezTo>
                <a:close/>
                <a:moveTo>
                  <a:pt x="19265" y="1218"/>
                </a:moveTo>
                <a:lnTo>
                  <a:pt x="19265" y="1218"/>
                </a:lnTo>
                <a:cubicBezTo>
                  <a:pt x="19320" y="1224"/>
                  <a:pt x="19398" y="1321"/>
                  <a:pt x="19423" y="1339"/>
                </a:cubicBezTo>
                <a:cubicBezTo>
                  <a:pt x="19417" y="1345"/>
                  <a:pt x="19398" y="1345"/>
                  <a:pt x="19392" y="1357"/>
                </a:cubicBezTo>
                <a:cubicBezTo>
                  <a:pt x="19368" y="1314"/>
                  <a:pt x="19326" y="1272"/>
                  <a:pt x="19265" y="1218"/>
                </a:cubicBezTo>
                <a:close/>
                <a:moveTo>
                  <a:pt x="18757" y="1333"/>
                </a:moveTo>
                <a:lnTo>
                  <a:pt x="18757" y="1333"/>
                </a:lnTo>
                <a:cubicBezTo>
                  <a:pt x="18787" y="1339"/>
                  <a:pt x="18823" y="1345"/>
                  <a:pt x="18854" y="1345"/>
                </a:cubicBezTo>
                <a:cubicBezTo>
                  <a:pt x="18854" y="1357"/>
                  <a:pt x="18848" y="1357"/>
                  <a:pt x="18848" y="1363"/>
                </a:cubicBezTo>
                <a:cubicBezTo>
                  <a:pt x="18817" y="1357"/>
                  <a:pt x="18781" y="1345"/>
                  <a:pt x="18757" y="1333"/>
                </a:cubicBezTo>
                <a:close/>
                <a:moveTo>
                  <a:pt x="19247" y="1266"/>
                </a:moveTo>
                <a:cubicBezTo>
                  <a:pt x="19247" y="1266"/>
                  <a:pt x="19320" y="1314"/>
                  <a:pt x="19368" y="1363"/>
                </a:cubicBezTo>
                <a:cubicBezTo>
                  <a:pt x="19356" y="1369"/>
                  <a:pt x="19350" y="1375"/>
                  <a:pt x="19332" y="1375"/>
                </a:cubicBezTo>
                <a:cubicBezTo>
                  <a:pt x="19289" y="1333"/>
                  <a:pt x="19247" y="1266"/>
                  <a:pt x="19247" y="1266"/>
                </a:cubicBezTo>
                <a:close/>
                <a:moveTo>
                  <a:pt x="18763" y="1369"/>
                </a:moveTo>
                <a:lnTo>
                  <a:pt x="18763" y="1369"/>
                </a:lnTo>
                <a:cubicBezTo>
                  <a:pt x="18787" y="1375"/>
                  <a:pt x="18811" y="1387"/>
                  <a:pt x="18835" y="1387"/>
                </a:cubicBezTo>
                <a:cubicBezTo>
                  <a:pt x="18835" y="1387"/>
                  <a:pt x="18835" y="1393"/>
                  <a:pt x="18823" y="1393"/>
                </a:cubicBezTo>
                <a:cubicBezTo>
                  <a:pt x="18805" y="1387"/>
                  <a:pt x="18787" y="1375"/>
                  <a:pt x="18763" y="1369"/>
                </a:cubicBezTo>
                <a:close/>
                <a:moveTo>
                  <a:pt x="19187" y="1302"/>
                </a:moveTo>
                <a:cubicBezTo>
                  <a:pt x="19211" y="1333"/>
                  <a:pt x="19265" y="1369"/>
                  <a:pt x="19302" y="1393"/>
                </a:cubicBezTo>
                <a:cubicBezTo>
                  <a:pt x="19289" y="1399"/>
                  <a:pt x="19277" y="1405"/>
                  <a:pt x="19265" y="1405"/>
                </a:cubicBezTo>
                <a:cubicBezTo>
                  <a:pt x="19241" y="1375"/>
                  <a:pt x="19211" y="1339"/>
                  <a:pt x="19187" y="1302"/>
                </a:cubicBezTo>
                <a:close/>
                <a:moveTo>
                  <a:pt x="19187" y="1369"/>
                </a:moveTo>
                <a:cubicBezTo>
                  <a:pt x="19199" y="1387"/>
                  <a:pt x="19211" y="1405"/>
                  <a:pt x="19235" y="1429"/>
                </a:cubicBezTo>
                <a:cubicBezTo>
                  <a:pt x="19211" y="1405"/>
                  <a:pt x="19199" y="1393"/>
                  <a:pt x="19187" y="1369"/>
                </a:cubicBezTo>
                <a:close/>
                <a:moveTo>
                  <a:pt x="19144" y="1394"/>
                </a:moveTo>
                <a:lnTo>
                  <a:pt x="19144" y="1394"/>
                </a:lnTo>
                <a:cubicBezTo>
                  <a:pt x="19151" y="1418"/>
                  <a:pt x="19169" y="1436"/>
                  <a:pt x="19187" y="1454"/>
                </a:cubicBezTo>
                <a:cubicBezTo>
                  <a:pt x="19187" y="1454"/>
                  <a:pt x="19181" y="1454"/>
                  <a:pt x="19181" y="1460"/>
                </a:cubicBezTo>
                <a:cubicBezTo>
                  <a:pt x="19169" y="1436"/>
                  <a:pt x="19151" y="1418"/>
                  <a:pt x="19144" y="1394"/>
                </a:cubicBezTo>
                <a:close/>
                <a:moveTo>
                  <a:pt x="19129" y="1446"/>
                </a:moveTo>
                <a:lnTo>
                  <a:pt x="19129" y="1446"/>
                </a:lnTo>
                <a:cubicBezTo>
                  <a:pt x="19137" y="1455"/>
                  <a:pt x="19146" y="1462"/>
                  <a:pt x="19150" y="1466"/>
                </a:cubicBezTo>
                <a:cubicBezTo>
                  <a:pt x="19150" y="1466"/>
                  <a:pt x="19144" y="1466"/>
                  <a:pt x="19144" y="1472"/>
                </a:cubicBezTo>
                <a:lnTo>
                  <a:pt x="19129" y="1446"/>
                </a:lnTo>
                <a:close/>
                <a:moveTo>
                  <a:pt x="18159" y="1511"/>
                </a:moveTo>
                <a:cubicBezTo>
                  <a:pt x="18157" y="1512"/>
                  <a:pt x="18154" y="1513"/>
                  <a:pt x="18151" y="1514"/>
                </a:cubicBezTo>
                <a:cubicBezTo>
                  <a:pt x="18153" y="1515"/>
                  <a:pt x="18155" y="1515"/>
                  <a:pt x="18157" y="1516"/>
                </a:cubicBezTo>
                <a:lnTo>
                  <a:pt x="18157" y="1516"/>
                </a:lnTo>
                <a:cubicBezTo>
                  <a:pt x="18157" y="1514"/>
                  <a:pt x="18158" y="1512"/>
                  <a:pt x="18159" y="1511"/>
                </a:cubicBezTo>
                <a:close/>
                <a:moveTo>
                  <a:pt x="18321" y="1472"/>
                </a:moveTo>
                <a:lnTo>
                  <a:pt x="18321" y="1472"/>
                </a:lnTo>
                <a:cubicBezTo>
                  <a:pt x="18303" y="1508"/>
                  <a:pt x="18272" y="1526"/>
                  <a:pt x="18248" y="1551"/>
                </a:cubicBezTo>
                <a:cubicBezTo>
                  <a:pt x="18272" y="1526"/>
                  <a:pt x="18303" y="1496"/>
                  <a:pt x="18321" y="1472"/>
                </a:cubicBezTo>
                <a:close/>
                <a:moveTo>
                  <a:pt x="18334" y="1544"/>
                </a:moveTo>
                <a:lnTo>
                  <a:pt x="18334" y="1544"/>
                </a:lnTo>
                <a:cubicBezTo>
                  <a:pt x="18325" y="1556"/>
                  <a:pt x="18314" y="1569"/>
                  <a:pt x="18303" y="1581"/>
                </a:cubicBezTo>
                <a:cubicBezTo>
                  <a:pt x="18297" y="1581"/>
                  <a:pt x="18297" y="1575"/>
                  <a:pt x="18291" y="1575"/>
                </a:cubicBezTo>
                <a:cubicBezTo>
                  <a:pt x="18307" y="1565"/>
                  <a:pt x="18321" y="1555"/>
                  <a:pt x="18334" y="1544"/>
                </a:cubicBezTo>
                <a:close/>
                <a:moveTo>
                  <a:pt x="18365" y="1571"/>
                </a:moveTo>
                <a:cubicBezTo>
                  <a:pt x="18356" y="1580"/>
                  <a:pt x="18350" y="1591"/>
                  <a:pt x="18339" y="1605"/>
                </a:cubicBezTo>
                <a:lnTo>
                  <a:pt x="18333" y="1599"/>
                </a:lnTo>
                <a:cubicBezTo>
                  <a:pt x="18344" y="1588"/>
                  <a:pt x="18354" y="1580"/>
                  <a:pt x="18365" y="1571"/>
                </a:cubicBezTo>
                <a:close/>
                <a:moveTo>
                  <a:pt x="18823" y="1702"/>
                </a:moveTo>
                <a:cubicBezTo>
                  <a:pt x="18835" y="1708"/>
                  <a:pt x="18835" y="1720"/>
                  <a:pt x="18841" y="1726"/>
                </a:cubicBezTo>
                <a:cubicBezTo>
                  <a:pt x="18835" y="1726"/>
                  <a:pt x="18835" y="1726"/>
                  <a:pt x="18823" y="1720"/>
                </a:cubicBezTo>
                <a:lnTo>
                  <a:pt x="18823" y="1702"/>
                </a:lnTo>
                <a:close/>
                <a:moveTo>
                  <a:pt x="18848" y="1732"/>
                </a:moveTo>
                <a:cubicBezTo>
                  <a:pt x="18854" y="1738"/>
                  <a:pt x="18854" y="1750"/>
                  <a:pt x="18866" y="1750"/>
                </a:cubicBezTo>
                <a:cubicBezTo>
                  <a:pt x="18866" y="1750"/>
                  <a:pt x="18866" y="1756"/>
                  <a:pt x="18854" y="1756"/>
                </a:cubicBezTo>
                <a:lnTo>
                  <a:pt x="18835" y="1756"/>
                </a:lnTo>
                <a:cubicBezTo>
                  <a:pt x="18835" y="1750"/>
                  <a:pt x="18823" y="1738"/>
                  <a:pt x="18823" y="1732"/>
                </a:cubicBezTo>
                <a:close/>
                <a:moveTo>
                  <a:pt x="19289" y="1738"/>
                </a:moveTo>
                <a:cubicBezTo>
                  <a:pt x="19289" y="1738"/>
                  <a:pt x="19296" y="1762"/>
                  <a:pt x="19308" y="1787"/>
                </a:cubicBezTo>
                <a:lnTo>
                  <a:pt x="19296" y="1787"/>
                </a:lnTo>
                <a:cubicBezTo>
                  <a:pt x="19289" y="1762"/>
                  <a:pt x="19289" y="1738"/>
                  <a:pt x="19289" y="1738"/>
                </a:cubicBezTo>
                <a:close/>
                <a:moveTo>
                  <a:pt x="19332" y="1732"/>
                </a:moveTo>
                <a:cubicBezTo>
                  <a:pt x="19332" y="1738"/>
                  <a:pt x="19338" y="1762"/>
                  <a:pt x="19356" y="1787"/>
                </a:cubicBezTo>
                <a:lnTo>
                  <a:pt x="19332" y="1787"/>
                </a:lnTo>
                <a:cubicBezTo>
                  <a:pt x="19326" y="1762"/>
                  <a:pt x="19326" y="1738"/>
                  <a:pt x="19332" y="1732"/>
                </a:cubicBezTo>
                <a:close/>
                <a:moveTo>
                  <a:pt x="19368" y="1660"/>
                </a:moveTo>
                <a:lnTo>
                  <a:pt x="19368" y="1660"/>
                </a:lnTo>
                <a:cubicBezTo>
                  <a:pt x="19374" y="1708"/>
                  <a:pt x="19398" y="1756"/>
                  <a:pt x="19423" y="1787"/>
                </a:cubicBezTo>
                <a:lnTo>
                  <a:pt x="19386" y="1787"/>
                </a:lnTo>
                <a:cubicBezTo>
                  <a:pt x="19380" y="1750"/>
                  <a:pt x="19368" y="1702"/>
                  <a:pt x="19368" y="1660"/>
                </a:cubicBezTo>
                <a:close/>
                <a:moveTo>
                  <a:pt x="19241" y="1762"/>
                </a:moveTo>
                <a:lnTo>
                  <a:pt x="19241" y="1762"/>
                </a:lnTo>
                <a:cubicBezTo>
                  <a:pt x="19241" y="1769"/>
                  <a:pt x="19247" y="1787"/>
                  <a:pt x="19259" y="1793"/>
                </a:cubicBezTo>
                <a:lnTo>
                  <a:pt x="19247" y="1793"/>
                </a:lnTo>
                <a:cubicBezTo>
                  <a:pt x="19241" y="1787"/>
                  <a:pt x="19241" y="1775"/>
                  <a:pt x="19241" y="1762"/>
                </a:cubicBezTo>
                <a:close/>
                <a:moveTo>
                  <a:pt x="19398" y="1635"/>
                </a:moveTo>
                <a:cubicBezTo>
                  <a:pt x="19398" y="1696"/>
                  <a:pt x="19429" y="1756"/>
                  <a:pt x="19459" y="1793"/>
                </a:cubicBezTo>
                <a:cubicBezTo>
                  <a:pt x="19453" y="1787"/>
                  <a:pt x="19441" y="1787"/>
                  <a:pt x="19429" y="1787"/>
                </a:cubicBezTo>
                <a:cubicBezTo>
                  <a:pt x="19417" y="1750"/>
                  <a:pt x="19392" y="1678"/>
                  <a:pt x="19398" y="1635"/>
                </a:cubicBezTo>
                <a:close/>
                <a:moveTo>
                  <a:pt x="19453" y="1636"/>
                </a:moveTo>
                <a:cubicBezTo>
                  <a:pt x="19453" y="1679"/>
                  <a:pt x="19477" y="1751"/>
                  <a:pt x="19507" y="1793"/>
                </a:cubicBezTo>
                <a:lnTo>
                  <a:pt x="19489" y="1793"/>
                </a:lnTo>
                <a:cubicBezTo>
                  <a:pt x="19477" y="1751"/>
                  <a:pt x="19453" y="1679"/>
                  <a:pt x="19453" y="1636"/>
                </a:cubicBezTo>
                <a:close/>
                <a:moveTo>
                  <a:pt x="19199" y="1762"/>
                </a:moveTo>
                <a:cubicBezTo>
                  <a:pt x="19199" y="1781"/>
                  <a:pt x="19205" y="1793"/>
                  <a:pt x="19205" y="1799"/>
                </a:cubicBezTo>
                <a:cubicBezTo>
                  <a:pt x="19205" y="1811"/>
                  <a:pt x="19199" y="1811"/>
                  <a:pt x="19199" y="1811"/>
                </a:cubicBezTo>
                <a:lnTo>
                  <a:pt x="19199" y="1762"/>
                </a:lnTo>
                <a:close/>
                <a:moveTo>
                  <a:pt x="19168" y="1787"/>
                </a:moveTo>
                <a:cubicBezTo>
                  <a:pt x="19168" y="1793"/>
                  <a:pt x="19168" y="1805"/>
                  <a:pt x="19174" y="1817"/>
                </a:cubicBezTo>
                <a:lnTo>
                  <a:pt x="19156" y="1817"/>
                </a:lnTo>
                <a:cubicBezTo>
                  <a:pt x="19156" y="1799"/>
                  <a:pt x="19156" y="1793"/>
                  <a:pt x="19168" y="1787"/>
                </a:cubicBezTo>
                <a:close/>
                <a:moveTo>
                  <a:pt x="18757" y="1769"/>
                </a:moveTo>
                <a:lnTo>
                  <a:pt x="18793" y="1823"/>
                </a:lnTo>
                <a:cubicBezTo>
                  <a:pt x="18781" y="1817"/>
                  <a:pt x="18757" y="1811"/>
                  <a:pt x="18745" y="1799"/>
                </a:cubicBezTo>
                <a:cubicBezTo>
                  <a:pt x="18745" y="1793"/>
                  <a:pt x="18745" y="1787"/>
                  <a:pt x="18732" y="1781"/>
                </a:cubicBezTo>
                <a:cubicBezTo>
                  <a:pt x="18732" y="1781"/>
                  <a:pt x="18732" y="1769"/>
                  <a:pt x="18745" y="1769"/>
                </a:cubicBezTo>
                <a:close/>
                <a:moveTo>
                  <a:pt x="18975" y="1775"/>
                </a:moveTo>
                <a:cubicBezTo>
                  <a:pt x="18987" y="1793"/>
                  <a:pt x="18993" y="1811"/>
                  <a:pt x="18993" y="1823"/>
                </a:cubicBezTo>
                <a:cubicBezTo>
                  <a:pt x="18987" y="1817"/>
                  <a:pt x="18975" y="1817"/>
                  <a:pt x="18969" y="1805"/>
                </a:cubicBezTo>
                <a:cubicBezTo>
                  <a:pt x="18975" y="1799"/>
                  <a:pt x="18975" y="1787"/>
                  <a:pt x="18975" y="1775"/>
                </a:cubicBezTo>
                <a:close/>
                <a:moveTo>
                  <a:pt x="18079" y="1757"/>
                </a:moveTo>
                <a:cubicBezTo>
                  <a:pt x="18078" y="1775"/>
                  <a:pt x="18066" y="1811"/>
                  <a:pt x="18066" y="1829"/>
                </a:cubicBezTo>
                <a:lnTo>
                  <a:pt x="18060" y="1829"/>
                </a:lnTo>
                <a:cubicBezTo>
                  <a:pt x="18066" y="1811"/>
                  <a:pt x="18078" y="1775"/>
                  <a:pt x="18079" y="1757"/>
                </a:cubicBezTo>
                <a:close/>
                <a:moveTo>
                  <a:pt x="18811" y="1775"/>
                </a:moveTo>
                <a:lnTo>
                  <a:pt x="18835" y="1799"/>
                </a:lnTo>
                <a:cubicBezTo>
                  <a:pt x="18823" y="1805"/>
                  <a:pt x="18817" y="1817"/>
                  <a:pt x="18817" y="1829"/>
                </a:cubicBezTo>
                <a:lnTo>
                  <a:pt x="18811" y="1829"/>
                </a:lnTo>
                <a:cubicBezTo>
                  <a:pt x="18805" y="1817"/>
                  <a:pt x="18793" y="1799"/>
                  <a:pt x="18793" y="1775"/>
                </a:cubicBezTo>
                <a:close/>
                <a:moveTo>
                  <a:pt x="19114" y="1799"/>
                </a:moveTo>
                <a:cubicBezTo>
                  <a:pt x="19114" y="1805"/>
                  <a:pt x="19114" y="1817"/>
                  <a:pt x="19120" y="1829"/>
                </a:cubicBezTo>
                <a:cubicBezTo>
                  <a:pt x="19118" y="1827"/>
                  <a:pt x="19117" y="1826"/>
                  <a:pt x="19115" y="1826"/>
                </a:cubicBezTo>
                <a:cubicBezTo>
                  <a:pt x="19113" y="1826"/>
                  <a:pt x="19112" y="1829"/>
                  <a:pt x="19108" y="1829"/>
                </a:cubicBezTo>
                <a:cubicBezTo>
                  <a:pt x="19108" y="1817"/>
                  <a:pt x="19108" y="1811"/>
                  <a:pt x="19114" y="1799"/>
                </a:cubicBezTo>
                <a:close/>
                <a:moveTo>
                  <a:pt x="17988" y="1702"/>
                </a:moveTo>
                <a:cubicBezTo>
                  <a:pt x="17976" y="1750"/>
                  <a:pt x="17970" y="1793"/>
                  <a:pt x="17970" y="1841"/>
                </a:cubicBezTo>
                <a:lnTo>
                  <a:pt x="17933" y="1841"/>
                </a:lnTo>
                <a:cubicBezTo>
                  <a:pt x="17951" y="1793"/>
                  <a:pt x="17976" y="1738"/>
                  <a:pt x="17988" y="1702"/>
                </a:cubicBezTo>
                <a:close/>
                <a:moveTo>
                  <a:pt x="18012" y="1762"/>
                </a:moveTo>
                <a:cubicBezTo>
                  <a:pt x="18018" y="1775"/>
                  <a:pt x="18018" y="1811"/>
                  <a:pt x="18006" y="1841"/>
                </a:cubicBezTo>
                <a:cubicBezTo>
                  <a:pt x="18012" y="1817"/>
                  <a:pt x="18012" y="1787"/>
                  <a:pt x="18012" y="1762"/>
                </a:cubicBezTo>
                <a:close/>
                <a:moveTo>
                  <a:pt x="18109" y="1787"/>
                </a:moveTo>
                <a:lnTo>
                  <a:pt x="18109" y="1841"/>
                </a:lnTo>
                <a:lnTo>
                  <a:pt x="18097" y="1841"/>
                </a:lnTo>
                <a:cubicBezTo>
                  <a:pt x="18097" y="1817"/>
                  <a:pt x="18109" y="1799"/>
                  <a:pt x="18109" y="1787"/>
                </a:cubicBezTo>
                <a:close/>
                <a:moveTo>
                  <a:pt x="19084" y="1811"/>
                </a:moveTo>
                <a:lnTo>
                  <a:pt x="19084" y="1829"/>
                </a:lnTo>
                <a:cubicBezTo>
                  <a:pt x="19084" y="1841"/>
                  <a:pt x="19084" y="1841"/>
                  <a:pt x="19078" y="1841"/>
                </a:cubicBezTo>
                <a:cubicBezTo>
                  <a:pt x="19078" y="1823"/>
                  <a:pt x="19078" y="1817"/>
                  <a:pt x="19084" y="1811"/>
                </a:cubicBezTo>
                <a:close/>
                <a:moveTo>
                  <a:pt x="18884" y="1793"/>
                </a:moveTo>
                <a:lnTo>
                  <a:pt x="18896" y="1847"/>
                </a:lnTo>
                <a:cubicBezTo>
                  <a:pt x="18884" y="1841"/>
                  <a:pt x="18878" y="1823"/>
                  <a:pt x="18866" y="1811"/>
                </a:cubicBezTo>
                <a:cubicBezTo>
                  <a:pt x="18878" y="1799"/>
                  <a:pt x="18884" y="1793"/>
                  <a:pt x="18884" y="1793"/>
                </a:cubicBezTo>
                <a:close/>
                <a:moveTo>
                  <a:pt x="19053" y="1817"/>
                </a:moveTo>
                <a:cubicBezTo>
                  <a:pt x="19053" y="1823"/>
                  <a:pt x="19053" y="1829"/>
                  <a:pt x="19059" y="1847"/>
                </a:cubicBezTo>
                <a:lnTo>
                  <a:pt x="19053" y="1847"/>
                </a:lnTo>
                <a:cubicBezTo>
                  <a:pt x="19047" y="1841"/>
                  <a:pt x="19047" y="1823"/>
                  <a:pt x="19053" y="1817"/>
                </a:cubicBezTo>
                <a:close/>
                <a:moveTo>
                  <a:pt x="17863" y="1832"/>
                </a:moveTo>
                <a:cubicBezTo>
                  <a:pt x="17860" y="1839"/>
                  <a:pt x="17857" y="1846"/>
                  <a:pt x="17855" y="1853"/>
                </a:cubicBezTo>
                <a:cubicBezTo>
                  <a:pt x="17857" y="1852"/>
                  <a:pt x="17859" y="1852"/>
                  <a:pt x="17861" y="1851"/>
                </a:cubicBezTo>
                <a:lnTo>
                  <a:pt x="17861" y="1851"/>
                </a:lnTo>
                <a:cubicBezTo>
                  <a:pt x="17862" y="1845"/>
                  <a:pt x="17862" y="1839"/>
                  <a:pt x="17863" y="1832"/>
                </a:cubicBezTo>
                <a:close/>
                <a:moveTo>
                  <a:pt x="17846" y="1789"/>
                </a:moveTo>
                <a:lnTo>
                  <a:pt x="17846" y="1789"/>
                </a:lnTo>
                <a:cubicBezTo>
                  <a:pt x="17837" y="1811"/>
                  <a:pt x="17828" y="1834"/>
                  <a:pt x="17821" y="1854"/>
                </a:cubicBezTo>
                <a:lnTo>
                  <a:pt x="17821" y="1854"/>
                </a:lnTo>
                <a:cubicBezTo>
                  <a:pt x="17825" y="1853"/>
                  <a:pt x="17830" y="1853"/>
                  <a:pt x="17836" y="1853"/>
                </a:cubicBezTo>
                <a:cubicBezTo>
                  <a:pt x="17839" y="1835"/>
                  <a:pt x="17842" y="1813"/>
                  <a:pt x="17846" y="1789"/>
                </a:cubicBezTo>
                <a:close/>
                <a:moveTo>
                  <a:pt x="17818" y="1787"/>
                </a:moveTo>
                <a:cubicBezTo>
                  <a:pt x="17807" y="1818"/>
                  <a:pt x="17799" y="1847"/>
                  <a:pt x="17794" y="1859"/>
                </a:cubicBezTo>
                <a:cubicBezTo>
                  <a:pt x="17804" y="1856"/>
                  <a:pt x="17810" y="1855"/>
                  <a:pt x="17817" y="1854"/>
                </a:cubicBezTo>
                <a:lnTo>
                  <a:pt x="17817" y="1854"/>
                </a:lnTo>
                <a:cubicBezTo>
                  <a:pt x="17813" y="1834"/>
                  <a:pt x="17814" y="1810"/>
                  <a:pt x="17818" y="1787"/>
                </a:cubicBezTo>
                <a:close/>
                <a:moveTo>
                  <a:pt x="17821" y="1854"/>
                </a:moveTo>
                <a:cubicBezTo>
                  <a:pt x="17819" y="1854"/>
                  <a:pt x="17818" y="1854"/>
                  <a:pt x="17817" y="1854"/>
                </a:cubicBezTo>
                <a:lnTo>
                  <a:pt x="17817" y="1854"/>
                </a:lnTo>
                <a:cubicBezTo>
                  <a:pt x="17817" y="1856"/>
                  <a:pt x="17818" y="1858"/>
                  <a:pt x="17818" y="1859"/>
                </a:cubicBezTo>
                <a:cubicBezTo>
                  <a:pt x="17819" y="1857"/>
                  <a:pt x="17820" y="1856"/>
                  <a:pt x="17821" y="1854"/>
                </a:cubicBezTo>
                <a:close/>
                <a:moveTo>
                  <a:pt x="18969" y="1823"/>
                </a:moveTo>
                <a:cubicBezTo>
                  <a:pt x="18987" y="1829"/>
                  <a:pt x="18993" y="1829"/>
                  <a:pt x="18999" y="1829"/>
                </a:cubicBezTo>
                <a:cubicBezTo>
                  <a:pt x="18999" y="1835"/>
                  <a:pt x="19005" y="1847"/>
                  <a:pt x="19005" y="1853"/>
                </a:cubicBezTo>
                <a:cubicBezTo>
                  <a:pt x="18993" y="1871"/>
                  <a:pt x="18987" y="1878"/>
                  <a:pt x="18969" y="1878"/>
                </a:cubicBezTo>
                <a:lnTo>
                  <a:pt x="18969" y="1823"/>
                </a:lnTo>
                <a:close/>
                <a:moveTo>
                  <a:pt x="18745" y="1841"/>
                </a:moveTo>
                <a:cubicBezTo>
                  <a:pt x="18757" y="1841"/>
                  <a:pt x="18781" y="1847"/>
                  <a:pt x="18793" y="1847"/>
                </a:cubicBezTo>
                <a:cubicBezTo>
                  <a:pt x="18793" y="1859"/>
                  <a:pt x="18782" y="1875"/>
                  <a:pt x="18776" y="1882"/>
                </a:cubicBezTo>
                <a:lnTo>
                  <a:pt x="18776" y="1882"/>
                </a:lnTo>
                <a:lnTo>
                  <a:pt x="18757" y="1878"/>
                </a:lnTo>
                <a:lnTo>
                  <a:pt x="18757" y="1878"/>
                </a:lnTo>
                <a:lnTo>
                  <a:pt x="18757" y="1878"/>
                </a:lnTo>
                <a:cubicBezTo>
                  <a:pt x="18755" y="1878"/>
                  <a:pt x="18753" y="1878"/>
                  <a:pt x="18751" y="1878"/>
                </a:cubicBezTo>
                <a:cubicBezTo>
                  <a:pt x="18751" y="1859"/>
                  <a:pt x="18751" y="1847"/>
                  <a:pt x="18745" y="1841"/>
                </a:cubicBezTo>
                <a:close/>
                <a:moveTo>
                  <a:pt x="18496" y="1871"/>
                </a:moveTo>
                <a:cubicBezTo>
                  <a:pt x="18496" y="1878"/>
                  <a:pt x="18508" y="1878"/>
                  <a:pt x="18508" y="1884"/>
                </a:cubicBezTo>
                <a:cubicBezTo>
                  <a:pt x="18496" y="1890"/>
                  <a:pt x="18490" y="1890"/>
                  <a:pt x="18490" y="1890"/>
                </a:cubicBezTo>
                <a:cubicBezTo>
                  <a:pt x="18490" y="1884"/>
                  <a:pt x="18490" y="1878"/>
                  <a:pt x="18496" y="1871"/>
                </a:cubicBezTo>
                <a:close/>
                <a:moveTo>
                  <a:pt x="18690" y="1878"/>
                </a:moveTo>
                <a:cubicBezTo>
                  <a:pt x="18684" y="1890"/>
                  <a:pt x="18684" y="1902"/>
                  <a:pt x="18684" y="1908"/>
                </a:cubicBezTo>
                <a:lnTo>
                  <a:pt x="18672" y="1902"/>
                </a:lnTo>
                <a:cubicBezTo>
                  <a:pt x="18684" y="1890"/>
                  <a:pt x="18684" y="1884"/>
                  <a:pt x="18690" y="1878"/>
                </a:cubicBezTo>
                <a:close/>
                <a:moveTo>
                  <a:pt x="18757" y="1878"/>
                </a:moveTo>
                <a:lnTo>
                  <a:pt x="18757" y="1878"/>
                </a:lnTo>
                <a:cubicBezTo>
                  <a:pt x="18766" y="1879"/>
                  <a:pt x="18775" y="1884"/>
                  <a:pt x="18775" y="1884"/>
                </a:cubicBezTo>
                <a:cubicBezTo>
                  <a:pt x="18775" y="1883"/>
                  <a:pt x="18776" y="1883"/>
                  <a:pt x="18776" y="1882"/>
                </a:cubicBezTo>
                <a:lnTo>
                  <a:pt x="18776" y="1882"/>
                </a:lnTo>
                <a:lnTo>
                  <a:pt x="18781" y="1884"/>
                </a:lnTo>
                <a:cubicBezTo>
                  <a:pt x="18763" y="1902"/>
                  <a:pt x="18763" y="1908"/>
                  <a:pt x="18757" y="1914"/>
                </a:cubicBezTo>
                <a:lnTo>
                  <a:pt x="18757" y="1878"/>
                </a:lnTo>
                <a:close/>
                <a:moveTo>
                  <a:pt x="18508" y="1908"/>
                </a:moveTo>
                <a:lnTo>
                  <a:pt x="18508" y="1920"/>
                </a:lnTo>
                <a:cubicBezTo>
                  <a:pt x="18502" y="1926"/>
                  <a:pt x="18490" y="1926"/>
                  <a:pt x="18490" y="1938"/>
                </a:cubicBezTo>
                <a:lnTo>
                  <a:pt x="18484" y="1938"/>
                </a:lnTo>
                <a:cubicBezTo>
                  <a:pt x="18484" y="1932"/>
                  <a:pt x="18484" y="1920"/>
                  <a:pt x="18490" y="1914"/>
                </a:cubicBezTo>
                <a:cubicBezTo>
                  <a:pt x="18496" y="1914"/>
                  <a:pt x="18496" y="1908"/>
                  <a:pt x="18508" y="1908"/>
                </a:cubicBezTo>
                <a:close/>
                <a:moveTo>
                  <a:pt x="18607" y="1897"/>
                </a:moveTo>
                <a:cubicBezTo>
                  <a:pt x="18610" y="1897"/>
                  <a:pt x="18615" y="1904"/>
                  <a:pt x="18623" y="1908"/>
                </a:cubicBezTo>
                <a:cubicBezTo>
                  <a:pt x="18611" y="1926"/>
                  <a:pt x="18599" y="1944"/>
                  <a:pt x="18581" y="1968"/>
                </a:cubicBezTo>
                <a:lnTo>
                  <a:pt x="18593" y="1908"/>
                </a:lnTo>
                <a:cubicBezTo>
                  <a:pt x="18599" y="1908"/>
                  <a:pt x="18599" y="1902"/>
                  <a:pt x="18605" y="1902"/>
                </a:cubicBezTo>
                <a:cubicBezTo>
                  <a:pt x="18605" y="1898"/>
                  <a:pt x="18606" y="1897"/>
                  <a:pt x="18607" y="1897"/>
                </a:cubicBezTo>
                <a:close/>
                <a:moveTo>
                  <a:pt x="18926" y="1799"/>
                </a:moveTo>
                <a:cubicBezTo>
                  <a:pt x="18926" y="1799"/>
                  <a:pt x="18932" y="1799"/>
                  <a:pt x="18932" y="1811"/>
                </a:cubicBezTo>
                <a:cubicBezTo>
                  <a:pt x="18932" y="1829"/>
                  <a:pt x="18938" y="1859"/>
                  <a:pt x="18956" y="1890"/>
                </a:cubicBezTo>
                <a:cubicBezTo>
                  <a:pt x="18932" y="1890"/>
                  <a:pt x="18926" y="1902"/>
                  <a:pt x="18908" y="1908"/>
                </a:cubicBezTo>
                <a:lnTo>
                  <a:pt x="18908" y="1902"/>
                </a:lnTo>
                <a:cubicBezTo>
                  <a:pt x="18854" y="1926"/>
                  <a:pt x="18811" y="1950"/>
                  <a:pt x="18775" y="1968"/>
                </a:cubicBezTo>
                <a:cubicBezTo>
                  <a:pt x="18793" y="1938"/>
                  <a:pt x="18823" y="1884"/>
                  <a:pt x="18835" y="1853"/>
                </a:cubicBezTo>
                <a:cubicBezTo>
                  <a:pt x="18835" y="1847"/>
                  <a:pt x="18841" y="1835"/>
                  <a:pt x="18841" y="1829"/>
                </a:cubicBezTo>
                <a:lnTo>
                  <a:pt x="18848" y="1829"/>
                </a:lnTo>
                <a:cubicBezTo>
                  <a:pt x="18848" y="1829"/>
                  <a:pt x="18848" y="1823"/>
                  <a:pt x="18854" y="1823"/>
                </a:cubicBezTo>
                <a:cubicBezTo>
                  <a:pt x="18872" y="1841"/>
                  <a:pt x="18890" y="1853"/>
                  <a:pt x="18902" y="1853"/>
                </a:cubicBezTo>
                <a:lnTo>
                  <a:pt x="18908" y="1902"/>
                </a:lnTo>
                <a:lnTo>
                  <a:pt x="18908" y="1859"/>
                </a:lnTo>
                <a:cubicBezTo>
                  <a:pt x="18908" y="1847"/>
                  <a:pt x="18914" y="1823"/>
                  <a:pt x="18926" y="1799"/>
                </a:cubicBezTo>
                <a:close/>
                <a:moveTo>
                  <a:pt x="18569" y="1914"/>
                </a:moveTo>
                <a:cubicBezTo>
                  <a:pt x="18575" y="1938"/>
                  <a:pt x="18575" y="1950"/>
                  <a:pt x="18575" y="1968"/>
                </a:cubicBezTo>
                <a:lnTo>
                  <a:pt x="18575" y="1974"/>
                </a:lnTo>
                <a:cubicBezTo>
                  <a:pt x="18569" y="1968"/>
                  <a:pt x="18551" y="1968"/>
                  <a:pt x="18545" y="1962"/>
                </a:cubicBezTo>
                <a:cubicBezTo>
                  <a:pt x="18545" y="1950"/>
                  <a:pt x="18551" y="1938"/>
                  <a:pt x="18551" y="1926"/>
                </a:cubicBezTo>
                <a:cubicBezTo>
                  <a:pt x="18551" y="1920"/>
                  <a:pt x="18563" y="1920"/>
                  <a:pt x="18569" y="1914"/>
                </a:cubicBezTo>
                <a:close/>
                <a:moveTo>
                  <a:pt x="18969" y="1914"/>
                </a:moveTo>
                <a:cubicBezTo>
                  <a:pt x="18969" y="1920"/>
                  <a:pt x="18975" y="1920"/>
                  <a:pt x="18975" y="1932"/>
                </a:cubicBezTo>
                <a:lnTo>
                  <a:pt x="18944" y="1999"/>
                </a:lnTo>
                <a:cubicBezTo>
                  <a:pt x="18908" y="1999"/>
                  <a:pt x="18878" y="1993"/>
                  <a:pt x="18854" y="1993"/>
                </a:cubicBezTo>
                <a:cubicBezTo>
                  <a:pt x="18854" y="1993"/>
                  <a:pt x="18848" y="1993"/>
                  <a:pt x="18848" y="1980"/>
                </a:cubicBezTo>
                <a:cubicBezTo>
                  <a:pt x="18872" y="1968"/>
                  <a:pt x="18884" y="1962"/>
                  <a:pt x="18902" y="1944"/>
                </a:cubicBezTo>
                <a:cubicBezTo>
                  <a:pt x="18932" y="1920"/>
                  <a:pt x="18956" y="1914"/>
                  <a:pt x="18969" y="1914"/>
                </a:cubicBezTo>
                <a:close/>
                <a:moveTo>
                  <a:pt x="19017" y="1926"/>
                </a:moveTo>
                <a:cubicBezTo>
                  <a:pt x="18999" y="1944"/>
                  <a:pt x="18993" y="1974"/>
                  <a:pt x="18981" y="2005"/>
                </a:cubicBezTo>
                <a:lnTo>
                  <a:pt x="18944" y="2005"/>
                </a:lnTo>
                <a:cubicBezTo>
                  <a:pt x="18956" y="1986"/>
                  <a:pt x="18969" y="1974"/>
                  <a:pt x="18993" y="1950"/>
                </a:cubicBezTo>
                <a:lnTo>
                  <a:pt x="19017" y="1926"/>
                </a:lnTo>
                <a:close/>
                <a:moveTo>
                  <a:pt x="19065" y="1950"/>
                </a:moveTo>
                <a:lnTo>
                  <a:pt x="19065" y="1950"/>
                </a:lnTo>
                <a:cubicBezTo>
                  <a:pt x="19059" y="1974"/>
                  <a:pt x="19053" y="1999"/>
                  <a:pt x="19053" y="2011"/>
                </a:cubicBezTo>
                <a:cubicBezTo>
                  <a:pt x="19044" y="2017"/>
                  <a:pt x="19037" y="2020"/>
                  <a:pt x="19031" y="2020"/>
                </a:cubicBezTo>
                <a:cubicBezTo>
                  <a:pt x="19025" y="2020"/>
                  <a:pt x="19020" y="2017"/>
                  <a:pt x="19017" y="2011"/>
                </a:cubicBezTo>
                <a:cubicBezTo>
                  <a:pt x="19029" y="1993"/>
                  <a:pt x="19047" y="1968"/>
                  <a:pt x="19065" y="1950"/>
                </a:cubicBezTo>
                <a:close/>
                <a:moveTo>
                  <a:pt x="18515" y="1974"/>
                </a:moveTo>
                <a:cubicBezTo>
                  <a:pt x="18515" y="1999"/>
                  <a:pt x="18508" y="2011"/>
                  <a:pt x="18508" y="2029"/>
                </a:cubicBezTo>
                <a:lnTo>
                  <a:pt x="18484" y="1974"/>
                </a:lnTo>
                <a:close/>
                <a:moveTo>
                  <a:pt x="18642" y="1938"/>
                </a:moveTo>
                <a:cubicBezTo>
                  <a:pt x="18642" y="1938"/>
                  <a:pt x="18642" y="1944"/>
                  <a:pt x="18654" y="1944"/>
                </a:cubicBezTo>
                <a:cubicBezTo>
                  <a:pt x="18654" y="1950"/>
                  <a:pt x="18660" y="1962"/>
                  <a:pt x="18660" y="1968"/>
                </a:cubicBezTo>
                <a:cubicBezTo>
                  <a:pt x="18642" y="1986"/>
                  <a:pt x="18636" y="2005"/>
                  <a:pt x="18636" y="2005"/>
                </a:cubicBezTo>
                <a:lnTo>
                  <a:pt x="18666" y="1974"/>
                </a:lnTo>
                <a:cubicBezTo>
                  <a:pt x="18666" y="1980"/>
                  <a:pt x="18672" y="1999"/>
                  <a:pt x="18690" y="2011"/>
                </a:cubicBezTo>
                <a:cubicBezTo>
                  <a:pt x="18684" y="2023"/>
                  <a:pt x="18684" y="2023"/>
                  <a:pt x="18684" y="2029"/>
                </a:cubicBezTo>
                <a:cubicBezTo>
                  <a:pt x="18666" y="2023"/>
                  <a:pt x="18660" y="2011"/>
                  <a:pt x="18636" y="2005"/>
                </a:cubicBezTo>
                <a:lnTo>
                  <a:pt x="18593" y="1980"/>
                </a:lnTo>
                <a:cubicBezTo>
                  <a:pt x="18605" y="1968"/>
                  <a:pt x="18630" y="1950"/>
                  <a:pt x="18642" y="1938"/>
                </a:cubicBezTo>
                <a:close/>
                <a:moveTo>
                  <a:pt x="19096" y="2029"/>
                </a:moveTo>
                <a:cubicBezTo>
                  <a:pt x="19096" y="2029"/>
                  <a:pt x="19096" y="2035"/>
                  <a:pt x="19090" y="2035"/>
                </a:cubicBezTo>
                <a:lnTo>
                  <a:pt x="19096" y="2029"/>
                </a:lnTo>
                <a:close/>
                <a:moveTo>
                  <a:pt x="19126" y="2035"/>
                </a:moveTo>
                <a:cubicBezTo>
                  <a:pt x="19126" y="2035"/>
                  <a:pt x="19126" y="2041"/>
                  <a:pt x="19120" y="2041"/>
                </a:cubicBezTo>
                <a:lnTo>
                  <a:pt x="19126" y="2035"/>
                </a:lnTo>
                <a:close/>
                <a:moveTo>
                  <a:pt x="18399" y="2011"/>
                </a:moveTo>
                <a:lnTo>
                  <a:pt x="18424" y="2035"/>
                </a:lnTo>
                <a:cubicBezTo>
                  <a:pt x="18424" y="2041"/>
                  <a:pt x="18418" y="2053"/>
                  <a:pt x="18418" y="2059"/>
                </a:cubicBezTo>
                <a:cubicBezTo>
                  <a:pt x="18418" y="2041"/>
                  <a:pt x="18412" y="2035"/>
                  <a:pt x="18399" y="2023"/>
                </a:cubicBezTo>
                <a:lnTo>
                  <a:pt x="18399" y="2011"/>
                </a:lnTo>
                <a:close/>
                <a:moveTo>
                  <a:pt x="19158" y="2051"/>
                </a:moveTo>
                <a:cubicBezTo>
                  <a:pt x="19157" y="2053"/>
                  <a:pt x="19156" y="2056"/>
                  <a:pt x="19156" y="2059"/>
                </a:cubicBezTo>
                <a:lnTo>
                  <a:pt x="19150" y="2059"/>
                </a:lnTo>
                <a:lnTo>
                  <a:pt x="19158" y="2051"/>
                </a:lnTo>
                <a:close/>
                <a:moveTo>
                  <a:pt x="19217" y="2059"/>
                </a:moveTo>
                <a:cubicBezTo>
                  <a:pt x="19217" y="2065"/>
                  <a:pt x="19211" y="2065"/>
                  <a:pt x="19211" y="2071"/>
                </a:cubicBezTo>
                <a:lnTo>
                  <a:pt x="19205" y="2071"/>
                </a:lnTo>
                <a:cubicBezTo>
                  <a:pt x="19205" y="2065"/>
                  <a:pt x="19211" y="2059"/>
                  <a:pt x="19217" y="2059"/>
                </a:cubicBezTo>
                <a:close/>
                <a:moveTo>
                  <a:pt x="18539" y="1993"/>
                </a:moveTo>
                <a:lnTo>
                  <a:pt x="18545" y="1999"/>
                </a:lnTo>
                <a:lnTo>
                  <a:pt x="18551" y="1999"/>
                </a:lnTo>
                <a:cubicBezTo>
                  <a:pt x="18557" y="1999"/>
                  <a:pt x="18569" y="2005"/>
                  <a:pt x="18569" y="2011"/>
                </a:cubicBezTo>
                <a:cubicBezTo>
                  <a:pt x="18587" y="2035"/>
                  <a:pt x="18630" y="2059"/>
                  <a:pt x="18666" y="2071"/>
                </a:cubicBezTo>
                <a:lnTo>
                  <a:pt x="18666" y="2077"/>
                </a:lnTo>
                <a:cubicBezTo>
                  <a:pt x="18636" y="2077"/>
                  <a:pt x="18587" y="2077"/>
                  <a:pt x="18539" y="2089"/>
                </a:cubicBezTo>
                <a:lnTo>
                  <a:pt x="18521" y="2041"/>
                </a:lnTo>
                <a:cubicBezTo>
                  <a:pt x="18521" y="2029"/>
                  <a:pt x="18533" y="2011"/>
                  <a:pt x="18539" y="1993"/>
                </a:cubicBezTo>
                <a:close/>
                <a:moveTo>
                  <a:pt x="18884" y="2023"/>
                </a:moveTo>
                <a:lnTo>
                  <a:pt x="18884" y="2023"/>
                </a:lnTo>
                <a:cubicBezTo>
                  <a:pt x="18908" y="2029"/>
                  <a:pt x="18914" y="2029"/>
                  <a:pt x="18932" y="2029"/>
                </a:cubicBezTo>
                <a:cubicBezTo>
                  <a:pt x="18956" y="2035"/>
                  <a:pt x="18963" y="2041"/>
                  <a:pt x="18963" y="2041"/>
                </a:cubicBezTo>
                <a:lnTo>
                  <a:pt x="18896" y="2089"/>
                </a:lnTo>
                <a:lnTo>
                  <a:pt x="18896" y="2041"/>
                </a:lnTo>
                <a:cubicBezTo>
                  <a:pt x="18896" y="2035"/>
                  <a:pt x="18884" y="2029"/>
                  <a:pt x="18884" y="2023"/>
                </a:cubicBezTo>
                <a:close/>
                <a:moveTo>
                  <a:pt x="19259" y="2059"/>
                </a:moveTo>
                <a:cubicBezTo>
                  <a:pt x="19247" y="2065"/>
                  <a:pt x="19247" y="2077"/>
                  <a:pt x="19247" y="2089"/>
                </a:cubicBezTo>
                <a:lnTo>
                  <a:pt x="19241" y="2089"/>
                </a:lnTo>
                <a:cubicBezTo>
                  <a:pt x="19241" y="2071"/>
                  <a:pt x="19247" y="2065"/>
                  <a:pt x="19259" y="2059"/>
                </a:cubicBezTo>
                <a:close/>
                <a:moveTo>
                  <a:pt x="18460" y="1999"/>
                </a:moveTo>
                <a:lnTo>
                  <a:pt x="18460" y="1999"/>
                </a:lnTo>
                <a:cubicBezTo>
                  <a:pt x="18478" y="2011"/>
                  <a:pt x="18490" y="2029"/>
                  <a:pt x="18496" y="2041"/>
                </a:cubicBezTo>
                <a:lnTo>
                  <a:pt x="18496" y="2047"/>
                </a:lnTo>
                <a:lnTo>
                  <a:pt x="18508" y="2047"/>
                </a:lnTo>
                <a:cubicBezTo>
                  <a:pt x="18521" y="2065"/>
                  <a:pt x="18527" y="2077"/>
                  <a:pt x="18527" y="2089"/>
                </a:cubicBezTo>
                <a:cubicBezTo>
                  <a:pt x="18515" y="2089"/>
                  <a:pt x="18496" y="2089"/>
                  <a:pt x="18484" y="2095"/>
                </a:cubicBezTo>
                <a:cubicBezTo>
                  <a:pt x="18478" y="2059"/>
                  <a:pt x="18472" y="2029"/>
                  <a:pt x="18460" y="1999"/>
                </a:cubicBezTo>
                <a:close/>
                <a:moveTo>
                  <a:pt x="18442" y="2047"/>
                </a:moveTo>
                <a:lnTo>
                  <a:pt x="18460" y="2095"/>
                </a:lnTo>
                <a:cubicBezTo>
                  <a:pt x="18448" y="2095"/>
                  <a:pt x="18442" y="2095"/>
                  <a:pt x="18424" y="2102"/>
                </a:cubicBezTo>
                <a:cubicBezTo>
                  <a:pt x="18424" y="2095"/>
                  <a:pt x="18424" y="2089"/>
                  <a:pt x="18418" y="2071"/>
                </a:cubicBezTo>
                <a:lnTo>
                  <a:pt x="18442" y="2047"/>
                </a:lnTo>
                <a:close/>
                <a:moveTo>
                  <a:pt x="19296" y="2077"/>
                </a:moveTo>
                <a:cubicBezTo>
                  <a:pt x="19296" y="2089"/>
                  <a:pt x="19296" y="2095"/>
                  <a:pt x="19289" y="2102"/>
                </a:cubicBezTo>
                <a:lnTo>
                  <a:pt x="19277" y="2102"/>
                </a:lnTo>
                <a:cubicBezTo>
                  <a:pt x="19289" y="2095"/>
                  <a:pt x="19289" y="2089"/>
                  <a:pt x="19296" y="2077"/>
                </a:cubicBezTo>
                <a:close/>
                <a:moveTo>
                  <a:pt x="18363" y="2077"/>
                </a:moveTo>
                <a:lnTo>
                  <a:pt x="18387" y="2102"/>
                </a:lnTo>
                <a:cubicBezTo>
                  <a:pt x="18381" y="2102"/>
                  <a:pt x="18369" y="2114"/>
                  <a:pt x="18369" y="2114"/>
                </a:cubicBezTo>
                <a:cubicBezTo>
                  <a:pt x="18369" y="2095"/>
                  <a:pt x="18363" y="2089"/>
                  <a:pt x="18363" y="2077"/>
                </a:cubicBezTo>
                <a:close/>
                <a:moveTo>
                  <a:pt x="18333" y="2095"/>
                </a:moveTo>
                <a:cubicBezTo>
                  <a:pt x="18339" y="2095"/>
                  <a:pt x="18351" y="2102"/>
                  <a:pt x="18357" y="2120"/>
                </a:cubicBezTo>
                <a:cubicBezTo>
                  <a:pt x="18351" y="2117"/>
                  <a:pt x="18347" y="2115"/>
                  <a:pt x="18343" y="2115"/>
                </a:cubicBezTo>
                <a:cubicBezTo>
                  <a:pt x="18340" y="2115"/>
                  <a:pt x="18339" y="2117"/>
                  <a:pt x="18339" y="2120"/>
                </a:cubicBezTo>
                <a:cubicBezTo>
                  <a:pt x="18339" y="2114"/>
                  <a:pt x="18333" y="2102"/>
                  <a:pt x="18333" y="2095"/>
                </a:cubicBezTo>
                <a:close/>
                <a:moveTo>
                  <a:pt x="18297" y="2095"/>
                </a:moveTo>
                <a:cubicBezTo>
                  <a:pt x="18303" y="2095"/>
                  <a:pt x="18309" y="2114"/>
                  <a:pt x="18321" y="2120"/>
                </a:cubicBezTo>
                <a:cubicBezTo>
                  <a:pt x="18309" y="2120"/>
                  <a:pt x="18309" y="2120"/>
                  <a:pt x="18303" y="2126"/>
                </a:cubicBezTo>
                <a:cubicBezTo>
                  <a:pt x="18303" y="2120"/>
                  <a:pt x="18297" y="2102"/>
                  <a:pt x="18297" y="2095"/>
                </a:cubicBezTo>
                <a:close/>
                <a:moveTo>
                  <a:pt x="18242" y="2114"/>
                </a:moveTo>
                <a:lnTo>
                  <a:pt x="18266" y="2132"/>
                </a:lnTo>
                <a:lnTo>
                  <a:pt x="18260" y="2132"/>
                </a:lnTo>
                <a:cubicBezTo>
                  <a:pt x="18248" y="2126"/>
                  <a:pt x="18248" y="2120"/>
                  <a:pt x="18242" y="2114"/>
                </a:cubicBezTo>
                <a:close/>
                <a:moveTo>
                  <a:pt x="19338" y="2089"/>
                </a:moveTo>
                <a:cubicBezTo>
                  <a:pt x="19338" y="2089"/>
                  <a:pt x="19338" y="2114"/>
                  <a:pt x="19332" y="2132"/>
                </a:cubicBezTo>
                <a:lnTo>
                  <a:pt x="19326" y="2126"/>
                </a:lnTo>
                <a:cubicBezTo>
                  <a:pt x="19332" y="2102"/>
                  <a:pt x="19338" y="2089"/>
                  <a:pt x="19338" y="2089"/>
                </a:cubicBezTo>
                <a:close/>
                <a:moveTo>
                  <a:pt x="18969" y="2089"/>
                </a:moveTo>
                <a:cubicBezTo>
                  <a:pt x="18944" y="2102"/>
                  <a:pt x="18926" y="2120"/>
                  <a:pt x="18902" y="2144"/>
                </a:cubicBezTo>
                <a:cubicBezTo>
                  <a:pt x="18896" y="2132"/>
                  <a:pt x="18884" y="2132"/>
                  <a:pt x="18878" y="2126"/>
                </a:cubicBezTo>
                <a:cubicBezTo>
                  <a:pt x="18884" y="2120"/>
                  <a:pt x="18884" y="2114"/>
                  <a:pt x="18884" y="2095"/>
                </a:cubicBezTo>
                <a:cubicBezTo>
                  <a:pt x="18914" y="2095"/>
                  <a:pt x="18938" y="2089"/>
                  <a:pt x="18969" y="2089"/>
                </a:cubicBezTo>
                <a:close/>
                <a:moveTo>
                  <a:pt x="18206" y="2114"/>
                </a:moveTo>
                <a:lnTo>
                  <a:pt x="18206" y="2114"/>
                </a:lnTo>
                <a:cubicBezTo>
                  <a:pt x="18212" y="2120"/>
                  <a:pt x="18218" y="2132"/>
                  <a:pt x="18230" y="2150"/>
                </a:cubicBezTo>
                <a:cubicBezTo>
                  <a:pt x="18218" y="2150"/>
                  <a:pt x="18218" y="2150"/>
                  <a:pt x="18212" y="2156"/>
                </a:cubicBezTo>
                <a:cubicBezTo>
                  <a:pt x="18212" y="2132"/>
                  <a:pt x="18212" y="2120"/>
                  <a:pt x="18206" y="2114"/>
                </a:cubicBezTo>
                <a:close/>
                <a:moveTo>
                  <a:pt x="19386" y="2095"/>
                </a:moveTo>
                <a:cubicBezTo>
                  <a:pt x="19386" y="2102"/>
                  <a:pt x="19380" y="2126"/>
                  <a:pt x="19380" y="2156"/>
                </a:cubicBezTo>
                <a:cubicBezTo>
                  <a:pt x="19368" y="2156"/>
                  <a:pt x="19362" y="2150"/>
                  <a:pt x="19362" y="2150"/>
                </a:cubicBezTo>
                <a:cubicBezTo>
                  <a:pt x="19368" y="2126"/>
                  <a:pt x="19380" y="2102"/>
                  <a:pt x="19386" y="2095"/>
                </a:cubicBezTo>
                <a:close/>
                <a:moveTo>
                  <a:pt x="18169" y="2132"/>
                </a:moveTo>
                <a:lnTo>
                  <a:pt x="18169" y="2132"/>
                </a:lnTo>
                <a:cubicBezTo>
                  <a:pt x="18175" y="2138"/>
                  <a:pt x="18175" y="2156"/>
                  <a:pt x="18182" y="2162"/>
                </a:cubicBezTo>
                <a:lnTo>
                  <a:pt x="18175" y="2162"/>
                </a:lnTo>
                <a:cubicBezTo>
                  <a:pt x="18175" y="2150"/>
                  <a:pt x="18175" y="2144"/>
                  <a:pt x="18169" y="2132"/>
                </a:cubicBezTo>
                <a:close/>
                <a:moveTo>
                  <a:pt x="18121" y="2132"/>
                </a:moveTo>
                <a:cubicBezTo>
                  <a:pt x="18121" y="2132"/>
                  <a:pt x="18127" y="2150"/>
                  <a:pt x="18139" y="2180"/>
                </a:cubicBezTo>
                <a:cubicBezTo>
                  <a:pt x="18127" y="2180"/>
                  <a:pt x="18127" y="2186"/>
                  <a:pt x="18121" y="2186"/>
                </a:cubicBezTo>
                <a:lnTo>
                  <a:pt x="18121" y="2132"/>
                </a:lnTo>
                <a:close/>
                <a:moveTo>
                  <a:pt x="18533" y="2117"/>
                </a:moveTo>
                <a:cubicBezTo>
                  <a:pt x="18542" y="2117"/>
                  <a:pt x="18552" y="2118"/>
                  <a:pt x="18563" y="2120"/>
                </a:cubicBezTo>
                <a:cubicBezTo>
                  <a:pt x="18575" y="2126"/>
                  <a:pt x="18605" y="2126"/>
                  <a:pt x="18630" y="2126"/>
                </a:cubicBezTo>
                <a:cubicBezTo>
                  <a:pt x="18605" y="2138"/>
                  <a:pt x="18575" y="2162"/>
                  <a:pt x="18545" y="2192"/>
                </a:cubicBezTo>
                <a:lnTo>
                  <a:pt x="18484" y="2150"/>
                </a:lnTo>
                <a:lnTo>
                  <a:pt x="18484" y="2132"/>
                </a:lnTo>
                <a:cubicBezTo>
                  <a:pt x="18493" y="2123"/>
                  <a:pt x="18508" y="2117"/>
                  <a:pt x="18533" y="2117"/>
                </a:cubicBezTo>
                <a:close/>
                <a:moveTo>
                  <a:pt x="19453" y="2059"/>
                </a:moveTo>
                <a:cubicBezTo>
                  <a:pt x="19429" y="2114"/>
                  <a:pt x="19429" y="2162"/>
                  <a:pt x="19429" y="2192"/>
                </a:cubicBezTo>
                <a:cubicBezTo>
                  <a:pt x="19423" y="2186"/>
                  <a:pt x="19411" y="2180"/>
                  <a:pt x="19398" y="2174"/>
                </a:cubicBezTo>
                <a:cubicBezTo>
                  <a:pt x="19417" y="2132"/>
                  <a:pt x="19429" y="2089"/>
                  <a:pt x="19453" y="2059"/>
                </a:cubicBezTo>
                <a:close/>
                <a:moveTo>
                  <a:pt x="19017" y="2126"/>
                </a:moveTo>
                <a:cubicBezTo>
                  <a:pt x="18987" y="2150"/>
                  <a:pt x="18963" y="2174"/>
                  <a:pt x="18938" y="2204"/>
                </a:cubicBezTo>
                <a:cubicBezTo>
                  <a:pt x="18932" y="2186"/>
                  <a:pt x="18926" y="2174"/>
                  <a:pt x="18914" y="2162"/>
                </a:cubicBezTo>
                <a:cubicBezTo>
                  <a:pt x="18944" y="2144"/>
                  <a:pt x="18987" y="2126"/>
                  <a:pt x="19017" y="2126"/>
                </a:cubicBezTo>
                <a:close/>
                <a:moveTo>
                  <a:pt x="18079" y="2150"/>
                </a:moveTo>
                <a:lnTo>
                  <a:pt x="18079" y="2150"/>
                </a:lnTo>
                <a:cubicBezTo>
                  <a:pt x="18085" y="2156"/>
                  <a:pt x="18097" y="2180"/>
                  <a:pt x="18097" y="2204"/>
                </a:cubicBezTo>
                <a:cubicBezTo>
                  <a:pt x="18091" y="2204"/>
                  <a:pt x="18091" y="2204"/>
                  <a:pt x="18085" y="2210"/>
                </a:cubicBezTo>
                <a:cubicBezTo>
                  <a:pt x="18085" y="2180"/>
                  <a:pt x="18079" y="2156"/>
                  <a:pt x="18079" y="2150"/>
                </a:cubicBezTo>
                <a:close/>
                <a:moveTo>
                  <a:pt x="18448" y="2162"/>
                </a:moveTo>
                <a:cubicBezTo>
                  <a:pt x="18454" y="2162"/>
                  <a:pt x="18472" y="2162"/>
                  <a:pt x="18478" y="2174"/>
                </a:cubicBezTo>
                <a:cubicBezTo>
                  <a:pt x="18502" y="2180"/>
                  <a:pt x="18521" y="2186"/>
                  <a:pt x="18539" y="2192"/>
                </a:cubicBezTo>
                <a:cubicBezTo>
                  <a:pt x="18533" y="2198"/>
                  <a:pt x="18521" y="2210"/>
                  <a:pt x="18508" y="2217"/>
                </a:cubicBezTo>
                <a:cubicBezTo>
                  <a:pt x="18490" y="2186"/>
                  <a:pt x="18472" y="2174"/>
                  <a:pt x="18448" y="2162"/>
                </a:cubicBezTo>
                <a:close/>
                <a:moveTo>
                  <a:pt x="19489" y="2053"/>
                </a:moveTo>
                <a:cubicBezTo>
                  <a:pt x="19459" y="2114"/>
                  <a:pt x="19459" y="2180"/>
                  <a:pt x="19471" y="2223"/>
                </a:cubicBezTo>
                <a:cubicBezTo>
                  <a:pt x="19459" y="2217"/>
                  <a:pt x="19453" y="2210"/>
                  <a:pt x="19441" y="2204"/>
                </a:cubicBezTo>
                <a:cubicBezTo>
                  <a:pt x="19447" y="2156"/>
                  <a:pt x="19459" y="2089"/>
                  <a:pt x="19489" y="2053"/>
                </a:cubicBezTo>
                <a:close/>
                <a:moveTo>
                  <a:pt x="18006" y="2102"/>
                </a:moveTo>
                <a:cubicBezTo>
                  <a:pt x="18030" y="2144"/>
                  <a:pt x="18042" y="2180"/>
                  <a:pt x="18060" y="2217"/>
                </a:cubicBezTo>
                <a:cubicBezTo>
                  <a:pt x="18054" y="2223"/>
                  <a:pt x="18042" y="2223"/>
                  <a:pt x="18036" y="2235"/>
                </a:cubicBezTo>
                <a:cubicBezTo>
                  <a:pt x="18036" y="2235"/>
                  <a:pt x="18030" y="2235"/>
                  <a:pt x="18030" y="2241"/>
                </a:cubicBezTo>
                <a:cubicBezTo>
                  <a:pt x="18030" y="2204"/>
                  <a:pt x="18030" y="2156"/>
                  <a:pt x="18006" y="2102"/>
                </a:cubicBezTo>
                <a:close/>
                <a:moveTo>
                  <a:pt x="18581" y="2192"/>
                </a:moveTo>
                <a:lnTo>
                  <a:pt x="18581" y="2241"/>
                </a:lnTo>
                <a:lnTo>
                  <a:pt x="18551" y="2241"/>
                </a:lnTo>
                <a:cubicBezTo>
                  <a:pt x="18551" y="2241"/>
                  <a:pt x="18551" y="2223"/>
                  <a:pt x="18569" y="2210"/>
                </a:cubicBezTo>
                <a:lnTo>
                  <a:pt x="18581" y="2192"/>
                </a:lnTo>
                <a:close/>
                <a:moveTo>
                  <a:pt x="18418" y="2210"/>
                </a:moveTo>
                <a:cubicBezTo>
                  <a:pt x="18442" y="2210"/>
                  <a:pt x="18460" y="2217"/>
                  <a:pt x="18490" y="2229"/>
                </a:cubicBezTo>
                <a:lnTo>
                  <a:pt x="18472" y="2253"/>
                </a:lnTo>
                <a:cubicBezTo>
                  <a:pt x="18454" y="2241"/>
                  <a:pt x="18442" y="2223"/>
                  <a:pt x="18418" y="2210"/>
                </a:cubicBezTo>
                <a:close/>
                <a:moveTo>
                  <a:pt x="19544" y="2071"/>
                </a:moveTo>
                <a:lnTo>
                  <a:pt x="19544" y="2071"/>
                </a:lnTo>
                <a:cubicBezTo>
                  <a:pt x="19513" y="2120"/>
                  <a:pt x="19507" y="2192"/>
                  <a:pt x="19507" y="2253"/>
                </a:cubicBezTo>
                <a:lnTo>
                  <a:pt x="19489" y="2241"/>
                </a:lnTo>
                <a:cubicBezTo>
                  <a:pt x="19501" y="2186"/>
                  <a:pt x="19513" y="2120"/>
                  <a:pt x="19544" y="2071"/>
                </a:cubicBezTo>
                <a:close/>
                <a:moveTo>
                  <a:pt x="17970" y="2095"/>
                </a:moveTo>
                <a:lnTo>
                  <a:pt x="17970" y="2095"/>
                </a:lnTo>
                <a:cubicBezTo>
                  <a:pt x="18000" y="2138"/>
                  <a:pt x="18012" y="2204"/>
                  <a:pt x="18024" y="2247"/>
                </a:cubicBezTo>
                <a:cubicBezTo>
                  <a:pt x="18018" y="2253"/>
                  <a:pt x="18006" y="2253"/>
                  <a:pt x="18000" y="2265"/>
                </a:cubicBezTo>
                <a:cubicBezTo>
                  <a:pt x="18000" y="2217"/>
                  <a:pt x="17994" y="2150"/>
                  <a:pt x="17970" y="2095"/>
                </a:cubicBezTo>
                <a:close/>
                <a:moveTo>
                  <a:pt x="19017" y="2210"/>
                </a:moveTo>
                <a:cubicBezTo>
                  <a:pt x="18993" y="2210"/>
                  <a:pt x="18963" y="2247"/>
                  <a:pt x="18944" y="2271"/>
                </a:cubicBezTo>
                <a:lnTo>
                  <a:pt x="18944" y="2241"/>
                </a:lnTo>
                <a:cubicBezTo>
                  <a:pt x="18969" y="2223"/>
                  <a:pt x="18993" y="2210"/>
                  <a:pt x="19017" y="2210"/>
                </a:cubicBezTo>
                <a:close/>
                <a:moveTo>
                  <a:pt x="18581" y="2265"/>
                </a:moveTo>
                <a:cubicBezTo>
                  <a:pt x="18581" y="2271"/>
                  <a:pt x="18581" y="2271"/>
                  <a:pt x="18593" y="2277"/>
                </a:cubicBezTo>
                <a:lnTo>
                  <a:pt x="18563" y="2277"/>
                </a:lnTo>
                <a:cubicBezTo>
                  <a:pt x="18569" y="2271"/>
                  <a:pt x="18575" y="2265"/>
                  <a:pt x="18581" y="2265"/>
                </a:cubicBezTo>
                <a:close/>
                <a:moveTo>
                  <a:pt x="17915" y="2126"/>
                </a:moveTo>
                <a:lnTo>
                  <a:pt x="17915" y="2126"/>
                </a:lnTo>
                <a:cubicBezTo>
                  <a:pt x="17939" y="2162"/>
                  <a:pt x="17958" y="2229"/>
                  <a:pt x="17964" y="2283"/>
                </a:cubicBezTo>
                <a:cubicBezTo>
                  <a:pt x="17958" y="2283"/>
                  <a:pt x="17958" y="2289"/>
                  <a:pt x="17945" y="2289"/>
                </a:cubicBezTo>
                <a:cubicBezTo>
                  <a:pt x="17945" y="2241"/>
                  <a:pt x="17939" y="2174"/>
                  <a:pt x="17915" y="2126"/>
                </a:cubicBezTo>
                <a:close/>
                <a:moveTo>
                  <a:pt x="18430" y="2283"/>
                </a:moveTo>
                <a:cubicBezTo>
                  <a:pt x="18427" y="2289"/>
                  <a:pt x="18425" y="2292"/>
                  <a:pt x="18424" y="2292"/>
                </a:cubicBezTo>
                <a:cubicBezTo>
                  <a:pt x="18422" y="2292"/>
                  <a:pt x="18421" y="2289"/>
                  <a:pt x="18418" y="2283"/>
                </a:cubicBezTo>
                <a:close/>
                <a:moveTo>
                  <a:pt x="18399" y="2307"/>
                </a:moveTo>
                <a:lnTo>
                  <a:pt x="18412" y="2313"/>
                </a:lnTo>
                <a:cubicBezTo>
                  <a:pt x="18412" y="2313"/>
                  <a:pt x="18399" y="2313"/>
                  <a:pt x="18399" y="2307"/>
                </a:cubicBezTo>
                <a:close/>
                <a:moveTo>
                  <a:pt x="18378" y="2335"/>
                </a:moveTo>
                <a:cubicBezTo>
                  <a:pt x="18384" y="2335"/>
                  <a:pt x="18387" y="2339"/>
                  <a:pt x="18387" y="2344"/>
                </a:cubicBezTo>
                <a:cubicBezTo>
                  <a:pt x="18381" y="2344"/>
                  <a:pt x="18381" y="2338"/>
                  <a:pt x="18369" y="2338"/>
                </a:cubicBezTo>
                <a:cubicBezTo>
                  <a:pt x="18373" y="2336"/>
                  <a:pt x="18376" y="2335"/>
                  <a:pt x="18378" y="2335"/>
                </a:cubicBezTo>
                <a:close/>
                <a:moveTo>
                  <a:pt x="17183" y="2213"/>
                </a:moveTo>
                <a:cubicBezTo>
                  <a:pt x="17142" y="2242"/>
                  <a:pt x="17106" y="2266"/>
                  <a:pt x="17092" y="2271"/>
                </a:cubicBezTo>
                <a:cubicBezTo>
                  <a:pt x="17093" y="2271"/>
                  <a:pt x="17095" y="2272"/>
                  <a:pt x="17098" y="2272"/>
                </a:cubicBezTo>
                <a:cubicBezTo>
                  <a:pt x="17112" y="2272"/>
                  <a:pt x="17133" y="2264"/>
                  <a:pt x="17156" y="2254"/>
                </a:cubicBezTo>
                <a:lnTo>
                  <a:pt x="17156" y="2254"/>
                </a:lnTo>
                <a:cubicBezTo>
                  <a:pt x="17139" y="2284"/>
                  <a:pt x="17129" y="2313"/>
                  <a:pt x="17123" y="2337"/>
                </a:cubicBezTo>
                <a:lnTo>
                  <a:pt x="17123" y="2337"/>
                </a:lnTo>
                <a:cubicBezTo>
                  <a:pt x="17136" y="2341"/>
                  <a:pt x="17147" y="2347"/>
                  <a:pt x="17156" y="2354"/>
                </a:cubicBezTo>
                <a:lnTo>
                  <a:pt x="17156" y="2354"/>
                </a:lnTo>
                <a:cubicBezTo>
                  <a:pt x="17163" y="2326"/>
                  <a:pt x="17179" y="2279"/>
                  <a:pt x="17216" y="2220"/>
                </a:cubicBezTo>
                <a:lnTo>
                  <a:pt x="17216" y="2220"/>
                </a:lnTo>
                <a:cubicBezTo>
                  <a:pt x="17198" y="2232"/>
                  <a:pt x="17177" y="2244"/>
                  <a:pt x="17156" y="2254"/>
                </a:cubicBezTo>
                <a:lnTo>
                  <a:pt x="17156" y="2254"/>
                </a:lnTo>
                <a:cubicBezTo>
                  <a:pt x="17164" y="2240"/>
                  <a:pt x="17173" y="2226"/>
                  <a:pt x="17183" y="2213"/>
                </a:cubicBezTo>
                <a:close/>
                <a:moveTo>
                  <a:pt x="17173" y="2342"/>
                </a:moveTo>
                <a:cubicBezTo>
                  <a:pt x="17169" y="2348"/>
                  <a:pt x="17166" y="2354"/>
                  <a:pt x="17163" y="2359"/>
                </a:cubicBezTo>
                <a:lnTo>
                  <a:pt x="17163" y="2359"/>
                </a:lnTo>
                <a:cubicBezTo>
                  <a:pt x="17168" y="2363"/>
                  <a:pt x="17172" y="2368"/>
                  <a:pt x="17176" y="2374"/>
                </a:cubicBezTo>
                <a:cubicBezTo>
                  <a:pt x="17174" y="2364"/>
                  <a:pt x="17172" y="2353"/>
                  <a:pt x="17173" y="2342"/>
                </a:cubicBezTo>
                <a:close/>
                <a:moveTo>
                  <a:pt x="17156" y="2354"/>
                </a:moveTo>
                <a:cubicBezTo>
                  <a:pt x="17153" y="2367"/>
                  <a:pt x="17152" y="2376"/>
                  <a:pt x="17152" y="2380"/>
                </a:cubicBezTo>
                <a:cubicBezTo>
                  <a:pt x="17155" y="2374"/>
                  <a:pt x="17158" y="2367"/>
                  <a:pt x="17163" y="2359"/>
                </a:cubicBezTo>
                <a:lnTo>
                  <a:pt x="17163" y="2359"/>
                </a:lnTo>
                <a:cubicBezTo>
                  <a:pt x="17161" y="2357"/>
                  <a:pt x="17159" y="2355"/>
                  <a:pt x="17156" y="2354"/>
                </a:cubicBezTo>
                <a:close/>
                <a:moveTo>
                  <a:pt x="18338" y="2371"/>
                </a:moveTo>
                <a:cubicBezTo>
                  <a:pt x="18342" y="2371"/>
                  <a:pt x="18345" y="2376"/>
                  <a:pt x="18345" y="2380"/>
                </a:cubicBezTo>
                <a:cubicBezTo>
                  <a:pt x="18339" y="2380"/>
                  <a:pt x="18339" y="2374"/>
                  <a:pt x="18333" y="2374"/>
                </a:cubicBezTo>
                <a:cubicBezTo>
                  <a:pt x="18335" y="2372"/>
                  <a:pt x="18336" y="2371"/>
                  <a:pt x="18338" y="2371"/>
                </a:cubicBezTo>
                <a:close/>
                <a:moveTo>
                  <a:pt x="22789" y="2374"/>
                </a:moveTo>
                <a:cubicBezTo>
                  <a:pt x="22789" y="2374"/>
                  <a:pt x="22722" y="2404"/>
                  <a:pt x="22668" y="2404"/>
                </a:cubicBezTo>
                <a:lnTo>
                  <a:pt x="22650" y="2386"/>
                </a:lnTo>
                <a:cubicBezTo>
                  <a:pt x="22692" y="2374"/>
                  <a:pt x="22789" y="2374"/>
                  <a:pt x="22789" y="2374"/>
                </a:cubicBezTo>
                <a:close/>
                <a:moveTo>
                  <a:pt x="18303" y="2392"/>
                </a:moveTo>
                <a:cubicBezTo>
                  <a:pt x="18309" y="2392"/>
                  <a:pt x="18327" y="2398"/>
                  <a:pt x="18333" y="2404"/>
                </a:cubicBezTo>
                <a:lnTo>
                  <a:pt x="18327" y="2416"/>
                </a:lnTo>
                <a:lnTo>
                  <a:pt x="18303" y="2392"/>
                </a:lnTo>
                <a:close/>
                <a:moveTo>
                  <a:pt x="18278" y="2428"/>
                </a:moveTo>
                <a:cubicBezTo>
                  <a:pt x="18291" y="2428"/>
                  <a:pt x="18297" y="2435"/>
                  <a:pt x="18303" y="2447"/>
                </a:cubicBezTo>
                <a:cubicBezTo>
                  <a:pt x="18303" y="2447"/>
                  <a:pt x="18303" y="2453"/>
                  <a:pt x="18297" y="2453"/>
                </a:cubicBezTo>
                <a:cubicBezTo>
                  <a:pt x="18297" y="2447"/>
                  <a:pt x="18291" y="2435"/>
                  <a:pt x="18278" y="2428"/>
                </a:cubicBezTo>
                <a:close/>
                <a:moveTo>
                  <a:pt x="22807" y="2416"/>
                </a:moveTo>
                <a:cubicBezTo>
                  <a:pt x="22777" y="2428"/>
                  <a:pt x="22740" y="2447"/>
                  <a:pt x="22710" y="2453"/>
                </a:cubicBezTo>
                <a:cubicBezTo>
                  <a:pt x="22698" y="2447"/>
                  <a:pt x="22692" y="2428"/>
                  <a:pt x="22686" y="2422"/>
                </a:cubicBezTo>
                <a:cubicBezTo>
                  <a:pt x="22701" y="2422"/>
                  <a:pt x="22724" y="2424"/>
                  <a:pt x="22747" y="2424"/>
                </a:cubicBezTo>
                <a:cubicBezTo>
                  <a:pt x="22769" y="2424"/>
                  <a:pt x="22792" y="2422"/>
                  <a:pt x="22807" y="2416"/>
                </a:cubicBezTo>
                <a:close/>
                <a:moveTo>
                  <a:pt x="22749" y="2467"/>
                </a:moveTo>
                <a:lnTo>
                  <a:pt x="22722" y="2477"/>
                </a:lnTo>
                <a:cubicBezTo>
                  <a:pt x="22731" y="2472"/>
                  <a:pt x="22740" y="2470"/>
                  <a:pt x="22749" y="2467"/>
                </a:cubicBezTo>
                <a:close/>
                <a:moveTo>
                  <a:pt x="18242" y="2459"/>
                </a:moveTo>
                <a:lnTo>
                  <a:pt x="18242" y="2459"/>
                </a:lnTo>
                <a:cubicBezTo>
                  <a:pt x="18242" y="2459"/>
                  <a:pt x="18260" y="2465"/>
                  <a:pt x="18278" y="2483"/>
                </a:cubicBezTo>
                <a:lnTo>
                  <a:pt x="18272" y="2489"/>
                </a:lnTo>
                <a:lnTo>
                  <a:pt x="18242" y="2459"/>
                </a:lnTo>
                <a:close/>
                <a:moveTo>
                  <a:pt x="22480" y="2416"/>
                </a:moveTo>
                <a:lnTo>
                  <a:pt x="22480" y="2416"/>
                </a:lnTo>
                <a:cubicBezTo>
                  <a:pt x="22444" y="2447"/>
                  <a:pt x="22414" y="2477"/>
                  <a:pt x="22395" y="2507"/>
                </a:cubicBezTo>
                <a:cubicBezTo>
                  <a:pt x="22389" y="2507"/>
                  <a:pt x="22383" y="2495"/>
                  <a:pt x="22377" y="2495"/>
                </a:cubicBezTo>
                <a:cubicBezTo>
                  <a:pt x="22383" y="2483"/>
                  <a:pt x="22444" y="2422"/>
                  <a:pt x="22480" y="2416"/>
                </a:cubicBezTo>
                <a:close/>
                <a:moveTo>
                  <a:pt x="22807" y="2483"/>
                </a:moveTo>
                <a:cubicBezTo>
                  <a:pt x="22789" y="2495"/>
                  <a:pt x="22771" y="2495"/>
                  <a:pt x="22747" y="2507"/>
                </a:cubicBezTo>
                <a:cubicBezTo>
                  <a:pt x="22759" y="2495"/>
                  <a:pt x="22783" y="2489"/>
                  <a:pt x="22807" y="2483"/>
                </a:cubicBezTo>
                <a:close/>
                <a:moveTo>
                  <a:pt x="22498" y="2453"/>
                </a:moveTo>
                <a:lnTo>
                  <a:pt x="22498" y="2453"/>
                </a:lnTo>
                <a:cubicBezTo>
                  <a:pt x="22498" y="2453"/>
                  <a:pt x="22468" y="2489"/>
                  <a:pt x="22438" y="2519"/>
                </a:cubicBezTo>
                <a:cubicBezTo>
                  <a:pt x="22426" y="2513"/>
                  <a:pt x="22420" y="2513"/>
                  <a:pt x="22414" y="2513"/>
                </a:cubicBezTo>
                <a:cubicBezTo>
                  <a:pt x="22450" y="2483"/>
                  <a:pt x="22498" y="2453"/>
                  <a:pt x="22498" y="2453"/>
                </a:cubicBezTo>
                <a:close/>
                <a:moveTo>
                  <a:pt x="22801" y="2513"/>
                </a:moveTo>
                <a:cubicBezTo>
                  <a:pt x="22783" y="2519"/>
                  <a:pt x="22771" y="2519"/>
                  <a:pt x="22753" y="2519"/>
                </a:cubicBezTo>
                <a:cubicBezTo>
                  <a:pt x="22771" y="2519"/>
                  <a:pt x="22783" y="2513"/>
                  <a:pt x="22801" y="2513"/>
                </a:cubicBezTo>
                <a:close/>
                <a:moveTo>
                  <a:pt x="18212" y="2489"/>
                </a:moveTo>
                <a:cubicBezTo>
                  <a:pt x="18230" y="2489"/>
                  <a:pt x="18242" y="2507"/>
                  <a:pt x="18254" y="2519"/>
                </a:cubicBezTo>
                <a:cubicBezTo>
                  <a:pt x="18254" y="2525"/>
                  <a:pt x="18248" y="2537"/>
                  <a:pt x="18248" y="2537"/>
                </a:cubicBezTo>
                <a:cubicBezTo>
                  <a:pt x="18236" y="2519"/>
                  <a:pt x="18218" y="2495"/>
                  <a:pt x="18212" y="2489"/>
                </a:cubicBezTo>
                <a:close/>
                <a:moveTo>
                  <a:pt x="22512" y="2473"/>
                </a:moveTo>
                <a:lnTo>
                  <a:pt x="22474" y="2537"/>
                </a:lnTo>
                <a:cubicBezTo>
                  <a:pt x="22468" y="2525"/>
                  <a:pt x="22456" y="2525"/>
                  <a:pt x="22450" y="2519"/>
                </a:cubicBezTo>
                <a:cubicBezTo>
                  <a:pt x="22471" y="2514"/>
                  <a:pt x="22498" y="2494"/>
                  <a:pt x="22512" y="2473"/>
                </a:cubicBezTo>
                <a:close/>
                <a:moveTo>
                  <a:pt x="22529" y="2513"/>
                </a:moveTo>
                <a:cubicBezTo>
                  <a:pt x="22516" y="2525"/>
                  <a:pt x="22510" y="2531"/>
                  <a:pt x="22498" y="2550"/>
                </a:cubicBezTo>
                <a:cubicBezTo>
                  <a:pt x="22504" y="2531"/>
                  <a:pt x="22516" y="2519"/>
                  <a:pt x="22529" y="2513"/>
                </a:cubicBezTo>
                <a:close/>
                <a:moveTo>
                  <a:pt x="22559" y="2525"/>
                </a:moveTo>
                <a:lnTo>
                  <a:pt x="22559" y="2525"/>
                </a:lnTo>
                <a:cubicBezTo>
                  <a:pt x="22547" y="2544"/>
                  <a:pt x="22541" y="2556"/>
                  <a:pt x="22529" y="2574"/>
                </a:cubicBezTo>
                <a:lnTo>
                  <a:pt x="22516" y="2574"/>
                </a:lnTo>
                <a:cubicBezTo>
                  <a:pt x="22535" y="2556"/>
                  <a:pt x="22547" y="2544"/>
                  <a:pt x="22559" y="2525"/>
                </a:cubicBezTo>
                <a:close/>
                <a:moveTo>
                  <a:pt x="22565" y="2550"/>
                </a:moveTo>
                <a:cubicBezTo>
                  <a:pt x="22565" y="2568"/>
                  <a:pt x="22559" y="2574"/>
                  <a:pt x="22547" y="2580"/>
                </a:cubicBezTo>
                <a:cubicBezTo>
                  <a:pt x="22547" y="2574"/>
                  <a:pt x="22553" y="2556"/>
                  <a:pt x="22565" y="2550"/>
                </a:cubicBezTo>
                <a:close/>
                <a:moveTo>
                  <a:pt x="19146" y="2578"/>
                </a:moveTo>
                <a:cubicBezTo>
                  <a:pt x="19145" y="2581"/>
                  <a:pt x="19144" y="2583"/>
                  <a:pt x="19144" y="2586"/>
                </a:cubicBezTo>
                <a:cubicBezTo>
                  <a:pt x="19144" y="2583"/>
                  <a:pt x="19145" y="2581"/>
                  <a:pt x="19146" y="2578"/>
                </a:cubicBezTo>
                <a:close/>
                <a:moveTo>
                  <a:pt x="18127" y="2489"/>
                </a:moveTo>
                <a:cubicBezTo>
                  <a:pt x="18169" y="2513"/>
                  <a:pt x="18206" y="2531"/>
                  <a:pt x="18236" y="2568"/>
                </a:cubicBezTo>
                <a:cubicBezTo>
                  <a:pt x="18236" y="2574"/>
                  <a:pt x="18230" y="2586"/>
                  <a:pt x="18218" y="2598"/>
                </a:cubicBezTo>
                <a:cubicBezTo>
                  <a:pt x="18206" y="2568"/>
                  <a:pt x="18175" y="2519"/>
                  <a:pt x="18127" y="2489"/>
                </a:cubicBezTo>
                <a:close/>
                <a:moveTo>
                  <a:pt x="23116" y="2519"/>
                </a:moveTo>
                <a:cubicBezTo>
                  <a:pt x="23116" y="2519"/>
                  <a:pt x="23207" y="2568"/>
                  <a:pt x="23237" y="2598"/>
                </a:cubicBezTo>
                <a:cubicBezTo>
                  <a:pt x="23231" y="2598"/>
                  <a:pt x="23225" y="2604"/>
                  <a:pt x="23207" y="2604"/>
                </a:cubicBezTo>
                <a:cubicBezTo>
                  <a:pt x="23164" y="2574"/>
                  <a:pt x="23116" y="2519"/>
                  <a:pt x="23116" y="2519"/>
                </a:cubicBezTo>
                <a:close/>
                <a:moveTo>
                  <a:pt x="23092" y="2537"/>
                </a:moveTo>
                <a:lnTo>
                  <a:pt x="23092" y="2537"/>
                </a:lnTo>
                <a:cubicBezTo>
                  <a:pt x="23110" y="2568"/>
                  <a:pt x="23164" y="2598"/>
                  <a:pt x="23201" y="2604"/>
                </a:cubicBezTo>
                <a:cubicBezTo>
                  <a:pt x="23182" y="2610"/>
                  <a:pt x="23176" y="2610"/>
                  <a:pt x="23164" y="2616"/>
                </a:cubicBezTo>
                <a:cubicBezTo>
                  <a:pt x="23140" y="2598"/>
                  <a:pt x="23110" y="2568"/>
                  <a:pt x="23092" y="2537"/>
                </a:cubicBezTo>
                <a:close/>
                <a:moveTo>
                  <a:pt x="18091" y="2507"/>
                </a:moveTo>
                <a:lnTo>
                  <a:pt x="18091" y="2507"/>
                </a:lnTo>
                <a:cubicBezTo>
                  <a:pt x="18139" y="2525"/>
                  <a:pt x="18188" y="2580"/>
                  <a:pt x="18212" y="2610"/>
                </a:cubicBezTo>
                <a:cubicBezTo>
                  <a:pt x="18212" y="2616"/>
                  <a:pt x="18206" y="2634"/>
                  <a:pt x="18206" y="2640"/>
                </a:cubicBezTo>
                <a:cubicBezTo>
                  <a:pt x="18182" y="2598"/>
                  <a:pt x="18151" y="2531"/>
                  <a:pt x="18091" y="2507"/>
                </a:cubicBezTo>
                <a:close/>
                <a:moveTo>
                  <a:pt x="23061" y="2610"/>
                </a:moveTo>
                <a:lnTo>
                  <a:pt x="23061" y="2610"/>
                </a:lnTo>
                <a:cubicBezTo>
                  <a:pt x="23073" y="2616"/>
                  <a:pt x="23086" y="2634"/>
                  <a:pt x="23110" y="2646"/>
                </a:cubicBezTo>
                <a:cubicBezTo>
                  <a:pt x="23110" y="2646"/>
                  <a:pt x="23104" y="2646"/>
                  <a:pt x="23104" y="2652"/>
                </a:cubicBezTo>
                <a:cubicBezTo>
                  <a:pt x="23086" y="2640"/>
                  <a:pt x="23073" y="2622"/>
                  <a:pt x="23061" y="2610"/>
                </a:cubicBezTo>
                <a:close/>
                <a:moveTo>
                  <a:pt x="23049" y="2628"/>
                </a:moveTo>
                <a:lnTo>
                  <a:pt x="23080" y="2659"/>
                </a:lnTo>
                <a:cubicBezTo>
                  <a:pt x="23061" y="2646"/>
                  <a:pt x="23055" y="2640"/>
                  <a:pt x="23049" y="2628"/>
                </a:cubicBezTo>
                <a:close/>
                <a:moveTo>
                  <a:pt x="18061" y="2550"/>
                </a:moveTo>
                <a:cubicBezTo>
                  <a:pt x="18109" y="2574"/>
                  <a:pt x="18157" y="2634"/>
                  <a:pt x="18188" y="2671"/>
                </a:cubicBezTo>
                <a:cubicBezTo>
                  <a:pt x="18188" y="2677"/>
                  <a:pt x="18182" y="2677"/>
                  <a:pt x="18182" y="2689"/>
                </a:cubicBezTo>
                <a:cubicBezTo>
                  <a:pt x="18151" y="2634"/>
                  <a:pt x="18109" y="2574"/>
                  <a:pt x="18061" y="2550"/>
                </a:cubicBezTo>
                <a:close/>
                <a:moveTo>
                  <a:pt x="18719" y="2760"/>
                </a:moveTo>
                <a:cubicBezTo>
                  <a:pt x="18719" y="2760"/>
                  <a:pt x="18720" y="2761"/>
                  <a:pt x="18720" y="2761"/>
                </a:cubicBezTo>
                <a:cubicBezTo>
                  <a:pt x="18720" y="2761"/>
                  <a:pt x="18719" y="2760"/>
                  <a:pt x="18719" y="2760"/>
                </a:cubicBezTo>
                <a:close/>
                <a:moveTo>
                  <a:pt x="22753" y="2725"/>
                </a:moveTo>
                <a:cubicBezTo>
                  <a:pt x="22759" y="2731"/>
                  <a:pt x="22753" y="2737"/>
                  <a:pt x="22753" y="2737"/>
                </a:cubicBezTo>
                <a:lnTo>
                  <a:pt x="22759" y="2737"/>
                </a:lnTo>
                <a:cubicBezTo>
                  <a:pt x="22753" y="2755"/>
                  <a:pt x="22753" y="2755"/>
                  <a:pt x="22753" y="2761"/>
                </a:cubicBezTo>
                <a:lnTo>
                  <a:pt x="22740" y="2761"/>
                </a:lnTo>
                <a:lnTo>
                  <a:pt x="22740" y="2755"/>
                </a:lnTo>
                <a:cubicBezTo>
                  <a:pt x="22740" y="2749"/>
                  <a:pt x="22747" y="2749"/>
                  <a:pt x="22747" y="2737"/>
                </a:cubicBezTo>
                <a:cubicBezTo>
                  <a:pt x="22747" y="2731"/>
                  <a:pt x="22753" y="2731"/>
                  <a:pt x="22753" y="2725"/>
                </a:cubicBezTo>
                <a:close/>
                <a:moveTo>
                  <a:pt x="22338" y="2745"/>
                </a:moveTo>
                <a:cubicBezTo>
                  <a:pt x="22333" y="2760"/>
                  <a:pt x="22327" y="2774"/>
                  <a:pt x="22323" y="2786"/>
                </a:cubicBezTo>
                <a:lnTo>
                  <a:pt x="22317" y="2786"/>
                </a:lnTo>
                <a:cubicBezTo>
                  <a:pt x="22324" y="2773"/>
                  <a:pt x="22332" y="2760"/>
                  <a:pt x="22338" y="2745"/>
                </a:cubicBezTo>
                <a:close/>
                <a:moveTo>
                  <a:pt x="22389" y="2683"/>
                </a:moveTo>
                <a:cubicBezTo>
                  <a:pt x="22389" y="2719"/>
                  <a:pt x="22377" y="2761"/>
                  <a:pt x="22365" y="2786"/>
                </a:cubicBezTo>
                <a:lnTo>
                  <a:pt x="22347" y="2786"/>
                </a:lnTo>
                <a:cubicBezTo>
                  <a:pt x="22365" y="2761"/>
                  <a:pt x="22383" y="2725"/>
                  <a:pt x="22389" y="2683"/>
                </a:cubicBezTo>
                <a:close/>
                <a:moveTo>
                  <a:pt x="22405" y="2725"/>
                </a:moveTo>
                <a:cubicBezTo>
                  <a:pt x="22401" y="2744"/>
                  <a:pt x="22395" y="2765"/>
                  <a:pt x="22395" y="2786"/>
                </a:cubicBezTo>
                <a:lnTo>
                  <a:pt x="22377" y="2786"/>
                </a:lnTo>
                <a:cubicBezTo>
                  <a:pt x="22386" y="2767"/>
                  <a:pt x="22399" y="2749"/>
                  <a:pt x="22405" y="2725"/>
                </a:cubicBezTo>
                <a:close/>
                <a:moveTo>
                  <a:pt x="22426" y="2749"/>
                </a:moveTo>
                <a:lnTo>
                  <a:pt x="22426" y="2786"/>
                </a:lnTo>
                <a:lnTo>
                  <a:pt x="22414" y="2786"/>
                </a:lnTo>
                <a:cubicBezTo>
                  <a:pt x="22426" y="2768"/>
                  <a:pt x="22426" y="2755"/>
                  <a:pt x="22426" y="2749"/>
                </a:cubicBezTo>
                <a:close/>
                <a:moveTo>
                  <a:pt x="22458" y="2771"/>
                </a:moveTo>
                <a:cubicBezTo>
                  <a:pt x="22457" y="2776"/>
                  <a:pt x="22456" y="2780"/>
                  <a:pt x="22456" y="2786"/>
                </a:cubicBezTo>
                <a:lnTo>
                  <a:pt x="22450" y="2786"/>
                </a:lnTo>
                <a:lnTo>
                  <a:pt x="22458" y="2771"/>
                </a:lnTo>
                <a:close/>
                <a:moveTo>
                  <a:pt x="22516" y="2768"/>
                </a:moveTo>
                <a:lnTo>
                  <a:pt x="22516" y="2798"/>
                </a:lnTo>
                <a:lnTo>
                  <a:pt x="22510" y="2798"/>
                </a:lnTo>
                <a:cubicBezTo>
                  <a:pt x="22510" y="2786"/>
                  <a:pt x="22516" y="2780"/>
                  <a:pt x="22516" y="2768"/>
                </a:cubicBezTo>
                <a:close/>
                <a:moveTo>
                  <a:pt x="22541" y="2786"/>
                </a:moveTo>
                <a:cubicBezTo>
                  <a:pt x="22541" y="2792"/>
                  <a:pt x="22547" y="2798"/>
                  <a:pt x="22547" y="2810"/>
                </a:cubicBezTo>
                <a:lnTo>
                  <a:pt x="22541" y="2810"/>
                </a:lnTo>
                <a:cubicBezTo>
                  <a:pt x="22535" y="2792"/>
                  <a:pt x="22541" y="2786"/>
                  <a:pt x="22541" y="2786"/>
                </a:cubicBezTo>
                <a:close/>
                <a:moveTo>
                  <a:pt x="22571" y="2792"/>
                </a:moveTo>
                <a:cubicBezTo>
                  <a:pt x="22571" y="2798"/>
                  <a:pt x="22577" y="2810"/>
                  <a:pt x="22577" y="2816"/>
                </a:cubicBezTo>
                <a:lnTo>
                  <a:pt x="22571" y="2816"/>
                </a:lnTo>
                <a:lnTo>
                  <a:pt x="22571" y="2792"/>
                </a:lnTo>
                <a:close/>
                <a:moveTo>
                  <a:pt x="22595" y="2798"/>
                </a:moveTo>
                <a:cubicBezTo>
                  <a:pt x="22595" y="2798"/>
                  <a:pt x="22601" y="2804"/>
                  <a:pt x="22601" y="2816"/>
                </a:cubicBezTo>
                <a:lnTo>
                  <a:pt x="22595" y="2816"/>
                </a:lnTo>
                <a:lnTo>
                  <a:pt x="22595" y="2798"/>
                </a:lnTo>
                <a:close/>
                <a:moveTo>
                  <a:pt x="22783" y="2786"/>
                </a:moveTo>
                <a:cubicBezTo>
                  <a:pt x="22777" y="2792"/>
                  <a:pt x="22777" y="2798"/>
                  <a:pt x="22771" y="2816"/>
                </a:cubicBezTo>
                <a:cubicBezTo>
                  <a:pt x="22759" y="2810"/>
                  <a:pt x="22759" y="2798"/>
                  <a:pt x="22753" y="2798"/>
                </a:cubicBezTo>
                <a:lnTo>
                  <a:pt x="22771" y="2786"/>
                </a:lnTo>
                <a:close/>
                <a:moveTo>
                  <a:pt x="22813" y="2780"/>
                </a:moveTo>
                <a:lnTo>
                  <a:pt x="22813" y="2798"/>
                </a:lnTo>
                <a:cubicBezTo>
                  <a:pt x="22801" y="2804"/>
                  <a:pt x="22789" y="2816"/>
                  <a:pt x="22777" y="2816"/>
                </a:cubicBezTo>
                <a:lnTo>
                  <a:pt x="22801" y="2786"/>
                </a:lnTo>
                <a:cubicBezTo>
                  <a:pt x="22807" y="2780"/>
                  <a:pt x="22807" y="2780"/>
                  <a:pt x="22813" y="2780"/>
                </a:cubicBezTo>
                <a:close/>
                <a:moveTo>
                  <a:pt x="23255" y="2761"/>
                </a:moveTo>
                <a:cubicBezTo>
                  <a:pt x="23255" y="2780"/>
                  <a:pt x="23255" y="2798"/>
                  <a:pt x="23261" y="2816"/>
                </a:cubicBezTo>
                <a:lnTo>
                  <a:pt x="23255" y="2816"/>
                </a:lnTo>
                <a:cubicBezTo>
                  <a:pt x="23243" y="2798"/>
                  <a:pt x="23243" y="2780"/>
                  <a:pt x="23255" y="2761"/>
                </a:cubicBezTo>
                <a:close/>
                <a:moveTo>
                  <a:pt x="22716" y="2792"/>
                </a:moveTo>
                <a:cubicBezTo>
                  <a:pt x="22716" y="2792"/>
                  <a:pt x="22722" y="2792"/>
                  <a:pt x="22728" y="2798"/>
                </a:cubicBezTo>
                <a:lnTo>
                  <a:pt x="22710" y="2822"/>
                </a:lnTo>
                <a:lnTo>
                  <a:pt x="22710" y="2822"/>
                </a:lnTo>
                <a:lnTo>
                  <a:pt x="22716" y="2792"/>
                </a:lnTo>
                <a:close/>
                <a:moveTo>
                  <a:pt x="22607" y="2798"/>
                </a:moveTo>
                <a:lnTo>
                  <a:pt x="22607" y="2822"/>
                </a:lnTo>
                <a:lnTo>
                  <a:pt x="22601" y="2822"/>
                </a:lnTo>
                <a:cubicBezTo>
                  <a:pt x="22607" y="2816"/>
                  <a:pt x="22607" y="2810"/>
                  <a:pt x="22607" y="2798"/>
                </a:cubicBezTo>
                <a:close/>
                <a:moveTo>
                  <a:pt x="23316" y="2737"/>
                </a:moveTo>
                <a:lnTo>
                  <a:pt x="23316" y="2737"/>
                </a:lnTo>
                <a:cubicBezTo>
                  <a:pt x="23316" y="2755"/>
                  <a:pt x="23328" y="2792"/>
                  <a:pt x="23346" y="2822"/>
                </a:cubicBezTo>
                <a:lnTo>
                  <a:pt x="23322" y="2822"/>
                </a:lnTo>
                <a:cubicBezTo>
                  <a:pt x="23316" y="2792"/>
                  <a:pt x="23316" y="2761"/>
                  <a:pt x="23316" y="2737"/>
                </a:cubicBezTo>
                <a:close/>
                <a:moveTo>
                  <a:pt x="23346" y="2731"/>
                </a:moveTo>
                <a:cubicBezTo>
                  <a:pt x="23346" y="2731"/>
                  <a:pt x="23376" y="2786"/>
                  <a:pt x="23388" y="2822"/>
                </a:cubicBezTo>
                <a:lnTo>
                  <a:pt x="23358" y="2822"/>
                </a:lnTo>
                <a:lnTo>
                  <a:pt x="23346" y="2731"/>
                </a:lnTo>
                <a:close/>
                <a:moveTo>
                  <a:pt x="23376" y="2707"/>
                </a:moveTo>
                <a:lnTo>
                  <a:pt x="23376" y="2707"/>
                </a:lnTo>
                <a:cubicBezTo>
                  <a:pt x="23406" y="2731"/>
                  <a:pt x="23419" y="2816"/>
                  <a:pt x="23425" y="2828"/>
                </a:cubicBezTo>
                <a:lnTo>
                  <a:pt x="23406" y="2828"/>
                </a:lnTo>
                <a:cubicBezTo>
                  <a:pt x="23406" y="2798"/>
                  <a:pt x="23394" y="2761"/>
                  <a:pt x="23376" y="2707"/>
                </a:cubicBezTo>
                <a:close/>
                <a:moveTo>
                  <a:pt x="22656" y="2786"/>
                </a:moveTo>
                <a:cubicBezTo>
                  <a:pt x="22662" y="2786"/>
                  <a:pt x="22662" y="2792"/>
                  <a:pt x="22662" y="2798"/>
                </a:cubicBezTo>
                <a:lnTo>
                  <a:pt x="22650" y="2816"/>
                </a:lnTo>
                <a:cubicBezTo>
                  <a:pt x="22656" y="2816"/>
                  <a:pt x="22662" y="2816"/>
                  <a:pt x="22668" y="2810"/>
                </a:cubicBezTo>
                <a:lnTo>
                  <a:pt x="22668" y="2840"/>
                </a:lnTo>
                <a:cubicBezTo>
                  <a:pt x="22662" y="2840"/>
                  <a:pt x="22656" y="2828"/>
                  <a:pt x="22650" y="2828"/>
                </a:cubicBezTo>
                <a:cubicBezTo>
                  <a:pt x="22638" y="2828"/>
                  <a:pt x="22650" y="2822"/>
                  <a:pt x="22650" y="2816"/>
                </a:cubicBezTo>
                <a:cubicBezTo>
                  <a:pt x="22650" y="2798"/>
                  <a:pt x="22656" y="2792"/>
                  <a:pt x="22656" y="2786"/>
                </a:cubicBezTo>
                <a:close/>
                <a:moveTo>
                  <a:pt x="22983" y="2840"/>
                </a:moveTo>
                <a:cubicBezTo>
                  <a:pt x="22977" y="2843"/>
                  <a:pt x="22974" y="2846"/>
                  <a:pt x="22974" y="2848"/>
                </a:cubicBezTo>
                <a:lnTo>
                  <a:pt x="22974" y="2848"/>
                </a:lnTo>
                <a:lnTo>
                  <a:pt x="22971" y="2846"/>
                </a:lnTo>
                <a:cubicBezTo>
                  <a:pt x="22971" y="2846"/>
                  <a:pt x="22971" y="2840"/>
                  <a:pt x="22983" y="2840"/>
                </a:cubicBezTo>
                <a:close/>
                <a:moveTo>
                  <a:pt x="22807" y="2840"/>
                </a:moveTo>
                <a:lnTo>
                  <a:pt x="22789" y="2846"/>
                </a:lnTo>
                <a:cubicBezTo>
                  <a:pt x="22792" y="2848"/>
                  <a:pt x="22795" y="2849"/>
                  <a:pt x="22797" y="2851"/>
                </a:cubicBezTo>
                <a:lnTo>
                  <a:pt x="22797" y="2851"/>
                </a:lnTo>
                <a:cubicBezTo>
                  <a:pt x="22801" y="2850"/>
                  <a:pt x="22804" y="2849"/>
                  <a:pt x="22807" y="2846"/>
                </a:cubicBezTo>
                <a:lnTo>
                  <a:pt x="22807" y="2840"/>
                </a:lnTo>
                <a:close/>
                <a:moveTo>
                  <a:pt x="22692" y="2792"/>
                </a:moveTo>
                <a:cubicBezTo>
                  <a:pt x="22698" y="2810"/>
                  <a:pt x="22698" y="2816"/>
                  <a:pt x="22698" y="2828"/>
                </a:cubicBezTo>
                <a:lnTo>
                  <a:pt x="22698" y="2858"/>
                </a:lnTo>
                <a:cubicBezTo>
                  <a:pt x="22692" y="2852"/>
                  <a:pt x="22686" y="2852"/>
                  <a:pt x="22668" y="2846"/>
                </a:cubicBezTo>
                <a:cubicBezTo>
                  <a:pt x="22686" y="2828"/>
                  <a:pt x="22692" y="2810"/>
                  <a:pt x="22692" y="2792"/>
                </a:cubicBezTo>
                <a:close/>
                <a:moveTo>
                  <a:pt x="22813" y="2816"/>
                </a:moveTo>
                <a:cubicBezTo>
                  <a:pt x="22807" y="2822"/>
                  <a:pt x="22807" y="2834"/>
                  <a:pt x="22807" y="2846"/>
                </a:cubicBezTo>
                <a:lnTo>
                  <a:pt x="22807" y="2870"/>
                </a:lnTo>
                <a:cubicBezTo>
                  <a:pt x="22807" y="2862"/>
                  <a:pt x="22804" y="2856"/>
                  <a:pt x="22797" y="2851"/>
                </a:cubicBezTo>
                <a:lnTo>
                  <a:pt x="22797" y="2851"/>
                </a:lnTo>
                <a:cubicBezTo>
                  <a:pt x="22793" y="2852"/>
                  <a:pt x="22789" y="2852"/>
                  <a:pt x="22789" y="2852"/>
                </a:cubicBezTo>
                <a:cubicBezTo>
                  <a:pt x="22783" y="2846"/>
                  <a:pt x="22777" y="2834"/>
                  <a:pt x="22777" y="2822"/>
                </a:cubicBezTo>
                <a:cubicBezTo>
                  <a:pt x="22783" y="2822"/>
                  <a:pt x="22801" y="2822"/>
                  <a:pt x="22813" y="2816"/>
                </a:cubicBezTo>
                <a:close/>
                <a:moveTo>
                  <a:pt x="22849" y="2846"/>
                </a:moveTo>
                <a:lnTo>
                  <a:pt x="22849" y="2846"/>
                </a:lnTo>
                <a:cubicBezTo>
                  <a:pt x="22849" y="2852"/>
                  <a:pt x="22856" y="2852"/>
                  <a:pt x="22856" y="2858"/>
                </a:cubicBezTo>
                <a:lnTo>
                  <a:pt x="22856" y="2870"/>
                </a:lnTo>
                <a:cubicBezTo>
                  <a:pt x="22849" y="2858"/>
                  <a:pt x="22849" y="2852"/>
                  <a:pt x="22849" y="2846"/>
                </a:cubicBezTo>
                <a:close/>
                <a:moveTo>
                  <a:pt x="22958" y="2852"/>
                </a:moveTo>
                <a:cubicBezTo>
                  <a:pt x="22971" y="2858"/>
                  <a:pt x="22971" y="2858"/>
                  <a:pt x="22983" y="2858"/>
                </a:cubicBezTo>
                <a:lnTo>
                  <a:pt x="22983" y="2876"/>
                </a:lnTo>
                <a:lnTo>
                  <a:pt x="22971" y="2876"/>
                </a:lnTo>
                <a:cubicBezTo>
                  <a:pt x="22965" y="2876"/>
                  <a:pt x="22965" y="2870"/>
                  <a:pt x="22958" y="2870"/>
                </a:cubicBezTo>
                <a:lnTo>
                  <a:pt x="22958" y="2852"/>
                </a:lnTo>
                <a:close/>
                <a:moveTo>
                  <a:pt x="22910" y="2852"/>
                </a:moveTo>
                <a:lnTo>
                  <a:pt x="22910" y="2852"/>
                </a:lnTo>
                <a:cubicBezTo>
                  <a:pt x="22904" y="2852"/>
                  <a:pt x="22910" y="2852"/>
                  <a:pt x="22910" y="2858"/>
                </a:cubicBezTo>
                <a:lnTo>
                  <a:pt x="22922" y="2901"/>
                </a:lnTo>
                <a:cubicBezTo>
                  <a:pt x="22910" y="2889"/>
                  <a:pt x="22904" y="2876"/>
                  <a:pt x="22898" y="2858"/>
                </a:cubicBezTo>
                <a:cubicBezTo>
                  <a:pt x="22904" y="2852"/>
                  <a:pt x="22904" y="2852"/>
                  <a:pt x="22910" y="2852"/>
                </a:cubicBezTo>
                <a:close/>
                <a:moveTo>
                  <a:pt x="22747" y="2810"/>
                </a:moveTo>
                <a:cubicBezTo>
                  <a:pt x="22747" y="2816"/>
                  <a:pt x="22747" y="2816"/>
                  <a:pt x="22753" y="2816"/>
                </a:cubicBezTo>
                <a:cubicBezTo>
                  <a:pt x="22753" y="2822"/>
                  <a:pt x="22759" y="2822"/>
                  <a:pt x="22759" y="2828"/>
                </a:cubicBezTo>
                <a:cubicBezTo>
                  <a:pt x="22765" y="2852"/>
                  <a:pt x="22783" y="2883"/>
                  <a:pt x="22801" y="2907"/>
                </a:cubicBezTo>
                <a:cubicBezTo>
                  <a:pt x="22783" y="2901"/>
                  <a:pt x="22753" y="2883"/>
                  <a:pt x="22716" y="2858"/>
                </a:cubicBezTo>
                <a:lnTo>
                  <a:pt x="22722" y="2828"/>
                </a:lnTo>
                <a:lnTo>
                  <a:pt x="22747" y="2810"/>
                </a:lnTo>
                <a:close/>
                <a:moveTo>
                  <a:pt x="22934" y="2874"/>
                </a:moveTo>
                <a:cubicBezTo>
                  <a:pt x="22935" y="2874"/>
                  <a:pt x="22936" y="2876"/>
                  <a:pt x="22940" y="2876"/>
                </a:cubicBezTo>
                <a:cubicBezTo>
                  <a:pt x="22940" y="2883"/>
                  <a:pt x="22940" y="2889"/>
                  <a:pt x="22952" y="2895"/>
                </a:cubicBezTo>
                <a:cubicBezTo>
                  <a:pt x="22940" y="2895"/>
                  <a:pt x="22934" y="2907"/>
                  <a:pt x="22928" y="2907"/>
                </a:cubicBezTo>
                <a:cubicBezTo>
                  <a:pt x="22928" y="2895"/>
                  <a:pt x="22928" y="2883"/>
                  <a:pt x="22934" y="2876"/>
                </a:cubicBezTo>
                <a:cubicBezTo>
                  <a:pt x="22934" y="2874"/>
                  <a:pt x="22934" y="2874"/>
                  <a:pt x="22934" y="2874"/>
                </a:cubicBezTo>
                <a:close/>
                <a:moveTo>
                  <a:pt x="22868" y="2896"/>
                </a:moveTo>
                <a:cubicBezTo>
                  <a:pt x="22868" y="2897"/>
                  <a:pt x="22868" y="2899"/>
                  <a:pt x="22868" y="2901"/>
                </a:cubicBezTo>
                <a:cubicBezTo>
                  <a:pt x="22874" y="2913"/>
                  <a:pt x="22880" y="2919"/>
                  <a:pt x="22880" y="2919"/>
                </a:cubicBezTo>
                <a:lnTo>
                  <a:pt x="22868" y="2896"/>
                </a:lnTo>
                <a:close/>
                <a:moveTo>
                  <a:pt x="22668" y="2876"/>
                </a:moveTo>
                <a:cubicBezTo>
                  <a:pt x="22680" y="2876"/>
                  <a:pt x="22692" y="2876"/>
                  <a:pt x="22716" y="2889"/>
                </a:cubicBezTo>
                <a:cubicBezTo>
                  <a:pt x="22722" y="2895"/>
                  <a:pt x="22740" y="2907"/>
                  <a:pt x="22753" y="2913"/>
                </a:cubicBezTo>
                <a:lnTo>
                  <a:pt x="22747" y="2913"/>
                </a:lnTo>
                <a:cubicBezTo>
                  <a:pt x="22728" y="2913"/>
                  <a:pt x="22710" y="2919"/>
                  <a:pt x="22686" y="2919"/>
                </a:cubicBezTo>
                <a:cubicBezTo>
                  <a:pt x="22680" y="2919"/>
                  <a:pt x="22668" y="2919"/>
                  <a:pt x="22662" y="2931"/>
                </a:cubicBezTo>
                <a:cubicBezTo>
                  <a:pt x="22657" y="2912"/>
                  <a:pt x="22652" y="2896"/>
                  <a:pt x="22644" y="2885"/>
                </a:cubicBezTo>
                <a:lnTo>
                  <a:pt x="22644" y="2885"/>
                </a:lnTo>
                <a:cubicBezTo>
                  <a:pt x="22648" y="2887"/>
                  <a:pt x="22653" y="2889"/>
                  <a:pt x="22656" y="2889"/>
                </a:cubicBezTo>
                <a:lnTo>
                  <a:pt x="22686" y="2919"/>
                </a:lnTo>
                <a:lnTo>
                  <a:pt x="22668" y="2876"/>
                </a:lnTo>
                <a:close/>
                <a:moveTo>
                  <a:pt x="22971" y="2913"/>
                </a:moveTo>
                <a:lnTo>
                  <a:pt x="22963" y="2932"/>
                </a:lnTo>
                <a:lnTo>
                  <a:pt x="22963" y="2932"/>
                </a:lnTo>
                <a:cubicBezTo>
                  <a:pt x="22964" y="2925"/>
                  <a:pt x="22962" y="2917"/>
                  <a:pt x="22958" y="2913"/>
                </a:cubicBezTo>
                <a:close/>
                <a:moveTo>
                  <a:pt x="22601" y="2889"/>
                </a:moveTo>
                <a:lnTo>
                  <a:pt x="22601" y="2889"/>
                </a:lnTo>
                <a:cubicBezTo>
                  <a:pt x="22619" y="2901"/>
                  <a:pt x="22625" y="2913"/>
                  <a:pt x="22632" y="2931"/>
                </a:cubicBezTo>
                <a:cubicBezTo>
                  <a:pt x="22632" y="2937"/>
                  <a:pt x="22625" y="2937"/>
                  <a:pt x="22619" y="2937"/>
                </a:cubicBezTo>
                <a:cubicBezTo>
                  <a:pt x="22619" y="2919"/>
                  <a:pt x="22607" y="2907"/>
                  <a:pt x="22601" y="2889"/>
                </a:cubicBezTo>
                <a:close/>
                <a:moveTo>
                  <a:pt x="22874" y="2876"/>
                </a:moveTo>
                <a:cubicBezTo>
                  <a:pt x="22892" y="2889"/>
                  <a:pt x="22904" y="2901"/>
                  <a:pt x="22910" y="2907"/>
                </a:cubicBezTo>
                <a:cubicBezTo>
                  <a:pt x="22904" y="2913"/>
                  <a:pt x="22892" y="2913"/>
                  <a:pt x="22880" y="2919"/>
                </a:cubicBezTo>
                <a:cubicBezTo>
                  <a:pt x="22874" y="2925"/>
                  <a:pt x="22862" y="2925"/>
                  <a:pt x="22849" y="2937"/>
                </a:cubicBezTo>
                <a:lnTo>
                  <a:pt x="22849" y="2931"/>
                </a:lnTo>
                <a:cubicBezTo>
                  <a:pt x="22856" y="2919"/>
                  <a:pt x="22868" y="2913"/>
                  <a:pt x="22868" y="2895"/>
                </a:cubicBezTo>
                <a:lnTo>
                  <a:pt x="22868" y="2896"/>
                </a:lnTo>
                <a:lnTo>
                  <a:pt x="22868" y="2896"/>
                </a:lnTo>
                <a:cubicBezTo>
                  <a:pt x="22869" y="2888"/>
                  <a:pt x="22874" y="2888"/>
                  <a:pt x="22874" y="2883"/>
                </a:cubicBezTo>
                <a:lnTo>
                  <a:pt x="22874" y="2876"/>
                </a:lnTo>
                <a:close/>
                <a:moveTo>
                  <a:pt x="22535" y="2949"/>
                </a:moveTo>
                <a:cubicBezTo>
                  <a:pt x="22537" y="2949"/>
                  <a:pt x="22541" y="2950"/>
                  <a:pt x="22541" y="2955"/>
                </a:cubicBezTo>
                <a:lnTo>
                  <a:pt x="22539" y="2955"/>
                </a:lnTo>
                <a:cubicBezTo>
                  <a:pt x="22539" y="2953"/>
                  <a:pt x="22538" y="2950"/>
                  <a:pt x="22535" y="2949"/>
                </a:cubicBezTo>
                <a:close/>
                <a:moveTo>
                  <a:pt x="23031" y="2937"/>
                </a:moveTo>
                <a:cubicBezTo>
                  <a:pt x="23031" y="2943"/>
                  <a:pt x="23025" y="2949"/>
                  <a:pt x="23025" y="2961"/>
                </a:cubicBezTo>
                <a:cubicBezTo>
                  <a:pt x="23025" y="2949"/>
                  <a:pt x="23019" y="2949"/>
                  <a:pt x="23019" y="2943"/>
                </a:cubicBezTo>
                <a:cubicBezTo>
                  <a:pt x="23025" y="2943"/>
                  <a:pt x="23025" y="2937"/>
                  <a:pt x="23031" y="2937"/>
                </a:cubicBezTo>
                <a:close/>
                <a:moveTo>
                  <a:pt x="22504" y="2961"/>
                </a:moveTo>
                <a:lnTo>
                  <a:pt x="22510" y="2967"/>
                </a:lnTo>
                <a:cubicBezTo>
                  <a:pt x="22510" y="2967"/>
                  <a:pt x="22504" y="2967"/>
                  <a:pt x="22504" y="2961"/>
                </a:cubicBezTo>
                <a:close/>
                <a:moveTo>
                  <a:pt x="22480" y="2961"/>
                </a:moveTo>
                <a:lnTo>
                  <a:pt x="22498" y="2973"/>
                </a:lnTo>
                <a:lnTo>
                  <a:pt x="22486" y="2973"/>
                </a:lnTo>
                <a:cubicBezTo>
                  <a:pt x="22486" y="2973"/>
                  <a:pt x="22480" y="2967"/>
                  <a:pt x="22480" y="2961"/>
                </a:cubicBezTo>
                <a:close/>
                <a:moveTo>
                  <a:pt x="22966" y="2948"/>
                </a:moveTo>
                <a:lnTo>
                  <a:pt x="22966" y="2948"/>
                </a:lnTo>
                <a:cubicBezTo>
                  <a:pt x="22965" y="2948"/>
                  <a:pt x="22965" y="2949"/>
                  <a:pt x="22965" y="2949"/>
                </a:cubicBezTo>
                <a:cubicBezTo>
                  <a:pt x="22958" y="2967"/>
                  <a:pt x="22958" y="2973"/>
                  <a:pt x="22952" y="2973"/>
                </a:cubicBezTo>
                <a:lnTo>
                  <a:pt x="22968" y="2973"/>
                </a:lnTo>
                <a:lnTo>
                  <a:pt x="22971" y="2961"/>
                </a:lnTo>
                <a:cubicBezTo>
                  <a:pt x="22969" y="2959"/>
                  <a:pt x="22968" y="2956"/>
                  <a:pt x="22968" y="2954"/>
                </a:cubicBezTo>
                <a:lnTo>
                  <a:pt x="22968" y="2954"/>
                </a:lnTo>
                <a:cubicBezTo>
                  <a:pt x="22968" y="2954"/>
                  <a:pt x="22968" y="2955"/>
                  <a:pt x="22969" y="2955"/>
                </a:cubicBezTo>
                <a:cubicBezTo>
                  <a:pt x="22970" y="2955"/>
                  <a:pt x="22969" y="2951"/>
                  <a:pt x="22966" y="2950"/>
                </a:cubicBezTo>
                <a:lnTo>
                  <a:pt x="22966" y="2950"/>
                </a:lnTo>
                <a:cubicBezTo>
                  <a:pt x="22966" y="2949"/>
                  <a:pt x="22966" y="2948"/>
                  <a:pt x="22966" y="2948"/>
                </a:cubicBezTo>
                <a:close/>
                <a:moveTo>
                  <a:pt x="23013" y="2949"/>
                </a:moveTo>
                <a:lnTo>
                  <a:pt x="23025" y="2967"/>
                </a:lnTo>
                <a:cubicBezTo>
                  <a:pt x="23025" y="2973"/>
                  <a:pt x="23025" y="2979"/>
                  <a:pt x="23019" y="2979"/>
                </a:cubicBezTo>
                <a:cubicBezTo>
                  <a:pt x="23017" y="2981"/>
                  <a:pt x="23014" y="2982"/>
                  <a:pt x="23011" y="2982"/>
                </a:cubicBezTo>
                <a:cubicBezTo>
                  <a:pt x="23006" y="2982"/>
                  <a:pt x="22999" y="2979"/>
                  <a:pt x="22995" y="2979"/>
                </a:cubicBezTo>
                <a:cubicBezTo>
                  <a:pt x="23001" y="2973"/>
                  <a:pt x="23001" y="2961"/>
                  <a:pt x="23013" y="2949"/>
                </a:cubicBezTo>
                <a:close/>
                <a:moveTo>
                  <a:pt x="22456" y="2973"/>
                </a:moveTo>
                <a:cubicBezTo>
                  <a:pt x="22456" y="2979"/>
                  <a:pt x="22468" y="2979"/>
                  <a:pt x="22468" y="2992"/>
                </a:cubicBezTo>
                <a:lnTo>
                  <a:pt x="22456" y="2992"/>
                </a:lnTo>
                <a:lnTo>
                  <a:pt x="22456" y="2973"/>
                </a:lnTo>
                <a:close/>
                <a:moveTo>
                  <a:pt x="22710" y="2940"/>
                </a:moveTo>
                <a:cubicBezTo>
                  <a:pt x="22714" y="2940"/>
                  <a:pt x="22718" y="2941"/>
                  <a:pt x="22722" y="2943"/>
                </a:cubicBezTo>
                <a:cubicBezTo>
                  <a:pt x="22722" y="2949"/>
                  <a:pt x="22716" y="2949"/>
                  <a:pt x="22716" y="2961"/>
                </a:cubicBezTo>
                <a:lnTo>
                  <a:pt x="22716" y="2992"/>
                </a:lnTo>
                <a:lnTo>
                  <a:pt x="22668" y="2961"/>
                </a:lnTo>
                <a:cubicBezTo>
                  <a:pt x="22668" y="2949"/>
                  <a:pt x="22680" y="2949"/>
                  <a:pt x="22692" y="2943"/>
                </a:cubicBezTo>
                <a:cubicBezTo>
                  <a:pt x="22696" y="2943"/>
                  <a:pt x="22703" y="2940"/>
                  <a:pt x="22710" y="2940"/>
                </a:cubicBezTo>
                <a:close/>
                <a:moveTo>
                  <a:pt x="22958" y="2919"/>
                </a:moveTo>
                <a:cubicBezTo>
                  <a:pt x="22960" y="2924"/>
                  <a:pt x="22961" y="2929"/>
                  <a:pt x="22962" y="2933"/>
                </a:cubicBezTo>
                <a:lnTo>
                  <a:pt x="22962" y="2933"/>
                </a:lnTo>
                <a:lnTo>
                  <a:pt x="22958" y="2943"/>
                </a:lnTo>
                <a:cubicBezTo>
                  <a:pt x="22961" y="2941"/>
                  <a:pt x="22962" y="2937"/>
                  <a:pt x="22963" y="2934"/>
                </a:cubicBezTo>
                <a:lnTo>
                  <a:pt x="22963" y="2934"/>
                </a:lnTo>
                <a:cubicBezTo>
                  <a:pt x="22964" y="2939"/>
                  <a:pt x="22965" y="2943"/>
                  <a:pt x="22966" y="2948"/>
                </a:cubicBezTo>
                <a:lnTo>
                  <a:pt x="22966" y="2948"/>
                </a:lnTo>
                <a:cubicBezTo>
                  <a:pt x="22972" y="2941"/>
                  <a:pt x="22983" y="2930"/>
                  <a:pt x="22995" y="2919"/>
                </a:cubicBezTo>
                <a:lnTo>
                  <a:pt x="22995" y="2919"/>
                </a:lnTo>
                <a:cubicBezTo>
                  <a:pt x="22989" y="2937"/>
                  <a:pt x="22983" y="2955"/>
                  <a:pt x="22983" y="2973"/>
                </a:cubicBezTo>
                <a:lnTo>
                  <a:pt x="22968" y="2973"/>
                </a:lnTo>
                <a:lnTo>
                  <a:pt x="22965" y="2992"/>
                </a:lnTo>
                <a:cubicBezTo>
                  <a:pt x="22922" y="2973"/>
                  <a:pt x="22892" y="2973"/>
                  <a:pt x="22868" y="2967"/>
                </a:cubicBezTo>
                <a:cubicBezTo>
                  <a:pt x="22892" y="2961"/>
                  <a:pt x="22910" y="2943"/>
                  <a:pt x="22928" y="2931"/>
                </a:cubicBezTo>
                <a:cubicBezTo>
                  <a:pt x="22934" y="2931"/>
                  <a:pt x="22934" y="2919"/>
                  <a:pt x="22940" y="2919"/>
                </a:cubicBezTo>
                <a:close/>
                <a:moveTo>
                  <a:pt x="23061" y="2973"/>
                </a:moveTo>
                <a:cubicBezTo>
                  <a:pt x="23061" y="2979"/>
                  <a:pt x="23055" y="2979"/>
                  <a:pt x="23055" y="2992"/>
                </a:cubicBezTo>
                <a:lnTo>
                  <a:pt x="23049" y="2992"/>
                </a:lnTo>
                <a:cubicBezTo>
                  <a:pt x="23055" y="2985"/>
                  <a:pt x="23055" y="2979"/>
                  <a:pt x="23061" y="2973"/>
                </a:cubicBezTo>
                <a:close/>
                <a:moveTo>
                  <a:pt x="23080" y="2979"/>
                </a:moveTo>
                <a:lnTo>
                  <a:pt x="23080" y="2979"/>
                </a:lnTo>
                <a:cubicBezTo>
                  <a:pt x="23079" y="2980"/>
                  <a:pt x="23073" y="2986"/>
                  <a:pt x="23073" y="2998"/>
                </a:cubicBezTo>
                <a:lnTo>
                  <a:pt x="23061" y="2998"/>
                </a:lnTo>
                <a:lnTo>
                  <a:pt x="23080" y="2979"/>
                </a:lnTo>
                <a:close/>
                <a:moveTo>
                  <a:pt x="23104" y="2985"/>
                </a:moveTo>
                <a:cubicBezTo>
                  <a:pt x="23104" y="2998"/>
                  <a:pt x="23092" y="2998"/>
                  <a:pt x="23092" y="3004"/>
                </a:cubicBezTo>
                <a:lnTo>
                  <a:pt x="23086" y="3004"/>
                </a:lnTo>
                <a:lnTo>
                  <a:pt x="23104" y="2985"/>
                </a:lnTo>
                <a:close/>
                <a:moveTo>
                  <a:pt x="22426" y="2979"/>
                </a:moveTo>
                <a:cubicBezTo>
                  <a:pt x="22426" y="2979"/>
                  <a:pt x="22438" y="2985"/>
                  <a:pt x="22438" y="3004"/>
                </a:cubicBezTo>
                <a:cubicBezTo>
                  <a:pt x="22438" y="3004"/>
                  <a:pt x="22426" y="3004"/>
                  <a:pt x="22426" y="3010"/>
                </a:cubicBezTo>
                <a:lnTo>
                  <a:pt x="22426" y="2979"/>
                </a:lnTo>
                <a:close/>
                <a:moveTo>
                  <a:pt x="23140" y="2998"/>
                </a:moveTo>
                <a:cubicBezTo>
                  <a:pt x="23140" y="3004"/>
                  <a:pt x="23134" y="3010"/>
                  <a:pt x="23134" y="3010"/>
                </a:cubicBezTo>
                <a:lnTo>
                  <a:pt x="23122" y="3010"/>
                </a:lnTo>
                <a:cubicBezTo>
                  <a:pt x="23122" y="3004"/>
                  <a:pt x="23134" y="2998"/>
                  <a:pt x="23140" y="2998"/>
                </a:cubicBezTo>
                <a:close/>
                <a:moveTo>
                  <a:pt x="22662" y="2979"/>
                </a:moveTo>
                <a:cubicBezTo>
                  <a:pt x="22686" y="2979"/>
                  <a:pt x="22698" y="2985"/>
                  <a:pt x="22716" y="2998"/>
                </a:cubicBezTo>
                <a:cubicBezTo>
                  <a:pt x="22716" y="3004"/>
                  <a:pt x="22716" y="3010"/>
                  <a:pt x="22722" y="3010"/>
                </a:cubicBezTo>
                <a:cubicBezTo>
                  <a:pt x="22716" y="3010"/>
                  <a:pt x="22710" y="3010"/>
                  <a:pt x="22710" y="3022"/>
                </a:cubicBezTo>
                <a:cubicBezTo>
                  <a:pt x="22692" y="3004"/>
                  <a:pt x="22680" y="2985"/>
                  <a:pt x="22662" y="2979"/>
                </a:cubicBezTo>
                <a:close/>
                <a:moveTo>
                  <a:pt x="23164" y="2998"/>
                </a:moveTo>
                <a:cubicBezTo>
                  <a:pt x="23164" y="3004"/>
                  <a:pt x="23152" y="3010"/>
                  <a:pt x="23152" y="3022"/>
                </a:cubicBezTo>
                <a:lnTo>
                  <a:pt x="23146" y="3022"/>
                </a:lnTo>
                <a:cubicBezTo>
                  <a:pt x="23146" y="3010"/>
                  <a:pt x="23152" y="3004"/>
                  <a:pt x="23164" y="2998"/>
                </a:cubicBezTo>
                <a:close/>
                <a:moveTo>
                  <a:pt x="22395" y="2985"/>
                </a:moveTo>
                <a:lnTo>
                  <a:pt x="22395" y="2985"/>
                </a:lnTo>
                <a:cubicBezTo>
                  <a:pt x="22401" y="2998"/>
                  <a:pt x="22414" y="3004"/>
                  <a:pt x="22414" y="3022"/>
                </a:cubicBezTo>
                <a:cubicBezTo>
                  <a:pt x="22408" y="3022"/>
                  <a:pt x="22408" y="3028"/>
                  <a:pt x="22408" y="3028"/>
                </a:cubicBezTo>
                <a:cubicBezTo>
                  <a:pt x="22395" y="3004"/>
                  <a:pt x="22395" y="2985"/>
                  <a:pt x="22395" y="2985"/>
                </a:cubicBezTo>
                <a:close/>
                <a:moveTo>
                  <a:pt x="23182" y="3010"/>
                </a:moveTo>
                <a:lnTo>
                  <a:pt x="23182" y="3034"/>
                </a:lnTo>
                <a:lnTo>
                  <a:pt x="23176" y="3034"/>
                </a:lnTo>
                <a:cubicBezTo>
                  <a:pt x="23176" y="3022"/>
                  <a:pt x="23182" y="3010"/>
                  <a:pt x="23182" y="3010"/>
                </a:cubicBezTo>
                <a:close/>
                <a:moveTo>
                  <a:pt x="23931" y="3030"/>
                </a:moveTo>
                <a:cubicBezTo>
                  <a:pt x="23937" y="3032"/>
                  <a:pt x="23942" y="3034"/>
                  <a:pt x="23945" y="3034"/>
                </a:cubicBezTo>
                <a:cubicBezTo>
                  <a:pt x="23943" y="3034"/>
                  <a:pt x="23938" y="3032"/>
                  <a:pt x="23931" y="3030"/>
                </a:cubicBezTo>
                <a:close/>
                <a:moveTo>
                  <a:pt x="23225" y="3004"/>
                </a:moveTo>
                <a:cubicBezTo>
                  <a:pt x="23225" y="3004"/>
                  <a:pt x="23213" y="3028"/>
                  <a:pt x="23213" y="3040"/>
                </a:cubicBezTo>
                <a:cubicBezTo>
                  <a:pt x="23213" y="3040"/>
                  <a:pt x="23207" y="3040"/>
                  <a:pt x="23207" y="3034"/>
                </a:cubicBezTo>
                <a:lnTo>
                  <a:pt x="23225" y="3004"/>
                </a:lnTo>
                <a:close/>
                <a:moveTo>
                  <a:pt x="22632" y="3004"/>
                </a:moveTo>
                <a:cubicBezTo>
                  <a:pt x="22656" y="3004"/>
                  <a:pt x="22680" y="3010"/>
                  <a:pt x="22698" y="3028"/>
                </a:cubicBezTo>
                <a:cubicBezTo>
                  <a:pt x="22692" y="3034"/>
                  <a:pt x="22692" y="3040"/>
                  <a:pt x="22686" y="3046"/>
                </a:cubicBezTo>
                <a:cubicBezTo>
                  <a:pt x="22668" y="3034"/>
                  <a:pt x="22656" y="3022"/>
                  <a:pt x="22632" y="3004"/>
                </a:cubicBezTo>
                <a:close/>
                <a:moveTo>
                  <a:pt x="22953" y="3001"/>
                </a:moveTo>
                <a:cubicBezTo>
                  <a:pt x="22965" y="3001"/>
                  <a:pt x="22972" y="3005"/>
                  <a:pt x="22977" y="3010"/>
                </a:cubicBezTo>
                <a:lnTo>
                  <a:pt x="22977" y="3016"/>
                </a:lnTo>
                <a:lnTo>
                  <a:pt x="22940" y="3046"/>
                </a:lnTo>
                <a:cubicBezTo>
                  <a:pt x="22922" y="3028"/>
                  <a:pt x="22904" y="3010"/>
                  <a:pt x="22892" y="3004"/>
                </a:cubicBezTo>
                <a:lnTo>
                  <a:pt x="22934" y="3004"/>
                </a:lnTo>
                <a:cubicBezTo>
                  <a:pt x="22941" y="3002"/>
                  <a:pt x="22947" y="3001"/>
                  <a:pt x="22953" y="3001"/>
                </a:cubicBezTo>
                <a:close/>
                <a:moveTo>
                  <a:pt x="22365" y="3046"/>
                </a:move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cubicBezTo>
                  <a:pt x="22365" y="3046"/>
                  <a:pt x="22365" y="3046"/>
                  <a:pt x="22365" y="3046"/>
                </a:cubicBezTo>
                <a:close/>
                <a:moveTo>
                  <a:pt x="22993" y="3033"/>
                </a:moveTo>
                <a:cubicBezTo>
                  <a:pt x="22983" y="3038"/>
                  <a:pt x="22967" y="3045"/>
                  <a:pt x="22958" y="3058"/>
                </a:cubicBezTo>
                <a:cubicBezTo>
                  <a:pt x="22958" y="3058"/>
                  <a:pt x="22952" y="3052"/>
                  <a:pt x="22940" y="3052"/>
                </a:cubicBezTo>
                <a:cubicBezTo>
                  <a:pt x="22952" y="3040"/>
                  <a:pt x="22965" y="3040"/>
                  <a:pt x="22983" y="3034"/>
                </a:cubicBezTo>
                <a:cubicBezTo>
                  <a:pt x="22986" y="3034"/>
                  <a:pt x="22989" y="3034"/>
                  <a:pt x="22993" y="3033"/>
                </a:cubicBezTo>
                <a:close/>
                <a:moveTo>
                  <a:pt x="23243" y="3022"/>
                </a:moveTo>
                <a:lnTo>
                  <a:pt x="23243" y="3058"/>
                </a:lnTo>
                <a:cubicBezTo>
                  <a:pt x="23237" y="3058"/>
                  <a:pt x="23237" y="3052"/>
                  <a:pt x="23231" y="3052"/>
                </a:cubicBezTo>
                <a:cubicBezTo>
                  <a:pt x="23237" y="3034"/>
                  <a:pt x="23237" y="3022"/>
                  <a:pt x="23243" y="3022"/>
                </a:cubicBezTo>
                <a:close/>
                <a:moveTo>
                  <a:pt x="22329" y="2949"/>
                </a:moveTo>
                <a:lnTo>
                  <a:pt x="22329" y="2949"/>
                </a:lnTo>
                <a:cubicBezTo>
                  <a:pt x="22353" y="2979"/>
                  <a:pt x="22359" y="3028"/>
                  <a:pt x="22365" y="3046"/>
                </a:cubicBezTo>
                <a:lnTo>
                  <a:pt x="22365" y="3046"/>
                </a:lnTo>
                <a:cubicBezTo>
                  <a:pt x="22365" y="3023"/>
                  <a:pt x="22364" y="2995"/>
                  <a:pt x="22353" y="2961"/>
                </a:cubicBezTo>
                <a:lnTo>
                  <a:pt x="22353" y="2961"/>
                </a:lnTo>
                <a:cubicBezTo>
                  <a:pt x="22365" y="2979"/>
                  <a:pt x="22377" y="3010"/>
                  <a:pt x="22383" y="3034"/>
                </a:cubicBezTo>
                <a:cubicBezTo>
                  <a:pt x="22383" y="3040"/>
                  <a:pt x="22377" y="3040"/>
                  <a:pt x="22365" y="3052"/>
                </a:cubicBezTo>
                <a:cubicBezTo>
                  <a:pt x="22365" y="3050"/>
                  <a:pt x="22365" y="3048"/>
                  <a:pt x="22365" y="3046"/>
                </a:cubicBezTo>
                <a:lnTo>
                  <a:pt x="22365" y="3046"/>
                </a:lnTo>
                <a:cubicBezTo>
                  <a:pt x="22353" y="3058"/>
                  <a:pt x="22347" y="3064"/>
                  <a:pt x="22347" y="3064"/>
                </a:cubicBezTo>
                <a:cubicBezTo>
                  <a:pt x="22353" y="3034"/>
                  <a:pt x="22353" y="2985"/>
                  <a:pt x="22329" y="2949"/>
                </a:cubicBezTo>
                <a:close/>
                <a:moveTo>
                  <a:pt x="23278" y="3021"/>
                </a:moveTo>
                <a:lnTo>
                  <a:pt x="23278" y="3021"/>
                </a:lnTo>
                <a:cubicBezTo>
                  <a:pt x="23273" y="3040"/>
                  <a:pt x="23273" y="3055"/>
                  <a:pt x="23273" y="3070"/>
                </a:cubicBezTo>
                <a:lnTo>
                  <a:pt x="23267" y="3070"/>
                </a:lnTo>
                <a:cubicBezTo>
                  <a:pt x="23267" y="3070"/>
                  <a:pt x="23261" y="3070"/>
                  <a:pt x="23261" y="3064"/>
                </a:cubicBezTo>
                <a:cubicBezTo>
                  <a:pt x="23264" y="3051"/>
                  <a:pt x="23271" y="3036"/>
                  <a:pt x="23278" y="3021"/>
                </a:cubicBezTo>
                <a:close/>
                <a:moveTo>
                  <a:pt x="22910" y="3052"/>
                </a:moveTo>
                <a:cubicBezTo>
                  <a:pt x="22922" y="3052"/>
                  <a:pt x="22922" y="3058"/>
                  <a:pt x="22922" y="3058"/>
                </a:cubicBezTo>
                <a:cubicBezTo>
                  <a:pt x="22928" y="3064"/>
                  <a:pt x="22934" y="3082"/>
                  <a:pt x="22934" y="3082"/>
                </a:cubicBezTo>
                <a:lnTo>
                  <a:pt x="22910" y="3082"/>
                </a:lnTo>
                <a:lnTo>
                  <a:pt x="22910" y="3052"/>
                </a:lnTo>
                <a:close/>
                <a:moveTo>
                  <a:pt x="22292" y="2973"/>
                </a:moveTo>
                <a:lnTo>
                  <a:pt x="22292" y="2973"/>
                </a:lnTo>
                <a:cubicBezTo>
                  <a:pt x="22305" y="3004"/>
                  <a:pt x="22317" y="3052"/>
                  <a:pt x="22317" y="3088"/>
                </a:cubicBezTo>
                <a:cubicBezTo>
                  <a:pt x="22323" y="3088"/>
                  <a:pt x="22323" y="3082"/>
                  <a:pt x="22323" y="3082"/>
                </a:cubicBezTo>
                <a:cubicBezTo>
                  <a:pt x="22323" y="3052"/>
                  <a:pt x="22305" y="3004"/>
                  <a:pt x="22292" y="2973"/>
                </a:cubicBezTo>
                <a:close/>
                <a:moveTo>
                  <a:pt x="23025" y="3058"/>
                </a:moveTo>
                <a:lnTo>
                  <a:pt x="22995" y="3088"/>
                </a:lnTo>
                <a:lnTo>
                  <a:pt x="22983" y="3070"/>
                </a:lnTo>
                <a:cubicBezTo>
                  <a:pt x="22989" y="3064"/>
                  <a:pt x="23013" y="3058"/>
                  <a:pt x="23025" y="3058"/>
                </a:cubicBezTo>
                <a:close/>
                <a:moveTo>
                  <a:pt x="23316" y="2979"/>
                </a:moveTo>
                <a:lnTo>
                  <a:pt x="23316" y="2979"/>
                </a:lnTo>
                <a:cubicBezTo>
                  <a:pt x="23291" y="3022"/>
                  <a:pt x="23291" y="3058"/>
                  <a:pt x="23297" y="3088"/>
                </a:cubicBezTo>
                <a:cubicBezTo>
                  <a:pt x="23297" y="3088"/>
                  <a:pt x="23291" y="3088"/>
                  <a:pt x="23285" y="3082"/>
                </a:cubicBezTo>
                <a:cubicBezTo>
                  <a:pt x="23291" y="3046"/>
                  <a:pt x="23297" y="3010"/>
                  <a:pt x="23316" y="2979"/>
                </a:cubicBezTo>
                <a:close/>
                <a:moveTo>
                  <a:pt x="22910" y="3096"/>
                </a:moveTo>
                <a:lnTo>
                  <a:pt x="22910" y="3100"/>
                </a:lnTo>
                <a:lnTo>
                  <a:pt x="22925" y="3100"/>
                </a:lnTo>
                <a:cubicBezTo>
                  <a:pt x="22920" y="3098"/>
                  <a:pt x="22915" y="3097"/>
                  <a:pt x="22910" y="3096"/>
                </a:cubicBezTo>
                <a:close/>
                <a:moveTo>
                  <a:pt x="23332" y="3051"/>
                </a:moveTo>
                <a:cubicBezTo>
                  <a:pt x="23328" y="3074"/>
                  <a:pt x="23328" y="3096"/>
                  <a:pt x="23328" y="3113"/>
                </a:cubicBezTo>
                <a:cubicBezTo>
                  <a:pt x="23328" y="3113"/>
                  <a:pt x="23322" y="3113"/>
                  <a:pt x="23322" y="3100"/>
                </a:cubicBezTo>
                <a:cubicBezTo>
                  <a:pt x="23325" y="3086"/>
                  <a:pt x="23328" y="3068"/>
                  <a:pt x="23332" y="3051"/>
                </a:cubicBezTo>
                <a:close/>
                <a:moveTo>
                  <a:pt x="23055" y="3137"/>
                </a:moveTo>
                <a:cubicBezTo>
                  <a:pt x="23055" y="3137"/>
                  <a:pt x="23049" y="3137"/>
                  <a:pt x="23049" y="3149"/>
                </a:cubicBezTo>
                <a:lnTo>
                  <a:pt x="23049" y="3137"/>
                </a:lnTo>
                <a:close/>
                <a:moveTo>
                  <a:pt x="23080" y="3161"/>
                </a:moveTo>
                <a:lnTo>
                  <a:pt x="23073" y="3173"/>
                </a:lnTo>
                <a:cubicBezTo>
                  <a:pt x="23073" y="3161"/>
                  <a:pt x="23073" y="3161"/>
                  <a:pt x="23080" y="3161"/>
                </a:cubicBezTo>
                <a:close/>
                <a:moveTo>
                  <a:pt x="23092" y="3179"/>
                </a:moveTo>
                <a:lnTo>
                  <a:pt x="23080" y="3191"/>
                </a:lnTo>
                <a:lnTo>
                  <a:pt x="23073" y="3185"/>
                </a:lnTo>
                <a:cubicBezTo>
                  <a:pt x="23086" y="3179"/>
                  <a:pt x="23092" y="3179"/>
                  <a:pt x="23092" y="3179"/>
                </a:cubicBezTo>
                <a:close/>
                <a:moveTo>
                  <a:pt x="18006" y="2556"/>
                </a:moveTo>
                <a:cubicBezTo>
                  <a:pt x="18079" y="2604"/>
                  <a:pt x="18145" y="2652"/>
                  <a:pt x="18182" y="2707"/>
                </a:cubicBezTo>
                <a:cubicBezTo>
                  <a:pt x="18121" y="2876"/>
                  <a:pt x="18085" y="3058"/>
                  <a:pt x="18060" y="3209"/>
                </a:cubicBezTo>
                <a:cubicBezTo>
                  <a:pt x="18006" y="3191"/>
                  <a:pt x="17970" y="3161"/>
                  <a:pt x="17964" y="3119"/>
                </a:cubicBezTo>
                <a:cubicBezTo>
                  <a:pt x="17939" y="3004"/>
                  <a:pt x="18048" y="3040"/>
                  <a:pt x="18066" y="2955"/>
                </a:cubicBezTo>
                <a:cubicBezTo>
                  <a:pt x="18097" y="2858"/>
                  <a:pt x="17964" y="2889"/>
                  <a:pt x="17909" y="2828"/>
                </a:cubicBezTo>
                <a:cubicBezTo>
                  <a:pt x="17903" y="2816"/>
                  <a:pt x="17903" y="2804"/>
                  <a:pt x="17897" y="2792"/>
                </a:cubicBezTo>
                <a:cubicBezTo>
                  <a:pt x="17897" y="2768"/>
                  <a:pt x="17903" y="2743"/>
                  <a:pt x="17897" y="2725"/>
                </a:cubicBezTo>
                <a:lnTo>
                  <a:pt x="17897" y="2725"/>
                </a:lnTo>
                <a:cubicBezTo>
                  <a:pt x="17915" y="2755"/>
                  <a:pt x="17958" y="2792"/>
                  <a:pt x="17994" y="2804"/>
                </a:cubicBezTo>
                <a:cubicBezTo>
                  <a:pt x="17945" y="2755"/>
                  <a:pt x="17879" y="2671"/>
                  <a:pt x="17885" y="2665"/>
                </a:cubicBezTo>
                <a:lnTo>
                  <a:pt x="17885" y="2665"/>
                </a:lnTo>
                <a:cubicBezTo>
                  <a:pt x="17958" y="2737"/>
                  <a:pt x="18036" y="2792"/>
                  <a:pt x="18036" y="2792"/>
                </a:cubicBezTo>
                <a:cubicBezTo>
                  <a:pt x="18036" y="2792"/>
                  <a:pt x="17927" y="2683"/>
                  <a:pt x="17915" y="2616"/>
                </a:cubicBezTo>
                <a:lnTo>
                  <a:pt x="17915" y="2616"/>
                </a:lnTo>
                <a:cubicBezTo>
                  <a:pt x="18000" y="2737"/>
                  <a:pt x="18091" y="2786"/>
                  <a:pt x="18109" y="2786"/>
                </a:cubicBezTo>
                <a:cubicBezTo>
                  <a:pt x="18066" y="2755"/>
                  <a:pt x="17970" y="2604"/>
                  <a:pt x="17970" y="2604"/>
                </a:cubicBezTo>
                <a:lnTo>
                  <a:pt x="17970" y="2604"/>
                </a:lnTo>
                <a:cubicBezTo>
                  <a:pt x="17970" y="2604"/>
                  <a:pt x="18097" y="2683"/>
                  <a:pt x="18127" y="2761"/>
                </a:cubicBezTo>
                <a:cubicBezTo>
                  <a:pt x="18139" y="2743"/>
                  <a:pt x="18060" y="2604"/>
                  <a:pt x="18006" y="2556"/>
                </a:cubicBezTo>
                <a:close/>
                <a:moveTo>
                  <a:pt x="23110" y="3203"/>
                </a:moveTo>
                <a:cubicBezTo>
                  <a:pt x="23110" y="3209"/>
                  <a:pt x="23104" y="3209"/>
                  <a:pt x="23092" y="3209"/>
                </a:cubicBezTo>
                <a:cubicBezTo>
                  <a:pt x="23104" y="3209"/>
                  <a:pt x="23104" y="3203"/>
                  <a:pt x="23110" y="3203"/>
                </a:cubicBezTo>
                <a:close/>
                <a:moveTo>
                  <a:pt x="23152" y="3246"/>
                </a:moveTo>
                <a:cubicBezTo>
                  <a:pt x="23146" y="3252"/>
                  <a:pt x="23140" y="3264"/>
                  <a:pt x="23134" y="3276"/>
                </a:cubicBezTo>
                <a:cubicBezTo>
                  <a:pt x="23134" y="3270"/>
                  <a:pt x="23134" y="3264"/>
                  <a:pt x="23122" y="3264"/>
                </a:cubicBezTo>
                <a:cubicBezTo>
                  <a:pt x="23134" y="3252"/>
                  <a:pt x="23146" y="3246"/>
                  <a:pt x="23152" y="3246"/>
                </a:cubicBezTo>
                <a:close/>
                <a:moveTo>
                  <a:pt x="18242" y="3125"/>
                </a:moveTo>
                <a:cubicBezTo>
                  <a:pt x="18291" y="3209"/>
                  <a:pt x="18357" y="3270"/>
                  <a:pt x="18381" y="3294"/>
                </a:cubicBezTo>
                <a:cubicBezTo>
                  <a:pt x="18357" y="3276"/>
                  <a:pt x="18321" y="3264"/>
                  <a:pt x="18278" y="3252"/>
                </a:cubicBezTo>
                <a:cubicBezTo>
                  <a:pt x="18260" y="3209"/>
                  <a:pt x="18242" y="3161"/>
                  <a:pt x="18242" y="3125"/>
                </a:cubicBezTo>
                <a:close/>
                <a:moveTo>
                  <a:pt x="22603" y="3294"/>
                </a:moveTo>
                <a:cubicBezTo>
                  <a:pt x="22605" y="3299"/>
                  <a:pt x="22607" y="3303"/>
                  <a:pt x="22607" y="3306"/>
                </a:cubicBezTo>
                <a:cubicBezTo>
                  <a:pt x="22607" y="3303"/>
                  <a:pt x="22606" y="3299"/>
                  <a:pt x="22603" y="3294"/>
                </a:cubicBezTo>
                <a:close/>
                <a:moveTo>
                  <a:pt x="23207" y="3240"/>
                </a:moveTo>
                <a:cubicBezTo>
                  <a:pt x="23176" y="3264"/>
                  <a:pt x="23164" y="3294"/>
                  <a:pt x="23146" y="3306"/>
                </a:cubicBezTo>
                <a:cubicBezTo>
                  <a:pt x="23146" y="3300"/>
                  <a:pt x="23140" y="3294"/>
                  <a:pt x="23140" y="3282"/>
                </a:cubicBezTo>
                <a:lnTo>
                  <a:pt x="23207" y="3240"/>
                </a:lnTo>
                <a:close/>
                <a:moveTo>
                  <a:pt x="23237" y="3252"/>
                </a:moveTo>
                <a:cubicBezTo>
                  <a:pt x="23201" y="3276"/>
                  <a:pt x="23176" y="3312"/>
                  <a:pt x="23164" y="3343"/>
                </a:cubicBezTo>
                <a:cubicBezTo>
                  <a:pt x="23164" y="3337"/>
                  <a:pt x="23152" y="3331"/>
                  <a:pt x="23152" y="3325"/>
                </a:cubicBezTo>
                <a:cubicBezTo>
                  <a:pt x="23170" y="3300"/>
                  <a:pt x="23201" y="3270"/>
                  <a:pt x="23237" y="3252"/>
                </a:cubicBezTo>
                <a:close/>
                <a:moveTo>
                  <a:pt x="18769" y="2283"/>
                </a:moveTo>
                <a:cubicBezTo>
                  <a:pt x="18829" y="2489"/>
                  <a:pt x="19059" y="3276"/>
                  <a:pt x="19211" y="4190"/>
                </a:cubicBezTo>
                <a:cubicBezTo>
                  <a:pt x="19181" y="4142"/>
                  <a:pt x="19138" y="4118"/>
                  <a:pt x="19065" y="4081"/>
                </a:cubicBezTo>
                <a:cubicBezTo>
                  <a:pt x="18999" y="4039"/>
                  <a:pt x="18896" y="4009"/>
                  <a:pt x="18914" y="3906"/>
                </a:cubicBezTo>
                <a:cubicBezTo>
                  <a:pt x="18884" y="3886"/>
                  <a:pt x="18847" y="3884"/>
                  <a:pt x="18811" y="3884"/>
                </a:cubicBezTo>
                <a:cubicBezTo>
                  <a:pt x="18802" y="3884"/>
                  <a:pt x="18793" y="3884"/>
                  <a:pt x="18784" y="3884"/>
                </a:cubicBezTo>
                <a:cubicBezTo>
                  <a:pt x="18722" y="3884"/>
                  <a:pt x="18669" y="3877"/>
                  <a:pt x="18666" y="3779"/>
                </a:cubicBezTo>
                <a:cubicBezTo>
                  <a:pt x="18672" y="3779"/>
                  <a:pt x="18684" y="3779"/>
                  <a:pt x="18690" y="3766"/>
                </a:cubicBezTo>
                <a:cubicBezTo>
                  <a:pt x="18687" y="3712"/>
                  <a:pt x="18652" y="3689"/>
                  <a:pt x="18611" y="3689"/>
                </a:cubicBezTo>
                <a:cubicBezTo>
                  <a:pt x="18571" y="3689"/>
                  <a:pt x="18524" y="3712"/>
                  <a:pt x="18496" y="3748"/>
                </a:cubicBezTo>
                <a:cubicBezTo>
                  <a:pt x="18357" y="3633"/>
                  <a:pt x="18508" y="3397"/>
                  <a:pt x="18387" y="3294"/>
                </a:cubicBezTo>
                <a:cubicBezTo>
                  <a:pt x="18357" y="3240"/>
                  <a:pt x="18272" y="3101"/>
                  <a:pt x="18272" y="3100"/>
                </a:cubicBezTo>
                <a:lnTo>
                  <a:pt x="18272" y="3100"/>
                </a:lnTo>
                <a:cubicBezTo>
                  <a:pt x="18272" y="3101"/>
                  <a:pt x="18418" y="3222"/>
                  <a:pt x="18430" y="3300"/>
                </a:cubicBezTo>
                <a:cubicBezTo>
                  <a:pt x="18436" y="3252"/>
                  <a:pt x="18363" y="3125"/>
                  <a:pt x="18333" y="3094"/>
                </a:cubicBezTo>
                <a:lnTo>
                  <a:pt x="18333" y="3094"/>
                </a:lnTo>
                <a:cubicBezTo>
                  <a:pt x="18406" y="3131"/>
                  <a:pt x="18478" y="3155"/>
                  <a:pt x="18484" y="3155"/>
                </a:cubicBezTo>
                <a:cubicBezTo>
                  <a:pt x="18418" y="3119"/>
                  <a:pt x="18333" y="3034"/>
                  <a:pt x="18333" y="3034"/>
                </a:cubicBezTo>
                <a:lnTo>
                  <a:pt x="18333" y="3034"/>
                </a:lnTo>
                <a:cubicBezTo>
                  <a:pt x="18333" y="3034"/>
                  <a:pt x="18410" y="3068"/>
                  <a:pt x="18474" y="3068"/>
                </a:cubicBezTo>
                <a:cubicBezTo>
                  <a:pt x="18486" y="3068"/>
                  <a:pt x="18498" y="3067"/>
                  <a:pt x="18508" y="3064"/>
                </a:cubicBezTo>
                <a:cubicBezTo>
                  <a:pt x="18448" y="3040"/>
                  <a:pt x="18345" y="3004"/>
                  <a:pt x="18345" y="2998"/>
                </a:cubicBezTo>
                <a:lnTo>
                  <a:pt x="18345" y="2998"/>
                </a:lnTo>
                <a:cubicBezTo>
                  <a:pt x="18442" y="3022"/>
                  <a:pt x="18545" y="3022"/>
                  <a:pt x="18545" y="3022"/>
                </a:cubicBezTo>
                <a:cubicBezTo>
                  <a:pt x="18545" y="3022"/>
                  <a:pt x="18393" y="2998"/>
                  <a:pt x="18345" y="2943"/>
                </a:cubicBezTo>
                <a:lnTo>
                  <a:pt x="18345" y="2943"/>
                </a:lnTo>
                <a:cubicBezTo>
                  <a:pt x="18431" y="2977"/>
                  <a:pt x="18501" y="2985"/>
                  <a:pt x="18546" y="2985"/>
                </a:cubicBezTo>
                <a:cubicBezTo>
                  <a:pt x="18574" y="2985"/>
                  <a:pt x="18592" y="2982"/>
                  <a:pt x="18599" y="2979"/>
                </a:cubicBezTo>
                <a:cubicBezTo>
                  <a:pt x="18545" y="2979"/>
                  <a:pt x="18387" y="2907"/>
                  <a:pt x="18387" y="2907"/>
                </a:cubicBezTo>
                <a:lnTo>
                  <a:pt x="18387" y="2907"/>
                </a:lnTo>
                <a:cubicBezTo>
                  <a:pt x="18387" y="2907"/>
                  <a:pt x="18539" y="2907"/>
                  <a:pt x="18605" y="2949"/>
                </a:cubicBezTo>
                <a:cubicBezTo>
                  <a:pt x="18599" y="2937"/>
                  <a:pt x="18460" y="2852"/>
                  <a:pt x="18393" y="2846"/>
                </a:cubicBezTo>
                <a:cubicBezTo>
                  <a:pt x="18502" y="2846"/>
                  <a:pt x="18636" y="2858"/>
                  <a:pt x="18684" y="2895"/>
                </a:cubicBezTo>
                <a:cubicBezTo>
                  <a:pt x="18667" y="2866"/>
                  <a:pt x="18544" y="2803"/>
                  <a:pt x="18459" y="2803"/>
                </a:cubicBezTo>
                <a:cubicBezTo>
                  <a:pt x="18455" y="2803"/>
                  <a:pt x="18452" y="2804"/>
                  <a:pt x="18448" y="2804"/>
                </a:cubicBezTo>
                <a:cubicBezTo>
                  <a:pt x="18452" y="2804"/>
                  <a:pt x="18457" y="2803"/>
                  <a:pt x="18462" y="2803"/>
                </a:cubicBezTo>
                <a:cubicBezTo>
                  <a:pt x="18547" y="2803"/>
                  <a:pt x="18672" y="2852"/>
                  <a:pt x="18672" y="2852"/>
                </a:cubicBezTo>
                <a:cubicBezTo>
                  <a:pt x="18672" y="2852"/>
                  <a:pt x="18585" y="2754"/>
                  <a:pt x="18468" y="2754"/>
                </a:cubicBezTo>
                <a:cubicBezTo>
                  <a:pt x="18461" y="2754"/>
                  <a:pt x="18455" y="2755"/>
                  <a:pt x="18448" y="2755"/>
                </a:cubicBezTo>
                <a:cubicBezTo>
                  <a:pt x="18461" y="2753"/>
                  <a:pt x="18475" y="2751"/>
                  <a:pt x="18489" y="2751"/>
                </a:cubicBezTo>
                <a:cubicBezTo>
                  <a:pt x="18564" y="2751"/>
                  <a:pt x="18642" y="2786"/>
                  <a:pt x="18642" y="2786"/>
                </a:cubicBezTo>
                <a:cubicBezTo>
                  <a:pt x="18642" y="2786"/>
                  <a:pt x="18575" y="2725"/>
                  <a:pt x="18472" y="2713"/>
                </a:cubicBezTo>
                <a:cubicBezTo>
                  <a:pt x="18482" y="2712"/>
                  <a:pt x="18493" y="2712"/>
                  <a:pt x="18503" y="2712"/>
                </a:cubicBezTo>
                <a:cubicBezTo>
                  <a:pt x="18592" y="2712"/>
                  <a:pt x="18694" y="2733"/>
                  <a:pt x="18719" y="2760"/>
                </a:cubicBezTo>
                <a:lnTo>
                  <a:pt x="18719" y="2760"/>
                </a:lnTo>
                <a:cubicBezTo>
                  <a:pt x="18686" y="2724"/>
                  <a:pt x="18569" y="2677"/>
                  <a:pt x="18539" y="2677"/>
                </a:cubicBezTo>
                <a:cubicBezTo>
                  <a:pt x="18545" y="2675"/>
                  <a:pt x="18553" y="2674"/>
                  <a:pt x="18562" y="2674"/>
                </a:cubicBezTo>
                <a:cubicBezTo>
                  <a:pt x="18610" y="2674"/>
                  <a:pt x="18691" y="2696"/>
                  <a:pt x="18696" y="2701"/>
                </a:cubicBezTo>
                <a:cubicBezTo>
                  <a:pt x="18690" y="2677"/>
                  <a:pt x="18545" y="2634"/>
                  <a:pt x="18545" y="2634"/>
                </a:cubicBezTo>
                <a:lnTo>
                  <a:pt x="18545" y="2634"/>
                </a:lnTo>
                <a:cubicBezTo>
                  <a:pt x="18545" y="2634"/>
                  <a:pt x="18666" y="2634"/>
                  <a:pt x="18696" y="2665"/>
                </a:cubicBezTo>
                <a:cubicBezTo>
                  <a:pt x="18690" y="2640"/>
                  <a:pt x="18611" y="2604"/>
                  <a:pt x="18563" y="2586"/>
                </a:cubicBezTo>
                <a:cubicBezTo>
                  <a:pt x="18567" y="2586"/>
                  <a:pt x="18571" y="2585"/>
                  <a:pt x="18575" y="2585"/>
                </a:cubicBezTo>
                <a:cubicBezTo>
                  <a:pt x="18644" y="2585"/>
                  <a:pt x="18720" y="2634"/>
                  <a:pt x="18720" y="2634"/>
                </a:cubicBezTo>
                <a:cubicBezTo>
                  <a:pt x="18720" y="2634"/>
                  <a:pt x="18660" y="2543"/>
                  <a:pt x="18551" y="2543"/>
                </a:cubicBezTo>
                <a:cubicBezTo>
                  <a:pt x="18571" y="2537"/>
                  <a:pt x="18590" y="2535"/>
                  <a:pt x="18609" y="2535"/>
                </a:cubicBezTo>
                <a:cubicBezTo>
                  <a:pt x="18664" y="2535"/>
                  <a:pt x="18708" y="2556"/>
                  <a:pt x="18708" y="2556"/>
                </a:cubicBezTo>
                <a:cubicBezTo>
                  <a:pt x="18708" y="2556"/>
                  <a:pt x="18654" y="2511"/>
                  <a:pt x="18591" y="2511"/>
                </a:cubicBezTo>
                <a:cubicBezTo>
                  <a:pt x="18583" y="2511"/>
                  <a:pt x="18576" y="2512"/>
                  <a:pt x="18569" y="2513"/>
                </a:cubicBezTo>
                <a:cubicBezTo>
                  <a:pt x="18583" y="2504"/>
                  <a:pt x="18605" y="2500"/>
                  <a:pt x="18628" y="2500"/>
                </a:cubicBezTo>
                <a:cubicBezTo>
                  <a:pt x="18666" y="2500"/>
                  <a:pt x="18708" y="2510"/>
                  <a:pt x="18726" y="2525"/>
                </a:cubicBezTo>
                <a:cubicBezTo>
                  <a:pt x="18721" y="2503"/>
                  <a:pt x="18630" y="2464"/>
                  <a:pt x="18584" y="2464"/>
                </a:cubicBezTo>
                <a:cubicBezTo>
                  <a:pt x="18581" y="2464"/>
                  <a:pt x="18578" y="2464"/>
                  <a:pt x="18575" y="2465"/>
                </a:cubicBezTo>
                <a:cubicBezTo>
                  <a:pt x="18585" y="2455"/>
                  <a:pt x="18606" y="2452"/>
                  <a:pt x="18628" y="2452"/>
                </a:cubicBezTo>
                <a:cubicBezTo>
                  <a:pt x="18661" y="2452"/>
                  <a:pt x="18696" y="2459"/>
                  <a:pt x="18696" y="2459"/>
                </a:cubicBezTo>
                <a:cubicBezTo>
                  <a:pt x="18696" y="2459"/>
                  <a:pt x="18629" y="2428"/>
                  <a:pt x="18595" y="2428"/>
                </a:cubicBezTo>
                <a:cubicBezTo>
                  <a:pt x="18592" y="2428"/>
                  <a:pt x="18589" y="2428"/>
                  <a:pt x="18587" y="2428"/>
                </a:cubicBezTo>
                <a:cubicBezTo>
                  <a:pt x="18593" y="2420"/>
                  <a:pt x="18610" y="2418"/>
                  <a:pt x="18630" y="2418"/>
                </a:cubicBezTo>
                <a:cubicBezTo>
                  <a:pt x="18669" y="2418"/>
                  <a:pt x="18720" y="2428"/>
                  <a:pt x="18720" y="2428"/>
                </a:cubicBezTo>
                <a:cubicBezTo>
                  <a:pt x="18720" y="2428"/>
                  <a:pt x="18649" y="2390"/>
                  <a:pt x="18611" y="2390"/>
                </a:cubicBezTo>
                <a:cubicBezTo>
                  <a:pt x="18607" y="2390"/>
                  <a:pt x="18603" y="2391"/>
                  <a:pt x="18599" y="2392"/>
                </a:cubicBezTo>
                <a:cubicBezTo>
                  <a:pt x="18610" y="2385"/>
                  <a:pt x="18626" y="2382"/>
                  <a:pt x="18644" y="2382"/>
                </a:cubicBezTo>
                <a:cubicBezTo>
                  <a:pt x="18685" y="2382"/>
                  <a:pt x="18736" y="2398"/>
                  <a:pt x="18757" y="2410"/>
                </a:cubicBezTo>
                <a:cubicBezTo>
                  <a:pt x="18757" y="2392"/>
                  <a:pt x="18678" y="2338"/>
                  <a:pt x="18545" y="2319"/>
                </a:cubicBezTo>
                <a:cubicBezTo>
                  <a:pt x="18569" y="2307"/>
                  <a:pt x="18587" y="2307"/>
                  <a:pt x="18617" y="2301"/>
                </a:cubicBezTo>
                <a:cubicBezTo>
                  <a:pt x="18638" y="2332"/>
                  <a:pt x="18667" y="2345"/>
                  <a:pt x="18700" y="2345"/>
                </a:cubicBezTo>
                <a:cubicBezTo>
                  <a:pt x="18707" y="2345"/>
                  <a:pt x="18713" y="2345"/>
                  <a:pt x="18720" y="2344"/>
                </a:cubicBezTo>
                <a:cubicBezTo>
                  <a:pt x="18751" y="2338"/>
                  <a:pt x="18763" y="2313"/>
                  <a:pt x="18769" y="2283"/>
                </a:cubicBezTo>
                <a:close/>
                <a:moveTo>
                  <a:pt x="27702" y="0"/>
                </a:moveTo>
                <a:cubicBezTo>
                  <a:pt x="27697" y="0"/>
                  <a:pt x="27692" y="0"/>
                  <a:pt x="27687" y="1"/>
                </a:cubicBezTo>
                <a:cubicBezTo>
                  <a:pt x="27675" y="104"/>
                  <a:pt x="27554" y="116"/>
                  <a:pt x="27626" y="219"/>
                </a:cubicBezTo>
                <a:cubicBezTo>
                  <a:pt x="27572" y="225"/>
                  <a:pt x="27536" y="249"/>
                  <a:pt x="27481" y="249"/>
                </a:cubicBezTo>
                <a:cubicBezTo>
                  <a:pt x="27414" y="358"/>
                  <a:pt x="27372" y="437"/>
                  <a:pt x="27499" y="509"/>
                </a:cubicBezTo>
                <a:cubicBezTo>
                  <a:pt x="27475" y="515"/>
                  <a:pt x="27451" y="546"/>
                  <a:pt x="27408" y="546"/>
                </a:cubicBezTo>
                <a:cubicBezTo>
                  <a:pt x="27354" y="751"/>
                  <a:pt x="27887" y="879"/>
                  <a:pt x="27626" y="1145"/>
                </a:cubicBezTo>
                <a:cubicBezTo>
                  <a:pt x="27602" y="1139"/>
                  <a:pt x="27570" y="1135"/>
                  <a:pt x="27535" y="1135"/>
                </a:cubicBezTo>
                <a:cubicBezTo>
                  <a:pt x="27399" y="1135"/>
                  <a:pt x="27217" y="1188"/>
                  <a:pt x="27251" y="1333"/>
                </a:cubicBezTo>
                <a:cubicBezTo>
                  <a:pt x="27230" y="1336"/>
                  <a:pt x="27201" y="1337"/>
                  <a:pt x="27174" y="1337"/>
                </a:cubicBezTo>
                <a:cubicBezTo>
                  <a:pt x="27147" y="1337"/>
                  <a:pt x="27121" y="1336"/>
                  <a:pt x="27106" y="1333"/>
                </a:cubicBezTo>
                <a:cubicBezTo>
                  <a:pt x="27130" y="1090"/>
                  <a:pt x="26997" y="1187"/>
                  <a:pt x="26857" y="1084"/>
                </a:cubicBezTo>
                <a:cubicBezTo>
                  <a:pt x="26888" y="1024"/>
                  <a:pt x="26930" y="951"/>
                  <a:pt x="26930" y="879"/>
                </a:cubicBezTo>
                <a:cubicBezTo>
                  <a:pt x="26954" y="885"/>
                  <a:pt x="26985" y="885"/>
                  <a:pt x="26997" y="891"/>
                </a:cubicBezTo>
                <a:cubicBezTo>
                  <a:pt x="27053" y="804"/>
                  <a:pt x="27023" y="727"/>
                  <a:pt x="26959" y="727"/>
                </a:cubicBezTo>
                <a:cubicBezTo>
                  <a:pt x="26934" y="727"/>
                  <a:pt x="26903" y="740"/>
                  <a:pt x="26870" y="770"/>
                </a:cubicBezTo>
                <a:cubicBezTo>
                  <a:pt x="26918" y="667"/>
                  <a:pt x="26894" y="539"/>
                  <a:pt x="26779" y="491"/>
                </a:cubicBezTo>
                <a:cubicBezTo>
                  <a:pt x="26767" y="400"/>
                  <a:pt x="26779" y="315"/>
                  <a:pt x="26797" y="237"/>
                </a:cubicBezTo>
                <a:cubicBezTo>
                  <a:pt x="26752" y="231"/>
                  <a:pt x="26703" y="228"/>
                  <a:pt x="26655" y="228"/>
                </a:cubicBezTo>
                <a:cubicBezTo>
                  <a:pt x="26606" y="228"/>
                  <a:pt x="26558" y="231"/>
                  <a:pt x="26512" y="237"/>
                </a:cubicBezTo>
                <a:cubicBezTo>
                  <a:pt x="26452" y="279"/>
                  <a:pt x="26355" y="279"/>
                  <a:pt x="26373" y="364"/>
                </a:cubicBezTo>
                <a:cubicBezTo>
                  <a:pt x="26300" y="388"/>
                  <a:pt x="26300" y="431"/>
                  <a:pt x="26264" y="467"/>
                </a:cubicBezTo>
                <a:cubicBezTo>
                  <a:pt x="26294" y="485"/>
                  <a:pt x="26319" y="521"/>
                  <a:pt x="26337" y="527"/>
                </a:cubicBezTo>
                <a:cubicBezTo>
                  <a:pt x="26319" y="582"/>
                  <a:pt x="26307" y="612"/>
                  <a:pt x="26294" y="679"/>
                </a:cubicBezTo>
                <a:cubicBezTo>
                  <a:pt x="26286" y="678"/>
                  <a:pt x="26277" y="678"/>
                  <a:pt x="26269" y="678"/>
                </a:cubicBezTo>
                <a:cubicBezTo>
                  <a:pt x="26088" y="678"/>
                  <a:pt x="26217" y="875"/>
                  <a:pt x="26107" y="933"/>
                </a:cubicBezTo>
                <a:cubicBezTo>
                  <a:pt x="26072" y="899"/>
                  <a:pt x="26047" y="885"/>
                  <a:pt x="26028" y="885"/>
                </a:cubicBezTo>
                <a:cubicBezTo>
                  <a:pt x="25941" y="885"/>
                  <a:pt x="26020" y="1207"/>
                  <a:pt x="26070" y="1272"/>
                </a:cubicBezTo>
                <a:cubicBezTo>
                  <a:pt x="26034" y="1399"/>
                  <a:pt x="25961" y="1363"/>
                  <a:pt x="25865" y="1448"/>
                </a:cubicBezTo>
                <a:cubicBezTo>
                  <a:pt x="25792" y="1496"/>
                  <a:pt x="25695" y="1557"/>
                  <a:pt x="25828" y="1647"/>
                </a:cubicBezTo>
                <a:cubicBezTo>
                  <a:pt x="25743" y="1738"/>
                  <a:pt x="25168" y="1641"/>
                  <a:pt x="25289" y="1914"/>
                </a:cubicBezTo>
                <a:cubicBezTo>
                  <a:pt x="25084" y="2041"/>
                  <a:pt x="24720" y="1932"/>
                  <a:pt x="24847" y="2307"/>
                </a:cubicBezTo>
                <a:cubicBezTo>
                  <a:pt x="24820" y="2302"/>
                  <a:pt x="24797" y="2300"/>
                  <a:pt x="24777" y="2300"/>
                </a:cubicBezTo>
                <a:cubicBezTo>
                  <a:pt x="24580" y="2300"/>
                  <a:pt x="24685" y="2520"/>
                  <a:pt x="24636" y="2586"/>
                </a:cubicBezTo>
                <a:cubicBezTo>
                  <a:pt x="24557" y="2719"/>
                  <a:pt x="24315" y="2628"/>
                  <a:pt x="24303" y="2852"/>
                </a:cubicBezTo>
                <a:cubicBezTo>
                  <a:pt x="24339" y="2855"/>
                  <a:pt x="24377" y="2855"/>
                  <a:pt x="24415" y="2855"/>
                </a:cubicBezTo>
                <a:cubicBezTo>
                  <a:pt x="24452" y="2855"/>
                  <a:pt x="24490" y="2855"/>
                  <a:pt x="24527" y="2858"/>
                </a:cubicBezTo>
                <a:cubicBezTo>
                  <a:pt x="24260" y="2967"/>
                  <a:pt x="24169" y="3209"/>
                  <a:pt x="24169" y="3458"/>
                </a:cubicBezTo>
                <a:cubicBezTo>
                  <a:pt x="24169" y="3639"/>
                  <a:pt x="24212" y="3670"/>
                  <a:pt x="24018" y="3724"/>
                </a:cubicBezTo>
                <a:cubicBezTo>
                  <a:pt x="23861" y="3766"/>
                  <a:pt x="23685" y="3700"/>
                  <a:pt x="23776" y="3948"/>
                </a:cubicBezTo>
                <a:cubicBezTo>
                  <a:pt x="23814" y="3948"/>
                  <a:pt x="23853" y="3973"/>
                  <a:pt x="23891" y="3973"/>
                </a:cubicBezTo>
                <a:cubicBezTo>
                  <a:pt x="23895" y="3973"/>
                  <a:pt x="23899" y="3973"/>
                  <a:pt x="23903" y="3972"/>
                </a:cubicBezTo>
                <a:lnTo>
                  <a:pt x="23903" y="3972"/>
                </a:lnTo>
                <a:cubicBezTo>
                  <a:pt x="23909" y="4093"/>
                  <a:pt x="23709" y="4178"/>
                  <a:pt x="23679" y="4330"/>
                </a:cubicBezTo>
                <a:cubicBezTo>
                  <a:pt x="23564" y="4336"/>
                  <a:pt x="23546" y="4463"/>
                  <a:pt x="23394" y="4481"/>
                </a:cubicBezTo>
                <a:cubicBezTo>
                  <a:pt x="23382" y="4482"/>
                  <a:pt x="23369" y="4483"/>
                  <a:pt x="23356" y="4483"/>
                </a:cubicBezTo>
                <a:cubicBezTo>
                  <a:pt x="23265" y="4483"/>
                  <a:pt x="23170" y="4450"/>
                  <a:pt x="23080" y="4445"/>
                </a:cubicBezTo>
                <a:cubicBezTo>
                  <a:pt x="23084" y="4348"/>
                  <a:pt x="22984" y="4273"/>
                  <a:pt x="22902" y="4273"/>
                </a:cubicBezTo>
                <a:cubicBezTo>
                  <a:pt x="22865" y="4273"/>
                  <a:pt x="22832" y="4288"/>
                  <a:pt x="22813" y="4323"/>
                </a:cubicBezTo>
                <a:cubicBezTo>
                  <a:pt x="22747" y="4215"/>
                  <a:pt x="22638" y="4233"/>
                  <a:pt x="22547" y="4178"/>
                </a:cubicBezTo>
                <a:cubicBezTo>
                  <a:pt x="22547" y="4184"/>
                  <a:pt x="22541" y="4190"/>
                  <a:pt x="22535" y="4202"/>
                </a:cubicBezTo>
                <a:cubicBezTo>
                  <a:pt x="22632" y="3657"/>
                  <a:pt x="22759" y="3203"/>
                  <a:pt x="22801" y="3082"/>
                </a:cubicBezTo>
                <a:cubicBezTo>
                  <a:pt x="22807" y="3100"/>
                  <a:pt x="22813" y="3119"/>
                  <a:pt x="22837" y="3125"/>
                </a:cubicBezTo>
                <a:cubicBezTo>
                  <a:pt x="22840" y="3126"/>
                  <a:pt x="22844" y="3126"/>
                  <a:pt x="22847" y="3126"/>
                </a:cubicBezTo>
                <a:cubicBezTo>
                  <a:pt x="22864" y="3126"/>
                  <a:pt x="22883" y="3115"/>
                  <a:pt x="22898" y="3094"/>
                </a:cubicBezTo>
                <a:cubicBezTo>
                  <a:pt x="22901" y="3094"/>
                  <a:pt x="22905" y="3095"/>
                  <a:pt x="22910" y="3096"/>
                </a:cubicBezTo>
                <a:lnTo>
                  <a:pt x="22910" y="3096"/>
                </a:lnTo>
                <a:lnTo>
                  <a:pt x="22910" y="3094"/>
                </a:lnTo>
                <a:cubicBezTo>
                  <a:pt x="22922" y="3094"/>
                  <a:pt x="22928" y="3094"/>
                  <a:pt x="22934" y="3100"/>
                </a:cubicBezTo>
                <a:lnTo>
                  <a:pt x="22925" y="3100"/>
                </a:lnTo>
                <a:cubicBezTo>
                  <a:pt x="22932" y="3103"/>
                  <a:pt x="22938" y="3107"/>
                  <a:pt x="22940" y="3113"/>
                </a:cubicBezTo>
                <a:cubicBezTo>
                  <a:pt x="22849" y="3119"/>
                  <a:pt x="22807" y="3155"/>
                  <a:pt x="22807" y="3173"/>
                </a:cubicBezTo>
                <a:cubicBezTo>
                  <a:pt x="22820" y="3160"/>
                  <a:pt x="22855" y="3150"/>
                  <a:pt x="22883" y="3150"/>
                </a:cubicBezTo>
                <a:cubicBezTo>
                  <a:pt x="22894" y="3150"/>
                  <a:pt x="22903" y="3152"/>
                  <a:pt x="22910" y="3155"/>
                </a:cubicBezTo>
                <a:cubicBezTo>
                  <a:pt x="22908" y="3154"/>
                  <a:pt x="22906" y="3154"/>
                  <a:pt x="22904" y="3154"/>
                </a:cubicBezTo>
                <a:cubicBezTo>
                  <a:pt x="22882" y="3154"/>
                  <a:pt x="22837" y="3179"/>
                  <a:pt x="22837" y="3179"/>
                </a:cubicBezTo>
                <a:cubicBezTo>
                  <a:pt x="22837" y="3179"/>
                  <a:pt x="22867" y="3171"/>
                  <a:pt x="22890" y="3171"/>
                </a:cubicBezTo>
                <a:cubicBezTo>
                  <a:pt x="22902" y="3171"/>
                  <a:pt x="22912" y="3173"/>
                  <a:pt x="22916" y="3179"/>
                </a:cubicBezTo>
                <a:cubicBezTo>
                  <a:pt x="22913" y="3178"/>
                  <a:pt x="22910" y="3178"/>
                  <a:pt x="22907" y="3178"/>
                </a:cubicBezTo>
                <a:cubicBezTo>
                  <a:pt x="22885" y="3178"/>
                  <a:pt x="22849" y="3191"/>
                  <a:pt x="22849" y="3191"/>
                </a:cubicBezTo>
                <a:cubicBezTo>
                  <a:pt x="22849" y="3191"/>
                  <a:pt x="22876" y="3189"/>
                  <a:pt x="22900" y="3189"/>
                </a:cubicBezTo>
                <a:cubicBezTo>
                  <a:pt x="22911" y="3189"/>
                  <a:pt x="22922" y="3189"/>
                  <a:pt x="22928" y="3191"/>
                </a:cubicBezTo>
                <a:cubicBezTo>
                  <a:pt x="22898" y="3191"/>
                  <a:pt x="22837" y="3222"/>
                  <a:pt x="22825" y="3234"/>
                </a:cubicBezTo>
                <a:cubicBezTo>
                  <a:pt x="22841" y="3222"/>
                  <a:pt x="22869" y="3215"/>
                  <a:pt x="22895" y="3215"/>
                </a:cubicBezTo>
                <a:cubicBezTo>
                  <a:pt x="22910" y="3215"/>
                  <a:pt x="22924" y="3217"/>
                  <a:pt x="22934" y="3222"/>
                </a:cubicBezTo>
                <a:cubicBezTo>
                  <a:pt x="22880" y="3222"/>
                  <a:pt x="22843" y="3252"/>
                  <a:pt x="22843" y="3252"/>
                </a:cubicBezTo>
                <a:cubicBezTo>
                  <a:pt x="22843" y="3252"/>
                  <a:pt x="22874" y="3242"/>
                  <a:pt x="22912" y="3242"/>
                </a:cubicBezTo>
                <a:cubicBezTo>
                  <a:pt x="22925" y="3242"/>
                  <a:pt x="22939" y="3243"/>
                  <a:pt x="22952" y="3246"/>
                </a:cubicBezTo>
                <a:cubicBezTo>
                  <a:pt x="22880" y="3246"/>
                  <a:pt x="22843" y="3306"/>
                  <a:pt x="22843" y="3306"/>
                </a:cubicBezTo>
                <a:cubicBezTo>
                  <a:pt x="22843" y="3306"/>
                  <a:pt x="22890" y="3275"/>
                  <a:pt x="22940" y="3275"/>
                </a:cubicBezTo>
                <a:cubicBezTo>
                  <a:pt x="22944" y="3275"/>
                  <a:pt x="22948" y="3276"/>
                  <a:pt x="22952" y="3276"/>
                </a:cubicBezTo>
                <a:cubicBezTo>
                  <a:pt x="22910" y="3282"/>
                  <a:pt x="22868" y="3312"/>
                  <a:pt x="22856" y="3331"/>
                </a:cubicBezTo>
                <a:cubicBezTo>
                  <a:pt x="22880" y="3306"/>
                  <a:pt x="22958" y="3306"/>
                  <a:pt x="22958" y="3306"/>
                </a:cubicBezTo>
                <a:lnTo>
                  <a:pt x="22958" y="3306"/>
                </a:lnTo>
                <a:cubicBezTo>
                  <a:pt x="22958" y="3306"/>
                  <a:pt x="22868" y="3337"/>
                  <a:pt x="22856" y="3355"/>
                </a:cubicBezTo>
                <a:cubicBezTo>
                  <a:pt x="22865" y="3345"/>
                  <a:pt x="22912" y="3335"/>
                  <a:pt x="22945" y="3335"/>
                </a:cubicBezTo>
                <a:cubicBezTo>
                  <a:pt x="22952" y="3335"/>
                  <a:pt x="22959" y="3336"/>
                  <a:pt x="22965" y="3337"/>
                </a:cubicBezTo>
                <a:cubicBezTo>
                  <a:pt x="22952" y="3337"/>
                  <a:pt x="22868" y="3367"/>
                  <a:pt x="22849" y="3391"/>
                </a:cubicBezTo>
                <a:cubicBezTo>
                  <a:pt x="22865" y="3375"/>
                  <a:pt x="22931" y="3360"/>
                  <a:pt x="22984" y="3360"/>
                </a:cubicBezTo>
                <a:cubicBezTo>
                  <a:pt x="22992" y="3360"/>
                  <a:pt x="23000" y="3360"/>
                  <a:pt x="23007" y="3361"/>
                </a:cubicBezTo>
                <a:cubicBezTo>
                  <a:pt x="22940" y="3361"/>
                  <a:pt x="22898" y="3403"/>
                  <a:pt x="22898" y="3403"/>
                </a:cubicBezTo>
                <a:cubicBezTo>
                  <a:pt x="22898" y="3403"/>
                  <a:pt x="22948" y="3382"/>
                  <a:pt x="22997" y="3382"/>
                </a:cubicBezTo>
                <a:cubicBezTo>
                  <a:pt x="23006" y="3382"/>
                  <a:pt x="23016" y="3383"/>
                  <a:pt x="23025" y="3385"/>
                </a:cubicBezTo>
                <a:cubicBezTo>
                  <a:pt x="22940" y="3385"/>
                  <a:pt x="22880" y="3452"/>
                  <a:pt x="22880" y="3452"/>
                </a:cubicBezTo>
                <a:cubicBezTo>
                  <a:pt x="22880" y="3452"/>
                  <a:pt x="22957" y="3421"/>
                  <a:pt x="23012" y="3421"/>
                </a:cubicBezTo>
                <a:cubicBezTo>
                  <a:pt x="23016" y="3421"/>
                  <a:pt x="23021" y="3421"/>
                  <a:pt x="23025" y="3421"/>
                </a:cubicBezTo>
                <a:cubicBezTo>
                  <a:pt x="23021" y="3421"/>
                  <a:pt x="23018" y="3421"/>
                  <a:pt x="23014" y="3421"/>
                </a:cubicBezTo>
                <a:cubicBezTo>
                  <a:pt x="22959" y="3421"/>
                  <a:pt x="22879" y="3459"/>
                  <a:pt x="22874" y="3482"/>
                </a:cubicBezTo>
                <a:cubicBezTo>
                  <a:pt x="22899" y="3462"/>
                  <a:pt x="22961" y="3450"/>
                  <a:pt x="23020" y="3450"/>
                </a:cubicBezTo>
                <a:cubicBezTo>
                  <a:pt x="23032" y="3450"/>
                  <a:pt x="23044" y="3451"/>
                  <a:pt x="23055" y="3452"/>
                </a:cubicBezTo>
                <a:cubicBezTo>
                  <a:pt x="23013" y="3452"/>
                  <a:pt x="22922" y="3506"/>
                  <a:pt x="22910" y="3518"/>
                </a:cubicBezTo>
                <a:cubicBezTo>
                  <a:pt x="22958" y="3488"/>
                  <a:pt x="23055" y="3488"/>
                  <a:pt x="23055" y="3488"/>
                </a:cubicBezTo>
                <a:lnTo>
                  <a:pt x="23055" y="3488"/>
                </a:lnTo>
                <a:cubicBezTo>
                  <a:pt x="23055" y="3488"/>
                  <a:pt x="22952" y="3536"/>
                  <a:pt x="22922" y="3536"/>
                </a:cubicBezTo>
                <a:cubicBezTo>
                  <a:pt x="22924" y="3538"/>
                  <a:pt x="22932" y="3540"/>
                  <a:pt x="22944" y="3540"/>
                </a:cubicBezTo>
                <a:cubicBezTo>
                  <a:pt x="22971" y="3540"/>
                  <a:pt x="23021" y="3533"/>
                  <a:pt x="23080" y="3512"/>
                </a:cubicBezTo>
                <a:lnTo>
                  <a:pt x="23080" y="3512"/>
                </a:lnTo>
                <a:cubicBezTo>
                  <a:pt x="23055" y="3549"/>
                  <a:pt x="22952" y="3567"/>
                  <a:pt x="22952" y="3567"/>
                </a:cubicBezTo>
                <a:cubicBezTo>
                  <a:pt x="22952" y="3567"/>
                  <a:pt x="23019" y="3567"/>
                  <a:pt x="23080" y="3549"/>
                </a:cubicBezTo>
                <a:lnTo>
                  <a:pt x="23080" y="3549"/>
                </a:lnTo>
                <a:cubicBezTo>
                  <a:pt x="23080" y="3555"/>
                  <a:pt x="23007" y="3579"/>
                  <a:pt x="22971" y="3597"/>
                </a:cubicBezTo>
                <a:cubicBezTo>
                  <a:pt x="22975" y="3598"/>
                  <a:pt x="22980" y="3598"/>
                  <a:pt x="22984" y="3598"/>
                </a:cubicBezTo>
                <a:cubicBezTo>
                  <a:pt x="23031" y="3598"/>
                  <a:pt x="23086" y="3573"/>
                  <a:pt x="23086" y="3573"/>
                </a:cubicBezTo>
                <a:lnTo>
                  <a:pt x="23086" y="3573"/>
                </a:lnTo>
                <a:cubicBezTo>
                  <a:pt x="23086" y="3573"/>
                  <a:pt x="23031" y="3627"/>
                  <a:pt x="22989" y="3645"/>
                </a:cubicBezTo>
                <a:cubicBezTo>
                  <a:pt x="22995" y="3645"/>
                  <a:pt x="23043" y="3633"/>
                  <a:pt x="23086" y="3609"/>
                </a:cubicBezTo>
                <a:lnTo>
                  <a:pt x="23086" y="3609"/>
                </a:lnTo>
                <a:cubicBezTo>
                  <a:pt x="23061" y="3633"/>
                  <a:pt x="23019" y="3706"/>
                  <a:pt x="23025" y="3736"/>
                </a:cubicBezTo>
                <a:cubicBezTo>
                  <a:pt x="23031" y="3694"/>
                  <a:pt x="23122" y="3609"/>
                  <a:pt x="23122" y="3609"/>
                </a:cubicBezTo>
                <a:lnTo>
                  <a:pt x="23122" y="3609"/>
                </a:lnTo>
                <a:cubicBezTo>
                  <a:pt x="23122" y="3609"/>
                  <a:pt x="23067" y="3706"/>
                  <a:pt x="23049" y="3736"/>
                </a:cubicBezTo>
                <a:cubicBezTo>
                  <a:pt x="23049" y="3736"/>
                  <a:pt x="23110" y="3694"/>
                  <a:pt x="23140" y="3627"/>
                </a:cubicBezTo>
                <a:lnTo>
                  <a:pt x="23140" y="3627"/>
                </a:lnTo>
                <a:cubicBezTo>
                  <a:pt x="23140" y="3694"/>
                  <a:pt x="23043" y="3851"/>
                  <a:pt x="23043" y="3851"/>
                </a:cubicBezTo>
                <a:cubicBezTo>
                  <a:pt x="23043" y="3851"/>
                  <a:pt x="23104" y="3785"/>
                  <a:pt x="23140" y="3700"/>
                </a:cubicBezTo>
                <a:lnTo>
                  <a:pt x="23140" y="3700"/>
                </a:lnTo>
                <a:cubicBezTo>
                  <a:pt x="23140" y="3760"/>
                  <a:pt x="23080" y="3869"/>
                  <a:pt x="23080" y="3869"/>
                </a:cubicBezTo>
                <a:cubicBezTo>
                  <a:pt x="23080" y="3869"/>
                  <a:pt x="23134" y="3815"/>
                  <a:pt x="23158" y="3718"/>
                </a:cubicBezTo>
                <a:lnTo>
                  <a:pt x="23158" y="3718"/>
                </a:lnTo>
                <a:cubicBezTo>
                  <a:pt x="23170" y="3785"/>
                  <a:pt x="23104" y="3912"/>
                  <a:pt x="23067" y="3942"/>
                </a:cubicBezTo>
                <a:cubicBezTo>
                  <a:pt x="23086" y="3936"/>
                  <a:pt x="23140" y="3900"/>
                  <a:pt x="23189" y="3785"/>
                </a:cubicBezTo>
                <a:lnTo>
                  <a:pt x="23189" y="3785"/>
                </a:lnTo>
                <a:cubicBezTo>
                  <a:pt x="23189" y="3869"/>
                  <a:pt x="23128" y="3936"/>
                  <a:pt x="23098" y="3966"/>
                </a:cubicBezTo>
                <a:cubicBezTo>
                  <a:pt x="23128" y="3960"/>
                  <a:pt x="23152" y="3942"/>
                  <a:pt x="23189" y="3869"/>
                </a:cubicBezTo>
                <a:lnTo>
                  <a:pt x="23189" y="3869"/>
                </a:lnTo>
                <a:cubicBezTo>
                  <a:pt x="23182" y="3888"/>
                  <a:pt x="23182" y="3960"/>
                  <a:pt x="23201" y="3972"/>
                </a:cubicBezTo>
                <a:cubicBezTo>
                  <a:pt x="23189" y="3942"/>
                  <a:pt x="23231" y="3797"/>
                  <a:pt x="23231" y="3767"/>
                </a:cubicBezTo>
                <a:lnTo>
                  <a:pt x="23231" y="3767"/>
                </a:lnTo>
                <a:cubicBezTo>
                  <a:pt x="23231" y="3791"/>
                  <a:pt x="23219" y="3888"/>
                  <a:pt x="23207" y="3936"/>
                </a:cubicBezTo>
                <a:cubicBezTo>
                  <a:pt x="23207" y="3936"/>
                  <a:pt x="23261" y="3857"/>
                  <a:pt x="23249" y="3754"/>
                </a:cubicBezTo>
                <a:lnTo>
                  <a:pt x="23249" y="3754"/>
                </a:lnTo>
                <a:cubicBezTo>
                  <a:pt x="23267" y="3785"/>
                  <a:pt x="23267" y="3809"/>
                  <a:pt x="23273" y="3839"/>
                </a:cubicBezTo>
                <a:cubicBezTo>
                  <a:pt x="23279" y="3738"/>
                  <a:pt x="23244" y="3532"/>
                  <a:pt x="23186" y="3352"/>
                </a:cubicBezTo>
                <a:lnTo>
                  <a:pt x="23186" y="3352"/>
                </a:lnTo>
                <a:cubicBezTo>
                  <a:pt x="23182" y="3357"/>
                  <a:pt x="23179" y="3362"/>
                  <a:pt x="23176" y="3367"/>
                </a:cubicBezTo>
                <a:cubicBezTo>
                  <a:pt x="23176" y="3367"/>
                  <a:pt x="23176" y="3361"/>
                  <a:pt x="23170" y="3361"/>
                </a:cubicBezTo>
                <a:cubicBezTo>
                  <a:pt x="23175" y="3357"/>
                  <a:pt x="23179" y="3352"/>
                  <a:pt x="23184" y="3347"/>
                </a:cubicBezTo>
                <a:lnTo>
                  <a:pt x="23184" y="3347"/>
                </a:lnTo>
                <a:cubicBezTo>
                  <a:pt x="23184" y="3349"/>
                  <a:pt x="23185" y="3351"/>
                  <a:pt x="23186" y="3352"/>
                </a:cubicBezTo>
                <a:lnTo>
                  <a:pt x="23186" y="3352"/>
                </a:lnTo>
                <a:cubicBezTo>
                  <a:pt x="23204" y="3326"/>
                  <a:pt x="23229" y="3298"/>
                  <a:pt x="23254" y="3283"/>
                </a:cubicBezTo>
                <a:lnTo>
                  <a:pt x="23254" y="3283"/>
                </a:lnTo>
                <a:cubicBezTo>
                  <a:pt x="23230" y="3298"/>
                  <a:pt x="23205" y="3324"/>
                  <a:pt x="23184" y="3347"/>
                </a:cubicBezTo>
                <a:lnTo>
                  <a:pt x="23184" y="3347"/>
                </a:lnTo>
                <a:cubicBezTo>
                  <a:pt x="23183" y="3345"/>
                  <a:pt x="23183" y="3344"/>
                  <a:pt x="23182" y="3343"/>
                </a:cubicBezTo>
                <a:cubicBezTo>
                  <a:pt x="23213" y="3312"/>
                  <a:pt x="23249" y="3276"/>
                  <a:pt x="23297" y="3246"/>
                </a:cubicBezTo>
                <a:lnTo>
                  <a:pt x="23297" y="3246"/>
                </a:lnTo>
                <a:cubicBezTo>
                  <a:pt x="23261" y="3276"/>
                  <a:pt x="23213" y="3367"/>
                  <a:pt x="23213" y="3385"/>
                </a:cubicBezTo>
                <a:cubicBezTo>
                  <a:pt x="23237" y="3337"/>
                  <a:pt x="23322" y="3276"/>
                  <a:pt x="23322" y="3276"/>
                </a:cubicBezTo>
                <a:lnTo>
                  <a:pt x="23322" y="3276"/>
                </a:lnTo>
                <a:cubicBezTo>
                  <a:pt x="23322" y="3276"/>
                  <a:pt x="23261" y="3373"/>
                  <a:pt x="23231" y="3391"/>
                </a:cubicBezTo>
                <a:cubicBezTo>
                  <a:pt x="23237" y="3391"/>
                  <a:pt x="23297" y="3361"/>
                  <a:pt x="23352" y="3282"/>
                </a:cubicBezTo>
                <a:lnTo>
                  <a:pt x="23352" y="3282"/>
                </a:lnTo>
                <a:cubicBezTo>
                  <a:pt x="23352" y="3331"/>
                  <a:pt x="23273" y="3397"/>
                  <a:pt x="23273" y="3397"/>
                </a:cubicBezTo>
                <a:cubicBezTo>
                  <a:pt x="23273" y="3397"/>
                  <a:pt x="23328" y="3361"/>
                  <a:pt x="23370" y="3312"/>
                </a:cubicBezTo>
                <a:lnTo>
                  <a:pt x="23370" y="3312"/>
                </a:lnTo>
                <a:cubicBezTo>
                  <a:pt x="23382" y="3325"/>
                  <a:pt x="23334" y="3373"/>
                  <a:pt x="23310" y="3415"/>
                </a:cubicBezTo>
                <a:cubicBezTo>
                  <a:pt x="23352" y="3397"/>
                  <a:pt x="23394" y="3337"/>
                  <a:pt x="23394" y="3337"/>
                </a:cubicBezTo>
                <a:lnTo>
                  <a:pt x="23394" y="3337"/>
                </a:lnTo>
                <a:cubicBezTo>
                  <a:pt x="23394" y="3337"/>
                  <a:pt x="23382" y="3403"/>
                  <a:pt x="23358" y="3452"/>
                </a:cubicBezTo>
                <a:cubicBezTo>
                  <a:pt x="23364" y="3452"/>
                  <a:pt x="23394" y="3415"/>
                  <a:pt x="23419" y="3361"/>
                </a:cubicBezTo>
                <a:lnTo>
                  <a:pt x="23419" y="3361"/>
                </a:lnTo>
                <a:cubicBezTo>
                  <a:pt x="23413" y="3391"/>
                  <a:pt x="23419" y="3482"/>
                  <a:pt x="23443" y="3506"/>
                </a:cubicBezTo>
                <a:cubicBezTo>
                  <a:pt x="23419" y="3458"/>
                  <a:pt x="23455" y="3343"/>
                  <a:pt x="23455" y="3343"/>
                </a:cubicBezTo>
                <a:cubicBezTo>
                  <a:pt x="23455" y="3343"/>
                  <a:pt x="23461" y="3458"/>
                  <a:pt x="23461" y="3488"/>
                </a:cubicBezTo>
                <a:cubicBezTo>
                  <a:pt x="23461" y="3488"/>
                  <a:pt x="23485" y="3415"/>
                  <a:pt x="23479" y="3343"/>
                </a:cubicBezTo>
                <a:lnTo>
                  <a:pt x="23479" y="3343"/>
                </a:lnTo>
                <a:cubicBezTo>
                  <a:pt x="23515" y="3403"/>
                  <a:pt x="23522" y="3585"/>
                  <a:pt x="23522" y="3585"/>
                </a:cubicBezTo>
                <a:cubicBezTo>
                  <a:pt x="23522" y="3585"/>
                  <a:pt x="23540" y="3494"/>
                  <a:pt x="23522" y="3403"/>
                </a:cubicBezTo>
                <a:lnTo>
                  <a:pt x="23522" y="3403"/>
                </a:lnTo>
                <a:cubicBezTo>
                  <a:pt x="23552" y="3458"/>
                  <a:pt x="23564" y="3579"/>
                  <a:pt x="23564" y="3579"/>
                </a:cubicBezTo>
                <a:cubicBezTo>
                  <a:pt x="23564" y="3579"/>
                  <a:pt x="23576" y="3506"/>
                  <a:pt x="23546" y="3403"/>
                </a:cubicBezTo>
                <a:lnTo>
                  <a:pt x="23546" y="3403"/>
                </a:lnTo>
                <a:cubicBezTo>
                  <a:pt x="23594" y="3458"/>
                  <a:pt x="23606" y="3603"/>
                  <a:pt x="23594" y="3639"/>
                </a:cubicBezTo>
                <a:cubicBezTo>
                  <a:pt x="23600" y="3627"/>
                  <a:pt x="23624" y="3567"/>
                  <a:pt x="23606" y="3446"/>
                </a:cubicBezTo>
                <a:lnTo>
                  <a:pt x="23606" y="3446"/>
                </a:lnTo>
                <a:cubicBezTo>
                  <a:pt x="23655" y="3512"/>
                  <a:pt x="23637" y="3603"/>
                  <a:pt x="23630" y="3645"/>
                </a:cubicBezTo>
                <a:cubicBezTo>
                  <a:pt x="23655" y="3627"/>
                  <a:pt x="23661" y="3597"/>
                  <a:pt x="23655" y="3518"/>
                </a:cubicBezTo>
                <a:lnTo>
                  <a:pt x="23655" y="3518"/>
                </a:lnTo>
                <a:cubicBezTo>
                  <a:pt x="23661" y="3542"/>
                  <a:pt x="23697" y="3603"/>
                  <a:pt x="23715" y="3609"/>
                </a:cubicBezTo>
                <a:cubicBezTo>
                  <a:pt x="23691" y="3597"/>
                  <a:pt x="23643" y="3452"/>
                  <a:pt x="23630" y="3421"/>
                </a:cubicBezTo>
                <a:lnTo>
                  <a:pt x="23630" y="3421"/>
                </a:lnTo>
                <a:cubicBezTo>
                  <a:pt x="23643" y="3433"/>
                  <a:pt x="23691" y="3518"/>
                  <a:pt x="23703" y="3573"/>
                </a:cubicBezTo>
                <a:cubicBezTo>
                  <a:pt x="23703" y="3573"/>
                  <a:pt x="23703" y="3482"/>
                  <a:pt x="23643" y="3397"/>
                </a:cubicBezTo>
                <a:lnTo>
                  <a:pt x="23643" y="3397"/>
                </a:lnTo>
                <a:cubicBezTo>
                  <a:pt x="23667" y="3415"/>
                  <a:pt x="23691" y="3433"/>
                  <a:pt x="23715" y="3458"/>
                </a:cubicBezTo>
                <a:cubicBezTo>
                  <a:pt x="23661" y="3367"/>
                  <a:pt x="23503" y="3203"/>
                  <a:pt x="23352" y="3088"/>
                </a:cubicBezTo>
                <a:cubicBezTo>
                  <a:pt x="23358" y="3052"/>
                  <a:pt x="23370" y="2998"/>
                  <a:pt x="23394" y="2949"/>
                </a:cubicBezTo>
                <a:lnTo>
                  <a:pt x="23394" y="2949"/>
                </a:lnTo>
                <a:cubicBezTo>
                  <a:pt x="23382" y="2998"/>
                  <a:pt x="23388" y="3100"/>
                  <a:pt x="23394" y="3113"/>
                </a:cubicBezTo>
                <a:cubicBezTo>
                  <a:pt x="23388" y="3058"/>
                  <a:pt x="23431" y="2967"/>
                  <a:pt x="23431" y="2967"/>
                </a:cubicBezTo>
                <a:lnTo>
                  <a:pt x="23431" y="2967"/>
                </a:lnTo>
                <a:cubicBezTo>
                  <a:pt x="23431" y="2967"/>
                  <a:pt x="23431" y="3082"/>
                  <a:pt x="23419" y="3113"/>
                </a:cubicBezTo>
                <a:cubicBezTo>
                  <a:pt x="23425" y="3100"/>
                  <a:pt x="23455" y="3052"/>
                  <a:pt x="23461" y="2949"/>
                </a:cubicBezTo>
                <a:lnTo>
                  <a:pt x="23461" y="2949"/>
                </a:lnTo>
                <a:cubicBezTo>
                  <a:pt x="23485" y="2992"/>
                  <a:pt x="23455" y="3088"/>
                  <a:pt x="23455" y="3088"/>
                </a:cubicBezTo>
                <a:cubicBezTo>
                  <a:pt x="23455" y="3088"/>
                  <a:pt x="23485" y="3028"/>
                  <a:pt x="23491" y="2967"/>
                </a:cubicBezTo>
                <a:lnTo>
                  <a:pt x="23491" y="2967"/>
                </a:lnTo>
                <a:cubicBezTo>
                  <a:pt x="23503" y="2967"/>
                  <a:pt x="23491" y="3040"/>
                  <a:pt x="23485" y="3082"/>
                </a:cubicBezTo>
                <a:cubicBezTo>
                  <a:pt x="23509" y="3040"/>
                  <a:pt x="23515" y="2967"/>
                  <a:pt x="23515" y="2967"/>
                </a:cubicBezTo>
                <a:cubicBezTo>
                  <a:pt x="23515" y="2967"/>
                  <a:pt x="23540" y="3034"/>
                  <a:pt x="23546" y="3088"/>
                </a:cubicBezTo>
                <a:cubicBezTo>
                  <a:pt x="23552" y="3082"/>
                  <a:pt x="23564" y="3034"/>
                  <a:pt x="23552" y="2979"/>
                </a:cubicBezTo>
                <a:lnTo>
                  <a:pt x="23552" y="2979"/>
                </a:lnTo>
                <a:cubicBezTo>
                  <a:pt x="23564" y="3004"/>
                  <a:pt x="23612" y="3088"/>
                  <a:pt x="23643" y="3094"/>
                </a:cubicBezTo>
                <a:cubicBezTo>
                  <a:pt x="23606" y="3070"/>
                  <a:pt x="23576" y="2949"/>
                  <a:pt x="23576" y="2949"/>
                </a:cubicBezTo>
                <a:lnTo>
                  <a:pt x="23576" y="2949"/>
                </a:lnTo>
                <a:cubicBezTo>
                  <a:pt x="23576" y="2949"/>
                  <a:pt x="23637" y="3040"/>
                  <a:pt x="23661" y="3070"/>
                </a:cubicBezTo>
                <a:cubicBezTo>
                  <a:pt x="23661" y="3070"/>
                  <a:pt x="23643" y="2998"/>
                  <a:pt x="23600" y="2937"/>
                </a:cubicBezTo>
                <a:lnTo>
                  <a:pt x="23600" y="2937"/>
                </a:lnTo>
                <a:cubicBezTo>
                  <a:pt x="23661" y="2967"/>
                  <a:pt x="23764" y="3125"/>
                  <a:pt x="23764" y="3125"/>
                </a:cubicBezTo>
                <a:cubicBezTo>
                  <a:pt x="23764" y="3125"/>
                  <a:pt x="23727" y="3040"/>
                  <a:pt x="23673" y="2973"/>
                </a:cubicBezTo>
                <a:lnTo>
                  <a:pt x="23673" y="2973"/>
                </a:lnTo>
                <a:cubicBezTo>
                  <a:pt x="23727" y="2998"/>
                  <a:pt x="23794" y="3100"/>
                  <a:pt x="23794" y="3100"/>
                </a:cubicBezTo>
                <a:cubicBezTo>
                  <a:pt x="23794" y="3100"/>
                  <a:pt x="23776" y="3034"/>
                  <a:pt x="23697" y="2961"/>
                </a:cubicBezTo>
                <a:lnTo>
                  <a:pt x="23697" y="2961"/>
                </a:lnTo>
                <a:cubicBezTo>
                  <a:pt x="23764" y="2979"/>
                  <a:pt x="23848" y="3094"/>
                  <a:pt x="23867" y="3131"/>
                </a:cubicBezTo>
                <a:cubicBezTo>
                  <a:pt x="23867" y="3119"/>
                  <a:pt x="23855" y="3052"/>
                  <a:pt x="23776" y="2961"/>
                </a:cubicBezTo>
                <a:lnTo>
                  <a:pt x="23776" y="2961"/>
                </a:lnTo>
                <a:cubicBezTo>
                  <a:pt x="23848" y="2998"/>
                  <a:pt x="23879" y="3070"/>
                  <a:pt x="23897" y="3119"/>
                </a:cubicBezTo>
                <a:cubicBezTo>
                  <a:pt x="23897" y="3088"/>
                  <a:pt x="23897" y="3058"/>
                  <a:pt x="23848" y="2985"/>
                </a:cubicBezTo>
                <a:lnTo>
                  <a:pt x="23848" y="2985"/>
                </a:lnTo>
                <a:cubicBezTo>
                  <a:pt x="23867" y="3000"/>
                  <a:pt x="23908" y="3021"/>
                  <a:pt x="23931" y="3030"/>
                </a:cubicBezTo>
                <a:lnTo>
                  <a:pt x="23931" y="3030"/>
                </a:lnTo>
                <a:cubicBezTo>
                  <a:pt x="23890" y="3011"/>
                  <a:pt x="23803" y="2934"/>
                  <a:pt x="23782" y="2913"/>
                </a:cubicBezTo>
                <a:lnTo>
                  <a:pt x="23782" y="2913"/>
                </a:lnTo>
                <a:cubicBezTo>
                  <a:pt x="23806" y="2919"/>
                  <a:pt x="23885" y="2967"/>
                  <a:pt x="23915" y="3004"/>
                </a:cubicBezTo>
                <a:cubicBezTo>
                  <a:pt x="23915" y="3004"/>
                  <a:pt x="23873" y="2931"/>
                  <a:pt x="23776" y="2889"/>
                </a:cubicBezTo>
                <a:cubicBezTo>
                  <a:pt x="23806" y="2889"/>
                  <a:pt x="23836" y="2895"/>
                  <a:pt x="23867" y="2907"/>
                </a:cubicBezTo>
                <a:cubicBezTo>
                  <a:pt x="23788" y="2870"/>
                  <a:pt x="23612" y="2816"/>
                  <a:pt x="23449" y="2792"/>
                </a:cubicBezTo>
                <a:cubicBezTo>
                  <a:pt x="23449" y="2780"/>
                  <a:pt x="23449" y="2725"/>
                  <a:pt x="23431" y="2671"/>
                </a:cubicBezTo>
                <a:lnTo>
                  <a:pt x="23431" y="2671"/>
                </a:lnTo>
                <a:cubicBezTo>
                  <a:pt x="23443" y="2671"/>
                  <a:pt x="23461" y="2737"/>
                  <a:pt x="23479" y="2780"/>
                </a:cubicBezTo>
                <a:cubicBezTo>
                  <a:pt x="23485" y="2731"/>
                  <a:pt x="23455" y="2665"/>
                  <a:pt x="23455" y="2665"/>
                </a:cubicBezTo>
                <a:lnTo>
                  <a:pt x="23455" y="2665"/>
                </a:lnTo>
                <a:cubicBezTo>
                  <a:pt x="23455" y="2665"/>
                  <a:pt x="23509" y="2719"/>
                  <a:pt x="23534" y="2761"/>
                </a:cubicBezTo>
                <a:cubicBezTo>
                  <a:pt x="23534" y="2755"/>
                  <a:pt x="23515" y="2707"/>
                  <a:pt x="23491" y="2665"/>
                </a:cubicBezTo>
                <a:lnTo>
                  <a:pt x="23491" y="2665"/>
                </a:lnTo>
                <a:cubicBezTo>
                  <a:pt x="23514" y="2687"/>
                  <a:pt x="23589" y="2726"/>
                  <a:pt x="23624" y="2726"/>
                </a:cubicBezTo>
                <a:cubicBezTo>
                  <a:pt x="23626" y="2726"/>
                  <a:pt x="23629" y="2726"/>
                  <a:pt x="23630" y="2725"/>
                </a:cubicBezTo>
                <a:cubicBezTo>
                  <a:pt x="23582" y="2719"/>
                  <a:pt x="23503" y="2628"/>
                  <a:pt x="23503" y="2628"/>
                </a:cubicBezTo>
                <a:lnTo>
                  <a:pt x="23503" y="2628"/>
                </a:lnTo>
                <a:cubicBezTo>
                  <a:pt x="23503" y="2628"/>
                  <a:pt x="23600" y="2677"/>
                  <a:pt x="23630" y="2701"/>
                </a:cubicBezTo>
                <a:cubicBezTo>
                  <a:pt x="23630" y="2701"/>
                  <a:pt x="23582" y="2640"/>
                  <a:pt x="23515" y="2610"/>
                </a:cubicBezTo>
                <a:cubicBezTo>
                  <a:pt x="23582" y="2610"/>
                  <a:pt x="23746" y="2701"/>
                  <a:pt x="23746" y="2701"/>
                </a:cubicBezTo>
                <a:cubicBezTo>
                  <a:pt x="23746" y="2701"/>
                  <a:pt x="23673" y="2640"/>
                  <a:pt x="23594" y="2604"/>
                </a:cubicBezTo>
                <a:cubicBezTo>
                  <a:pt x="23655" y="2604"/>
                  <a:pt x="23758" y="2665"/>
                  <a:pt x="23758" y="2665"/>
                </a:cubicBezTo>
                <a:cubicBezTo>
                  <a:pt x="23758" y="2665"/>
                  <a:pt x="23703" y="2610"/>
                  <a:pt x="23606" y="2580"/>
                </a:cubicBezTo>
                <a:cubicBezTo>
                  <a:pt x="23609" y="2580"/>
                  <a:pt x="23613" y="2579"/>
                  <a:pt x="23616" y="2579"/>
                </a:cubicBezTo>
                <a:cubicBezTo>
                  <a:pt x="23685" y="2579"/>
                  <a:pt x="23807" y="2636"/>
                  <a:pt x="23836" y="2665"/>
                </a:cubicBezTo>
                <a:cubicBezTo>
                  <a:pt x="23824" y="2646"/>
                  <a:pt x="23788" y="2598"/>
                  <a:pt x="23673" y="2550"/>
                </a:cubicBezTo>
                <a:cubicBezTo>
                  <a:pt x="23758" y="2550"/>
                  <a:pt x="23824" y="2604"/>
                  <a:pt x="23855" y="2640"/>
                </a:cubicBezTo>
                <a:cubicBezTo>
                  <a:pt x="23848" y="2610"/>
                  <a:pt x="23836" y="2586"/>
                  <a:pt x="23758" y="2550"/>
                </a:cubicBezTo>
                <a:lnTo>
                  <a:pt x="23758" y="2550"/>
                </a:lnTo>
                <a:cubicBezTo>
                  <a:pt x="23768" y="2552"/>
                  <a:pt x="23785" y="2554"/>
                  <a:pt x="23803" y="2554"/>
                </a:cubicBezTo>
                <a:cubicBezTo>
                  <a:pt x="23829" y="2554"/>
                  <a:pt x="23856" y="2551"/>
                  <a:pt x="23867" y="2543"/>
                </a:cubicBezTo>
                <a:lnTo>
                  <a:pt x="23867" y="2543"/>
                </a:lnTo>
                <a:cubicBezTo>
                  <a:pt x="23864" y="2544"/>
                  <a:pt x="23860" y="2544"/>
                  <a:pt x="23856" y="2544"/>
                </a:cubicBezTo>
                <a:cubicBezTo>
                  <a:pt x="23811" y="2544"/>
                  <a:pt x="23688" y="2519"/>
                  <a:pt x="23661" y="2513"/>
                </a:cubicBezTo>
                <a:cubicBezTo>
                  <a:pt x="23667" y="2512"/>
                  <a:pt x="23679" y="2511"/>
                  <a:pt x="23693" y="2511"/>
                </a:cubicBezTo>
                <a:cubicBezTo>
                  <a:pt x="23733" y="2511"/>
                  <a:pt x="23793" y="2516"/>
                  <a:pt x="23824" y="2525"/>
                </a:cubicBezTo>
                <a:cubicBezTo>
                  <a:pt x="23824" y="2525"/>
                  <a:pt x="23767" y="2487"/>
                  <a:pt x="23678" y="2487"/>
                </a:cubicBezTo>
                <a:cubicBezTo>
                  <a:pt x="23666" y="2487"/>
                  <a:pt x="23655" y="2488"/>
                  <a:pt x="23643" y="2489"/>
                </a:cubicBezTo>
                <a:cubicBezTo>
                  <a:pt x="23673" y="2477"/>
                  <a:pt x="23697" y="2477"/>
                  <a:pt x="23727" y="2465"/>
                </a:cubicBezTo>
                <a:cubicBezTo>
                  <a:pt x="23721" y="2464"/>
                  <a:pt x="23714" y="2464"/>
                  <a:pt x="23706" y="2464"/>
                </a:cubicBezTo>
                <a:cubicBezTo>
                  <a:pt x="23607" y="2464"/>
                  <a:pt x="23419" y="2499"/>
                  <a:pt x="23267" y="2556"/>
                </a:cubicBezTo>
                <a:cubicBezTo>
                  <a:pt x="23261" y="2543"/>
                  <a:pt x="23219" y="2495"/>
                  <a:pt x="23152" y="2453"/>
                </a:cubicBezTo>
                <a:cubicBezTo>
                  <a:pt x="23201" y="2453"/>
                  <a:pt x="23267" y="2519"/>
                  <a:pt x="23267" y="2519"/>
                </a:cubicBezTo>
                <a:cubicBezTo>
                  <a:pt x="23267" y="2519"/>
                  <a:pt x="23231" y="2465"/>
                  <a:pt x="23176" y="2428"/>
                </a:cubicBezTo>
                <a:cubicBezTo>
                  <a:pt x="23177" y="2428"/>
                  <a:pt x="23177" y="2428"/>
                  <a:pt x="23178" y="2428"/>
                </a:cubicBezTo>
                <a:cubicBezTo>
                  <a:pt x="23190" y="2428"/>
                  <a:pt x="23239" y="2466"/>
                  <a:pt x="23273" y="2489"/>
                </a:cubicBezTo>
                <a:cubicBezTo>
                  <a:pt x="23261" y="2453"/>
                  <a:pt x="23189" y="2416"/>
                  <a:pt x="23189" y="2416"/>
                </a:cubicBezTo>
                <a:lnTo>
                  <a:pt x="23189" y="2416"/>
                </a:lnTo>
                <a:cubicBezTo>
                  <a:pt x="23189" y="2416"/>
                  <a:pt x="23261" y="2422"/>
                  <a:pt x="23310" y="2447"/>
                </a:cubicBezTo>
                <a:cubicBezTo>
                  <a:pt x="23310" y="2435"/>
                  <a:pt x="23273" y="2404"/>
                  <a:pt x="23219" y="2386"/>
                </a:cubicBezTo>
                <a:cubicBezTo>
                  <a:pt x="23249" y="2386"/>
                  <a:pt x="23340" y="2374"/>
                  <a:pt x="23364" y="2356"/>
                </a:cubicBezTo>
                <a:lnTo>
                  <a:pt x="23364" y="2356"/>
                </a:lnTo>
                <a:cubicBezTo>
                  <a:pt x="23356" y="2360"/>
                  <a:pt x="23342" y="2362"/>
                  <a:pt x="23327" y="2362"/>
                </a:cubicBezTo>
                <a:cubicBezTo>
                  <a:pt x="23276" y="2362"/>
                  <a:pt x="23201" y="2344"/>
                  <a:pt x="23201" y="2344"/>
                </a:cubicBezTo>
                <a:cubicBezTo>
                  <a:pt x="23201" y="2344"/>
                  <a:pt x="23304" y="2332"/>
                  <a:pt x="23340" y="2332"/>
                </a:cubicBezTo>
                <a:cubicBezTo>
                  <a:pt x="23340" y="2332"/>
                  <a:pt x="23299" y="2321"/>
                  <a:pt x="23250" y="2321"/>
                </a:cubicBezTo>
                <a:cubicBezTo>
                  <a:pt x="23234" y="2321"/>
                  <a:pt x="23217" y="2323"/>
                  <a:pt x="23201" y="2326"/>
                </a:cubicBezTo>
                <a:cubicBezTo>
                  <a:pt x="23261" y="2283"/>
                  <a:pt x="23443" y="2265"/>
                  <a:pt x="23443" y="2265"/>
                </a:cubicBezTo>
                <a:cubicBezTo>
                  <a:pt x="23443" y="2265"/>
                  <a:pt x="23413" y="2261"/>
                  <a:pt x="23371" y="2261"/>
                </a:cubicBezTo>
                <a:cubicBezTo>
                  <a:pt x="23339" y="2261"/>
                  <a:pt x="23300" y="2263"/>
                  <a:pt x="23261" y="2271"/>
                </a:cubicBezTo>
                <a:cubicBezTo>
                  <a:pt x="23304" y="2235"/>
                  <a:pt x="23431" y="2223"/>
                  <a:pt x="23431" y="2223"/>
                </a:cubicBezTo>
                <a:cubicBezTo>
                  <a:pt x="23431" y="2223"/>
                  <a:pt x="23419" y="2221"/>
                  <a:pt x="23399" y="2221"/>
                </a:cubicBezTo>
                <a:cubicBezTo>
                  <a:pt x="23369" y="2221"/>
                  <a:pt x="23319" y="2225"/>
                  <a:pt x="23261" y="2247"/>
                </a:cubicBezTo>
                <a:cubicBezTo>
                  <a:pt x="23299" y="2209"/>
                  <a:pt x="23420" y="2185"/>
                  <a:pt x="23475" y="2185"/>
                </a:cubicBezTo>
                <a:cubicBezTo>
                  <a:pt x="23482" y="2185"/>
                  <a:pt x="23487" y="2186"/>
                  <a:pt x="23491" y="2186"/>
                </a:cubicBezTo>
                <a:cubicBezTo>
                  <a:pt x="23484" y="2182"/>
                  <a:pt x="23457" y="2171"/>
                  <a:pt x="23407" y="2171"/>
                </a:cubicBezTo>
                <a:cubicBezTo>
                  <a:pt x="23378" y="2171"/>
                  <a:pt x="23342" y="2175"/>
                  <a:pt x="23297" y="2186"/>
                </a:cubicBezTo>
                <a:cubicBezTo>
                  <a:pt x="23341" y="2159"/>
                  <a:pt x="23392" y="2149"/>
                  <a:pt x="23434" y="2149"/>
                </a:cubicBezTo>
                <a:cubicBezTo>
                  <a:pt x="23457" y="2149"/>
                  <a:pt x="23476" y="2152"/>
                  <a:pt x="23491" y="2156"/>
                </a:cubicBezTo>
                <a:cubicBezTo>
                  <a:pt x="23479" y="2148"/>
                  <a:pt x="23460" y="2136"/>
                  <a:pt x="23423" y="2136"/>
                </a:cubicBezTo>
                <a:cubicBezTo>
                  <a:pt x="23407" y="2136"/>
                  <a:pt x="23388" y="2138"/>
                  <a:pt x="23364" y="2144"/>
                </a:cubicBezTo>
                <a:cubicBezTo>
                  <a:pt x="23388" y="2132"/>
                  <a:pt x="23449" y="2089"/>
                  <a:pt x="23449" y="2071"/>
                </a:cubicBezTo>
                <a:lnTo>
                  <a:pt x="23449" y="2071"/>
                </a:lnTo>
                <a:cubicBezTo>
                  <a:pt x="23431" y="2095"/>
                  <a:pt x="23297" y="2156"/>
                  <a:pt x="23267" y="2162"/>
                </a:cubicBezTo>
                <a:cubicBezTo>
                  <a:pt x="23279" y="2150"/>
                  <a:pt x="23364" y="2095"/>
                  <a:pt x="23413" y="2083"/>
                </a:cubicBezTo>
                <a:lnTo>
                  <a:pt x="23413" y="2083"/>
                </a:lnTo>
                <a:cubicBezTo>
                  <a:pt x="23412" y="2083"/>
                  <a:pt x="23322" y="2083"/>
                  <a:pt x="23243" y="2156"/>
                </a:cubicBezTo>
                <a:cubicBezTo>
                  <a:pt x="23261" y="2126"/>
                  <a:pt x="23279" y="2114"/>
                  <a:pt x="23297" y="2089"/>
                </a:cubicBezTo>
                <a:lnTo>
                  <a:pt x="23297" y="2089"/>
                </a:lnTo>
                <a:cubicBezTo>
                  <a:pt x="23219" y="2132"/>
                  <a:pt x="23092" y="2271"/>
                  <a:pt x="22995" y="2404"/>
                </a:cubicBezTo>
                <a:cubicBezTo>
                  <a:pt x="22977" y="2223"/>
                  <a:pt x="22934" y="2011"/>
                  <a:pt x="22886" y="1932"/>
                </a:cubicBezTo>
                <a:lnTo>
                  <a:pt x="22886" y="1932"/>
                </a:lnTo>
                <a:cubicBezTo>
                  <a:pt x="22898" y="1962"/>
                  <a:pt x="22904" y="1993"/>
                  <a:pt x="22904" y="2023"/>
                </a:cubicBezTo>
                <a:cubicBezTo>
                  <a:pt x="22868" y="1920"/>
                  <a:pt x="22795" y="1871"/>
                  <a:pt x="22795" y="1871"/>
                </a:cubicBezTo>
                <a:lnTo>
                  <a:pt x="22795" y="1871"/>
                </a:lnTo>
                <a:cubicBezTo>
                  <a:pt x="22825" y="1908"/>
                  <a:pt x="22874" y="1993"/>
                  <a:pt x="22880" y="2011"/>
                </a:cubicBezTo>
                <a:cubicBezTo>
                  <a:pt x="22868" y="1980"/>
                  <a:pt x="22777" y="1871"/>
                  <a:pt x="22765" y="1841"/>
                </a:cubicBezTo>
                <a:lnTo>
                  <a:pt x="22765" y="1841"/>
                </a:lnTo>
                <a:cubicBezTo>
                  <a:pt x="22759" y="1853"/>
                  <a:pt x="22789" y="1920"/>
                  <a:pt x="22807" y="1938"/>
                </a:cubicBezTo>
                <a:cubicBezTo>
                  <a:pt x="22734" y="1884"/>
                  <a:pt x="22716" y="1884"/>
                  <a:pt x="22686" y="1884"/>
                </a:cubicBezTo>
                <a:cubicBezTo>
                  <a:pt x="22728" y="1902"/>
                  <a:pt x="22807" y="1938"/>
                  <a:pt x="22843" y="2011"/>
                </a:cubicBezTo>
                <a:cubicBezTo>
                  <a:pt x="22753" y="1932"/>
                  <a:pt x="22686" y="1914"/>
                  <a:pt x="22668" y="1914"/>
                </a:cubicBezTo>
                <a:cubicBezTo>
                  <a:pt x="22704" y="1932"/>
                  <a:pt x="22819" y="2023"/>
                  <a:pt x="22837" y="2089"/>
                </a:cubicBezTo>
                <a:cubicBezTo>
                  <a:pt x="22765" y="2005"/>
                  <a:pt x="22698" y="1980"/>
                  <a:pt x="22698" y="1980"/>
                </a:cubicBezTo>
                <a:lnTo>
                  <a:pt x="22698" y="1980"/>
                </a:lnTo>
                <a:cubicBezTo>
                  <a:pt x="22698" y="1980"/>
                  <a:pt x="22795" y="2059"/>
                  <a:pt x="22819" y="2114"/>
                </a:cubicBezTo>
                <a:cubicBezTo>
                  <a:pt x="22753" y="2053"/>
                  <a:pt x="22668" y="2011"/>
                  <a:pt x="22668" y="2011"/>
                </a:cubicBezTo>
                <a:lnTo>
                  <a:pt x="22668" y="2011"/>
                </a:lnTo>
                <a:cubicBezTo>
                  <a:pt x="22668" y="2011"/>
                  <a:pt x="22819" y="2120"/>
                  <a:pt x="22849" y="2186"/>
                </a:cubicBezTo>
                <a:cubicBezTo>
                  <a:pt x="22789" y="2144"/>
                  <a:pt x="22722" y="2120"/>
                  <a:pt x="22722" y="2120"/>
                </a:cubicBezTo>
                <a:lnTo>
                  <a:pt x="22722" y="2120"/>
                </a:lnTo>
                <a:cubicBezTo>
                  <a:pt x="22753" y="2144"/>
                  <a:pt x="22843" y="2204"/>
                  <a:pt x="22843" y="2204"/>
                </a:cubicBezTo>
                <a:cubicBezTo>
                  <a:pt x="22843" y="2204"/>
                  <a:pt x="22722" y="2162"/>
                  <a:pt x="22698" y="2126"/>
                </a:cubicBezTo>
                <a:lnTo>
                  <a:pt x="22698" y="2126"/>
                </a:lnTo>
                <a:cubicBezTo>
                  <a:pt x="22704" y="2156"/>
                  <a:pt x="22783" y="2210"/>
                  <a:pt x="22807" y="2223"/>
                </a:cubicBezTo>
                <a:cubicBezTo>
                  <a:pt x="22789" y="2221"/>
                  <a:pt x="22771" y="2220"/>
                  <a:pt x="22756" y="2220"/>
                </a:cubicBezTo>
                <a:cubicBezTo>
                  <a:pt x="22725" y="2220"/>
                  <a:pt x="22702" y="2223"/>
                  <a:pt x="22698" y="2223"/>
                </a:cubicBezTo>
                <a:cubicBezTo>
                  <a:pt x="22753" y="2235"/>
                  <a:pt x="22819" y="2253"/>
                  <a:pt x="22819" y="2253"/>
                </a:cubicBezTo>
                <a:cubicBezTo>
                  <a:pt x="22819" y="2253"/>
                  <a:pt x="22747" y="2253"/>
                  <a:pt x="22704" y="2277"/>
                </a:cubicBezTo>
                <a:cubicBezTo>
                  <a:pt x="22736" y="2277"/>
                  <a:pt x="22777" y="2274"/>
                  <a:pt x="22800" y="2274"/>
                </a:cubicBezTo>
                <a:cubicBezTo>
                  <a:pt x="22812" y="2274"/>
                  <a:pt x="22819" y="2275"/>
                  <a:pt x="22819" y="2277"/>
                </a:cubicBezTo>
                <a:cubicBezTo>
                  <a:pt x="22759" y="2283"/>
                  <a:pt x="22698" y="2313"/>
                  <a:pt x="22698" y="2313"/>
                </a:cubicBezTo>
                <a:cubicBezTo>
                  <a:pt x="22698" y="2313"/>
                  <a:pt x="22741" y="2305"/>
                  <a:pt x="22782" y="2305"/>
                </a:cubicBezTo>
                <a:cubicBezTo>
                  <a:pt x="22803" y="2305"/>
                  <a:pt x="22823" y="2307"/>
                  <a:pt x="22837" y="2313"/>
                </a:cubicBezTo>
                <a:cubicBezTo>
                  <a:pt x="22753" y="2313"/>
                  <a:pt x="22698" y="2338"/>
                  <a:pt x="22686" y="2356"/>
                </a:cubicBezTo>
                <a:cubicBezTo>
                  <a:pt x="22565" y="2217"/>
                  <a:pt x="22414" y="2083"/>
                  <a:pt x="22329" y="2035"/>
                </a:cubicBezTo>
                <a:lnTo>
                  <a:pt x="22329" y="2035"/>
                </a:lnTo>
                <a:cubicBezTo>
                  <a:pt x="22353" y="2059"/>
                  <a:pt x="22371" y="2071"/>
                  <a:pt x="22389" y="2102"/>
                </a:cubicBezTo>
                <a:cubicBezTo>
                  <a:pt x="22324" y="2058"/>
                  <a:pt x="22263" y="2052"/>
                  <a:pt x="22233" y="2052"/>
                </a:cubicBezTo>
                <a:cubicBezTo>
                  <a:pt x="22221" y="2052"/>
                  <a:pt x="22214" y="2053"/>
                  <a:pt x="22214" y="2053"/>
                </a:cubicBezTo>
                <a:cubicBezTo>
                  <a:pt x="22262" y="2059"/>
                  <a:pt x="22353" y="2102"/>
                  <a:pt x="22365" y="2120"/>
                </a:cubicBezTo>
                <a:cubicBezTo>
                  <a:pt x="22335" y="2102"/>
                  <a:pt x="22190" y="2065"/>
                  <a:pt x="22177" y="2041"/>
                </a:cubicBezTo>
                <a:lnTo>
                  <a:pt x="22177" y="2041"/>
                </a:lnTo>
                <a:cubicBezTo>
                  <a:pt x="22183" y="2059"/>
                  <a:pt x="22244" y="2095"/>
                  <a:pt x="22268" y="2102"/>
                </a:cubicBezTo>
                <a:cubicBezTo>
                  <a:pt x="22183" y="2102"/>
                  <a:pt x="22159" y="2114"/>
                  <a:pt x="22141" y="2132"/>
                </a:cubicBezTo>
                <a:cubicBezTo>
                  <a:pt x="22162" y="2126"/>
                  <a:pt x="22194" y="2118"/>
                  <a:pt x="22230" y="2118"/>
                </a:cubicBezTo>
                <a:cubicBezTo>
                  <a:pt x="22265" y="2118"/>
                  <a:pt x="22305" y="2126"/>
                  <a:pt x="22341" y="2150"/>
                </a:cubicBezTo>
                <a:cubicBezTo>
                  <a:pt x="22309" y="2145"/>
                  <a:pt x="22281" y="2143"/>
                  <a:pt x="22256" y="2143"/>
                </a:cubicBezTo>
                <a:cubicBezTo>
                  <a:pt x="22189" y="2143"/>
                  <a:pt x="22152" y="2158"/>
                  <a:pt x="22147" y="2162"/>
                </a:cubicBezTo>
                <a:cubicBezTo>
                  <a:pt x="22155" y="2161"/>
                  <a:pt x="22167" y="2160"/>
                  <a:pt x="22182" y="2160"/>
                </a:cubicBezTo>
                <a:cubicBezTo>
                  <a:pt x="22240" y="2160"/>
                  <a:pt x="22340" y="2171"/>
                  <a:pt x="22383" y="2204"/>
                </a:cubicBezTo>
                <a:cubicBezTo>
                  <a:pt x="22329" y="2192"/>
                  <a:pt x="22285" y="2189"/>
                  <a:pt x="22255" y="2189"/>
                </a:cubicBezTo>
                <a:cubicBezTo>
                  <a:pt x="22224" y="2189"/>
                  <a:pt x="22208" y="2192"/>
                  <a:pt x="22208" y="2192"/>
                </a:cubicBezTo>
                <a:cubicBezTo>
                  <a:pt x="22208" y="2192"/>
                  <a:pt x="22329" y="2192"/>
                  <a:pt x="22383" y="2223"/>
                </a:cubicBezTo>
                <a:cubicBezTo>
                  <a:pt x="22370" y="2222"/>
                  <a:pt x="22357" y="2221"/>
                  <a:pt x="22345" y="2221"/>
                </a:cubicBezTo>
                <a:cubicBezTo>
                  <a:pt x="22268" y="2221"/>
                  <a:pt x="22202" y="2235"/>
                  <a:pt x="22202" y="2235"/>
                </a:cubicBezTo>
                <a:cubicBezTo>
                  <a:pt x="22202" y="2235"/>
                  <a:pt x="22383" y="2235"/>
                  <a:pt x="22444" y="2271"/>
                </a:cubicBezTo>
                <a:cubicBezTo>
                  <a:pt x="22365" y="2271"/>
                  <a:pt x="22299" y="2295"/>
                  <a:pt x="22299" y="2295"/>
                </a:cubicBezTo>
                <a:lnTo>
                  <a:pt x="22444" y="2295"/>
                </a:lnTo>
                <a:cubicBezTo>
                  <a:pt x="22444" y="2295"/>
                  <a:pt x="22366" y="2319"/>
                  <a:pt x="22314" y="2319"/>
                </a:cubicBezTo>
                <a:cubicBezTo>
                  <a:pt x="22300" y="2319"/>
                  <a:pt x="22289" y="2317"/>
                  <a:pt x="22280" y="2313"/>
                </a:cubicBezTo>
                <a:lnTo>
                  <a:pt x="22280" y="2313"/>
                </a:lnTo>
                <a:cubicBezTo>
                  <a:pt x="22297" y="2330"/>
                  <a:pt x="22345" y="2335"/>
                  <a:pt x="22383" y="2335"/>
                </a:cubicBezTo>
                <a:cubicBezTo>
                  <a:pt x="22401" y="2335"/>
                  <a:pt x="22418" y="2334"/>
                  <a:pt x="22426" y="2332"/>
                </a:cubicBezTo>
                <a:lnTo>
                  <a:pt x="22426" y="2332"/>
                </a:lnTo>
                <a:cubicBezTo>
                  <a:pt x="22383" y="2362"/>
                  <a:pt x="22341" y="2392"/>
                  <a:pt x="22341" y="2398"/>
                </a:cubicBezTo>
                <a:cubicBezTo>
                  <a:pt x="22389" y="2374"/>
                  <a:pt x="22456" y="2356"/>
                  <a:pt x="22456" y="2356"/>
                </a:cubicBezTo>
                <a:lnTo>
                  <a:pt x="22456" y="2356"/>
                </a:lnTo>
                <a:cubicBezTo>
                  <a:pt x="22456" y="2356"/>
                  <a:pt x="22395" y="2398"/>
                  <a:pt x="22383" y="2435"/>
                </a:cubicBezTo>
                <a:cubicBezTo>
                  <a:pt x="22414" y="2404"/>
                  <a:pt x="22474" y="2368"/>
                  <a:pt x="22474" y="2368"/>
                </a:cubicBezTo>
                <a:lnTo>
                  <a:pt x="22474" y="2368"/>
                </a:lnTo>
                <a:cubicBezTo>
                  <a:pt x="22432" y="2404"/>
                  <a:pt x="22401" y="2453"/>
                  <a:pt x="22395" y="2465"/>
                </a:cubicBezTo>
                <a:cubicBezTo>
                  <a:pt x="22238" y="2404"/>
                  <a:pt x="22062" y="2362"/>
                  <a:pt x="21978" y="2362"/>
                </a:cubicBezTo>
                <a:cubicBezTo>
                  <a:pt x="22008" y="2368"/>
                  <a:pt x="22032" y="2374"/>
                  <a:pt x="22062" y="2392"/>
                </a:cubicBezTo>
                <a:cubicBezTo>
                  <a:pt x="22046" y="2389"/>
                  <a:pt x="22031" y="2388"/>
                  <a:pt x="22016" y="2388"/>
                </a:cubicBezTo>
                <a:cubicBezTo>
                  <a:pt x="21937" y="2388"/>
                  <a:pt x="21881" y="2422"/>
                  <a:pt x="21881" y="2422"/>
                </a:cubicBezTo>
                <a:cubicBezTo>
                  <a:pt x="21907" y="2412"/>
                  <a:pt x="21949" y="2408"/>
                  <a:pt x="21985" y="2408"/>
                </a:cubicBezTo>
                <a:cubicBezTo>
                  <a:pt x="22014" y="2408"/>
                  <a:pt x="22039" y="2411"/>
                  <a:pt x="22050" y="2416"/>
                </a:cubicBezTo>
                <a:cubicBezTo>
                  <a:pt x="22027" y="2416"/>
                  <a:pt x="21932" y="2434"/>
                  <a:pt x="21878" y="2434"/>
                </a:cubicBezTo>
                <a:cubicBezTo>
                  <a:pt x="21862" y="2434"/>
                  <a:pt x="21850" y="2433"/>
                  <a:pt x="21844" y="2428"/>
                </a:cubicBezTo>
                <a:lnTo>
                  <a:pt x="21844" y="2428"/>
                </a:lnTo>
                <a:cubicBezTo>
                  <a:pt x="21854" y="2442"/>
                  <a:pt x="21897" y="2449"/>
                  <a:pt x="21925" y="2449"/>
                </a:cubicBezTo>
                <a:cubicBezTo>
                  <a:pt x="21935" y="2449"/>
                  <a:pt x="21943" y="2448"/>
                  <a:pt x="21947" y="2447"/>
                </a:cubicBezTo>
                <a:lnTo>
                  <a:pt x="21947" y="2447"/>
                </a:lnTo>
                <a:cubicBezTo>
                  <a:pt x="21875" y="2477"/>
                  <a:pt x="21857" y="2507"/>
                  <a:pt x="21844" y="2525"/>
                </a:cubicBezTo>
                <a:cubicBezTo>
                  <a:pt x="21879" y="2497"/>
                  <a:pt x="21940" y="2452"/>
                  <a:pt x="22018" y="2452"/>
                </a:cubicBezTo>
                <a:cubicBezTo>
                  <a:pt x="22022" y="2452"/>
                  <a:pt x="22027" y="2452"/>
                  <a:pt x="22032" y="2453"/>
                </a:cubicBezTo>
                <a:cubicBezTo>
                  <a:pt x="21911" y="2489"/>
                  <a:pt x="21875" y="2543"/>
                  <a:pt x="21869" y="2556"/>
                </a:cubicBezTo>
                <a:cubicBezTo>
                  <a:pt x="21896" y="2539"/>
                  <a:pt x="22009" y="2487"/>
                  <a:pt x="22075" y="2487"/>
                </a:cubicBezTo>
                <a:cubicBezTo>
                  <a:pt x="22081" y="2487"/>
                  <a:pt x="22087" y="2488"/>
                  <a:pt x="22093" y="2489"/>
                </a:cubicBezTo>
                <a:cubicBezTo>
                  <a:pt x="21990" y="2513"/>
                  <a:pt x="21935" y="2556"/>
                  <a:pt x="21935" y="2556"/>
                </a:cubicBezTo>
                <a:cubicBezTo>
                  <a:pt x="21935" y="2556"/>
                  <a:pt x="22050" y="2507"/>
                  <a:pt x="22111" y="2507"/>
                </a:cubicBezTo>
                <a:cubicBezTo>
                  <a:pt x="22026" y="2537"/>
                  <a:pt x="21947" y="2586"/>
                  <a:pt x="21947" y="2586"/>
                </a:cubicBezTo>
                <a:cubicBezTo>
                  <a:pt x="21947" y="2586"/>
                  <a:pt x="22105" y="2513"/>
                  <a:pt x="22176" y="2513"/>
                </a:cubicBezTo>
                <a:cubicBezTo>
                  <a:pt x="22178" y="2513"/>
                  <a:pt x="22181" y="2513"/>
                  <a:pt x="22183" y="2513"/>
                </a:cubicBezTo>
                <a:cubicBezTo>
                  <a:pt x="22117" y="2543"/>
                  <a:pt x="22062" y="2598"/>
                  <a:pt x="22062" y="2598"/>
                </a:cubicBezTo>
                <a:cubicBezTo>
                  <a:pt x="22093" y="2580"/>
                  <a:pt x="22189" y="2537"/>
                  <a:pt x="22190" y="2537"/>
                </a:cubicBezTo>
                <a:lnTo>
                  <a:pt x="22190" y="2537"/>
                </a:lnTo>
                <a:cubicBezTo>
                  <a:pt x="22190" y="2537"/>
                  <a:pt x="22099" y="2628"/>
                  <a:pt x="22056" y="2628"/>
                </a:cubicBezTo>
                <a:cubicBezTo>
                  <a:pt x="22059" y="2629"/>
                  <a:pt x="22061" y="2629"/>
                  <a:pt x="22064" y="2629"/>
                </a:cubicBezTo>
                <a:cubicBezTo>
                  <a:pt x="22099" y="2629"/>
                  <a:pt x="22173" y="2596"/>
                  <a:pt x="22190" y="2574"/>
                </a:cubicBezTo>
                <a:lnTo>
                  <a:pt x="22190" y="2574"/>
                </a:lnTo>
                <a:cubicBezTo>
                  <a:pt x="22159" y="2616"/>
                  <a:pt x="22147" y="2665"/>
                  <a:pt x="22147" y="2671"/>
                </a:cubicBezTo>
                <a:cubicBezTo>
                  <a:pt x="22177" y="2628"/>
                  <a:pt x="22232" y="2580"/>
                  <a:pt x="22232" y="2580"/>
                </a:cubicBezTo>
                <a:lnTo>
                  <a:pt x="22232" y="2580"/>
                </a:lnTo>
                <a:cubicBezTo>
                  <a:pt x="22232" y="2580"/>
                  <a:pt x="22202" y="2646"/>
                  <a:pt x="22202" y="2695"/>
                </a:cubicBezTo>
                <a:cubicBezTo>
                  <a:pt x="22214" y="2659"/>
                  <a:pt x="22244" y="2598"/>
                  <a:pt x="22250" y="2598"/>
                </a:cubicBezTo>
                <a:lnTo>
                  <a:pt x="22250" y="2598"/>
                </a:lnTo>
                <a:cubicBezTo>
                  <a:pt x="22232" y="2659"/>
                  <a:pt x="22232" y="2725"/>
                  <a:pt x="22232" y="2725"/>
                </a:cubicBezTo>
                <a:cubicBezTo>
                  <a:pt x="22232" y="2725"/>
                  <a:pt x="22250" y="2628"/>
                  <a:pt x="22292" y="2604"/>
                </a:cubicBezTo>
                <a:lnTo>
                  <a:pt x="22292" y="2604"/>
                </a:lnTo>
                <a:cubicBezTo>
                  <a:pt x="22250" y="2689"/>
                  <a:pt x="22244" y="2755"/>
                  <a:pt x="22250" y="2761"/>
                </a:cubicBezTo>
                <a:cubicBezTo>
                  <a:pt x="22250" y="2731"/>
                  <a:pt x="22311" y="2628"/>
                  <a:pt x="22311" y="2628"/>
                </a:cubicBezTo>
                <a:lnTo>
                  <a:pt x="22311" y="2628"/>
                </a:lnTo>
                <a:cubicBezTo>
                  <a:pt x="22311" y="2628"/>
                  <a:pt x="22305" y="2725"/>
                  <a:pt x="22274" y="2761"/>
                </a:cubicBezTo>
                <a:cubicBezTo>
                  <a:pt x="22280" y="2761"/>
                  <a:pt x="22341" y="2671"/>
                  <a:pt x="22353" y="2628"/>
                </a:cubicBezTo>
                <a:lnTo>
                  <a:pt x="22353" y="2628"/>
                </a:lnTo>
                <a:cubicBezTo>
                  <a:pt x="22353" y="2671"/>
                  <a:pt x="22335" y="2731"/>
                  <a:pt x="22323" y="2768"/>
                </a:cubicBezTo>
                <a:cubicBezTo>
                  <a:pt x="22129" y="2792"/>
                  <a:pt x="21905" y="2852"/>
                  <a:pt x="21820" y="2907"/>
                </a:cubicBezTo>
                <a:cubicBezTo>
                  <a:pt x="21850" y="2901"/>
                  <a:pt x="21875" y="2889"/>
                  <a:pt x="21911" y="2889"/>
                </a:cubicBezTo>
                <a:cubicBezTo>
                  <a:pt x="21814" y="2931"/>
                  <a:pt x="21766" y="3010"/>
                  <a:pt x="21766" y="3010"/>
                </a:cubicBezTo>
                <a:cubicBezTo>
                  <a:pt x="21808" y="2973"/>
                  <a:pt x="21887" y="2931"/>
                  <a:pt x="21905" y="2919"/>
                </a:cubicBezTo>
                <a:lnTo>
                  <a:pt x="21905" y="2919"/>
                </a:lnTo>
                <a:cubicBezTo>
                  <a:pt x="21881" y="2943"/>
                  <a:pt x="21766" y="3034"/>
                  <a:pt x="21735" y="3040"/>
                </a:cubicBezTo>
                <a:cubicBezTo>
                  <a:pt x="21738" y="3042"/>
                  <a:pt x="21742" y="3043"/>
                  <a:pt x="21747" y="3043"/>
                </a:cubicBezTo>
                <a:cubicBezTo>
                  <a:pt x="21773" y="3043"/>
                  <a:pt x="21823" y="3018"/>
                  <a:pt x="21838" y="2998"/>
                </a:cubicBezTo>
                <a:lnTo>
                  <a:pt x="21838" y="2998"/>
                </a:lnTo>
                <a:cubicBezTo>
                  <a:pt x="21790" y="3064"/>
                  <a:pt x="21790" y="3094"/>
                  <a:pt x="21790" y="3125"/>
                </a:cubicBezTo>
                <a:cubicBezTo>
                  <a:pt x="21808" y="3082"/>
                  <a:pt x="21838" y="2998"/>
                  <a:pt x="21911" y="2961"/>
                </a:cubicBezTo>
                <a:lnTo>
                  <a:pt x="21911" y="2961"/>
                </a:lnTo>
                <a:cubicBezTo>
                  <a:pt x="21826" y="3058"/>
                  <a:pt x="21820" y="3125"/>
                  <a:pt x="21820" y="3131"/>
                </a:cubicBezTo>
                <a:cubicBezTo>
                  <a:pt x="21838" y="3094"/>
                  <a:pt x="21917" y="2973"/>
                  <a:pt x="21978" y="2949"/>
                </a:cubicBezTo>
                <a:lnTo>
                  <a:pt x="21978" y="2949"/>
                </a:lnTo>
                <a:cubicBezTo>
                  <a:pt x="21905" y="3028"/>
                  <a:pt x="21881" y="3094"/>
                  <a:pt x="21881" y="3094"/>
                </a:cubicBezTo>
                <a:cubicBezTo>
                  <a:pt x="21881" y="3094"/>
                  <a:pt x="21947" y="2992"/>
                  <a:pt x="22002" y="2967"/>
                </a:cubicBezTo>
                <a:lnTo>
                  <a:pt x="22002" y="2967"/>
                </a:lnTo>
                <a:cubicBezTo>
                  <a:pt x="21941" y="3040"/>
                  <a:pt x="21911" y="3119"/>
                  <a:pt x="21911" y="3119"/>
                </a:cubicBezTo>
                <a:cubicBezTo>
                  <a:pt x="21911" y="3119"/>
                  <a:pt x="22008" y="2967"/>
                  <a:pt x="22068" y="2931"/>
                </a:cubicBezTo>
                <a:lnTo>
                  <a:pt x="22068" y="2931"/>
                </a:lnTo>
                <a:cubicBezTo>
                  <a:pt x="22026" y="2992"/>
                  <a:pt x="22008" y="3064"/>
                  <a:pt x="22008" y="3064"/>
                </a:cubicBezTo>
                <a:cubicBezTo>
                  <a:pt x="22032" y="3034"/>
                  <a:pt x="22093" y="2943"/>
                  <a:pt x="22093" y="2943"/>
                </a:cubicBezTo>
                <a:lnTo>
                  <a:pt x="22093" y="2943"/>
                </a:lnTo>
                <a:cubicBezTo>
                  <a:pt x="22093" y="2943"/>
                  <a:pt x="22062" y="3064"/>
                  <a:pt x="22026" y="3094"/>
                </a:cubicBezTo>
                <a:cubicBezTo>
                  <a:pt x="22056" y="3088"/>
                  <a:pt x="22111" y="3004"/>
                  <a:pt x="22117" y="2979"/>
                </a:cubicBezTo>
                <a:cubicBezTo>
                  <a:pt x="22117" y="3034"/>
                  <a:pt x="22123" y="3082"/>
                  <a:pt x="22123" y="3088"/>
                </a:cubicBezTo>
                <a:cubicBezTo>
                  <a:pt x="22123" y="3034"/>
                  <a:pt x="22147" y="2967"/>
                  <a:pt x="22147" y="2967"/>
                </a:cubicBezTo>
                <a:cubicBezTo>
                  <a:pt x="22147" y="2967"/>
                  <a:pt x="22153" y="3040"/>
                  <a:pt x="22177" y="3070"/>
                </a:cubicBezTo>
                <a:cubicBezTo>
                  <a:pt x="22171" y="3028"/>
                  <a:pt x="22159" y="2961"/>
                  <a:pt x="22171" y="2961"/>
                </a:cubicBezTo>
                <a:lnTo>
                  <a:pt x="22171" y="2961"/>
                </a:lnTo>
                <a:cubicBezTo>
                  <a:pt x="22183" y="3022"/>
                  <a:pt x="22214" y="3082"/>
                  <a:pt x="22214" y="3082"/>
                </a:cubicBezTo>
                <a:cubicBezTo>
                  <a:pt x="22214" y="3082"/>
                  <a:pt x="22183" y="2979"/>
                  <a:pt x="22208" y="2943"/>
                </a:cubicBezTo>
                <a:lnTo>
                  <a:pt x="22208" y="2943"/>
                </a:lnTo>
                <a:cubicBezTo>
                  <a:pt x="22214" y="3034"/>
                  <a:pt x="22244" y="3094"/>
                  <a:pt x="22262" y="3100"/>
                </a:cubicBezTo>
                <a:cubicBezTo>
                  <a:pt x="22244" y="3070"/>
                  <a:pt x="22244" y="2961"/>
                  <a:pt x="22244" y="2961"/>
                </a:cubicBezTo>
                <a:lnTo>
                  <a:pt x="22244" y="2961"/>
                </a:lnTo>
                <a:cubicBezTo>
                  <a:pt x="22244" y="2961"/>
                  <a:pt x="22292" y="3052"/>
                  <a:pt x="22280" y="3094"/>
                </a:cubicBezTo>
                <a:cubicBezTo>
                  <a:pt x="22292" y="3088"/>
                  <a:pt x="22299" y="2979"/>
                  <a:pt x="22280" y="2937"/>
                </a:cubicBezTo>
                <a:lnTo>
                  <a:pt x="22280" y="2937"/>
                </a:lnTo>
                <a:cubicBezTo>
                  <a:pt x="22305" y="2979"/>
                  <a:pt x="22329" y="3034"/>
                  <a:pt x="22335" y="3082"/>
                </a:cubicBezTo>
                <a:cubicBezTo>
                  <a:pt x="22190" y="3203"/>
                  <a:pt x="22056" y="3367"/>
                  <a:pt x="22008" y="3458"/>
                </a:cubicBezTo>
                <a:cubicBezTo>
                  <a:pt x="22032" y="3433"/>
                  <a:pt x="22050" y="3415"/>
                  <a:pt x="22068" y="3397"/>
                </a:cubicBezTo>
                <a:lnTo>
                  <a:pt x="22068" y="3397"/>
                </a:lnTo>
                <a:cubicBezTo>
                  <a:pt x="22008" y="3488"/>
                  <a:pt x="22020" y="3573"/>
                  <a:pt x="22020" y="3573"/>
                </a:cubicBezTo>
                <a:cubicBezTo>
                  <a:pt x="22026" y="3524"/>
                  <a:pt x="22068" y="3433"/>
                  <a:pt x="22087" y="3421"/>
                </a:cubicBezTo>
                <a:lnTo>
                  <a:pt x="22087" y="3421"/>
                </a:lnTo>
                <a:cubicBezTo>
                  <a:pt x="22081" y="3452"/>
                  <a:pt x="22032" y="3597"/>
                  <a:pt x="22008" y="3609"/>
                </a:cubicBezTo>
                <a:cubicBezTo>
                  <a:pt x="22026" y="3603"/>
                  <a:pt x="22062" y="3542"/>
                  <a:pt x="22068" y="3518"/>
                </a:cubicBezTo>
                <a:cubicBezTo>
                  <a:pt x="22068" y="3603"/>
                  <a:pt x="22087" y="3627"/>
                  <a:pt x="22099" y="3645"/>
                </a:cubicBezTo>
                <a:cubicBezTo>
                  <a:pt x="22087" y="3603"/>
                  <a:pt x="22068" y="3518"/>
                  <a:pt x="22111" y="3446"/>
                </a:cubicBezTo>
                <a:lnTo>
                  <a:pt x="22111" y="3446"/>
                </a:lnTo>
                <a:cubicBezTo>
                  <a:pt x="22093" y="3567"/>
                  <a:pt x="22123" y="3633"/>
                  <a:pt x="22129" y="3639"/>
                </a:cubicBezTo>
                <a:cubicBezTo>
                  <a:pt x="22123" y="3603"/>
                  <a:pt x="22123" y="3458"/>
                  <a:pt x="22171" y="3403"/>
                </a:cubicBezTo>
                <a:lnTo>
                  <a:pt x="22171" y="3403"/>
                </a:lnTo>
                <a:cubicBezTo>
                  <a:pt x="22147" y="3512"/>
                  <a:pt x="22159" y="3579"/>
                  <a:pt x="22159" y="3579"/>
                </a:cubicBezTo>
                <a:cubicBezTo>
                  <a:pt x="22159" y="3579"/>
                  <a:pt x="22159" y="3458"/>
                  <a:pt x="22190" y="3403"/>
                </a:cubicBezTo>
                <a:lnTo>
                  <a:pt x="22190" y="3403"/>
                </a:lnTo>
                <a:cubicBezTo>
                  <a:pt x="22183" y="3494"/>
                  <a:pt x="22202" y="3585"/>
                  <a:pt x="22202" y="3585"/>
                </a:cubicBezTo>
                <a:cubicBezTo>
                  <a:pt x="22202" y="3585"/>
                  <a:pt x="22202" y="3403"/>
                  <a:pt x="22232" y="3343"/>
                </a:cubicBezTo>
                <a:cubicBezTo>
                  <a:pt x="22232" y="3421"/>
                  <a:pt x="22250" y="3488"/>
                  <a:pt x="22250" y="3488"/>
                </a:cubicBezTo>
                <a:lnTo>
                  <a:pt x="22250" y="3343"/>
                </a:lnTo>
                <a:cubicBezTo>
                  <a:pt x="22250" y="3343"/>
                  <a:pt x="22299" y="3464"/>
                  <a:pt x="22274" y="3506"/>
                </a:cubicBezTo>
                <a:cubicBezTo>
                  <a:pt x="22299" y="3482"/>
                  <a:pt x="22299" y="3385"/>
                  <a:pt x="22292" y="3361"/>
                </a:cubicBezTo>
                <a:lnTo>
                  <a:pt x="22292" y="3361"/>
                </a:lnTo>
                <a:cubicBezTo>
                  <a:pt x="22323" y="3403"/>
                  <a:pt x="22353" y="3446"/>
                  <a:pt x="22359" y="3446"/>
                </a:cubicBezTo>
                <a:cubicBezTo>
                  <a:pt x="22329" y="3397"/>
                  <a:pt x="22311" y="3331"/>
                  <a:pt x="22311" y="3331"/>
                </a:cubicBezTo>
                <a:lnTo>
                  <a:pt x="22311" y="3331"/>
                </a:lnTo>
                <a:cubicBezTo>
                  <a:pt x="22311" y="3331"/>
                  <a:pt x="22359" y="3391"/>
                  <a:pt x="22395" y="3403"/>
                </a:cubicBezTo>
                <a:cubicBezTo>
                  <a:pt x="22365" y="3373"/>
                  <a:pt x="22323" y="3325"/>
                  <a:pt x="22329" y="3312"/>
                </a:cubicBezTo>
                <a:lnTo>
                  <a:pt x="22329" y="3312"/>
                </a:lnTo>
                <a:cubicBezTo>
                  <a:pt x="22371" y="3361"/>
                  <a:pt x="22426" y="3391"/>
                  <a:pt x="22426" y="3391"/>
                </a:cubicBezTo>
                <a:cubicBezTo>
                  <a:pt x="22426" y="3391"/>
                  <a:pt x="22353" y="3331"/>
                  <a:pt x="22341" y="3282"/>
                </a:cubicBezTo>
                <a:lnTo>
                  <a:pt x="22341" y="3282"/>
                </a:lnTo>
                <a:cubicBezTo>
                  <a:pt x="22401" y="3361"/>
                  <a:pt x="22456" y="3391"/>
                  <a:pt x="22474" y="3391"/>
                </a:cubicBezTo>
                <a:cubicBezTo>
                  <a:pt x="22444" y="3373"/>
                  <a:pt x="22371" y="3276"/>
                  <a:pt x="22371" y="3276"/>
                </a:cubicBezTo>
                <a:lnTo>
                  <a:pt x="22371" y="3276"/>
                </a:lnTo>
                <a:cubicBezTo>
                  <a:pt x="22371" y="3276"/>
                  <a:pt x="22456" y="3331"/>
                  <a:pt x="22480" y="3373"/>
                </a:cubicBezTo>
                <a:cubicBezTo>
                  <a:pt x="22480" y="3367"/>
                  <a:pt x="22432" y="3270"/>
                  <a:pt x="22395" y="3246"/>
                </a:cubicBezTo>
                <a:lnTo>
                  <a:pt x="22395" y="3246"/>
                </a:lnTo>
                <a:cubicBezTo>
                  <a:pt x="22456" y="3282"/>
                  <a:pt x="22523" y="3337"/>
                  <a:pt x="22541" y="3367"/>
                </a:cubicBezTo>
                <a:cubicBezTo>
                  <a:pt x="22541" y="3343"/>
                  <a:pt x="22486" y="3264"/>
                  <a:pt x="22444" y="3240"/>
                </a:cubicBezTo>
                <a:lnTo>
                  <a:pt x="22444" y="3240"/>
                </a:lnTo>
                <a:cubicBezTo>
                  <a:pt x="22486" y="3264"/>
                  <a:pt x="22553" y="3337"/>
                  <a:pt x="22553" y="3337"/>
                </a:cubicBezTo>
                <a:cubicBezTo>
                  <a:pt x="22553" y="3337"/>
                  <a:pt x="22535" y="3246"/>
                  <a:pt x="22462" y="3210"/>
                </a:cubicBezTo>
                <a:lnTo>
                  <a:pt x="22462" y="3210"/>
                </a:lnTo>
                <a:cubicBezTo>
                  <a:pt x="22510" y="3234"/>
                  <a:pt x="22565" y="3288"/>
                  <a:pt x="22565" y="3288"/>
                </a:cubicBezTo>
                <a:cubicBezTo>
                  <a:pt x="22565" y="3288"/>
                  <a:pt x="22541" y="3234"/>
                  <a:pt x="22486" y="3197"/>
                </a:cubicBezTo>
                <a:lnTo>
                  <a:pt x="22486" y="3197"/>
                </a:lnTo>
                <a:cubicBezTo>
                  <a:pt x="22533" y="3228"/>
                  <a:pt x="22588" y="3268"/>
                  <a:pt x="22603" y="3294"/>
                </a:cubicBezTo>
                <a:lnTo>
                  <a:pt x="22603" y="3294"/>
                </a:lnTo>
                <a:cubicBezTo>
                  <a:pt x="22589" y="3261"/>
                  <a:pt x="22545" y="3208"/>
                  <a:pt x="22535" y="3197"/>
                </a:cubicBezTo>
                <a:cubicBezTo>
                  <a:pt x="22553" y="3197"/>
                  <a:pt x="22607" y="3258"/>
                  <a:pt x="22613" y="3258"/>
                </a:cubicBezTo>
                <a:cubicBezTo>
                  <a:pt x="22613" y="3246"/>
                  <a:pt x="22553" y="3179"/>
                  <a:pt x="22553" y="3179"/>
                </a:cubicBezTo>
                <a:lnTo>
                  <a:pt x="22553" y="3179"/>
                </a:lnTo>
                <a:cubicBezTo>
                  <a:pt x="22553" y="3179"/>
                  <a:pt x="22625" y="3216"/>
                  <a:pt x="22632" y="3246"/>
                </a:cubicBezTo>
                <a:cubicBezTo>
                  <a:pt x="22632" y="3234"/>
                  <a:pt x="22607" y="3185"/>
                  <a:pt x="22577" y="3155"/>
                </a:cubicBezTo>
                <a:lnTo>
                  <a:pt x="22577" y="3155"/>
                </a:lnTo>
                <a:cubicBezTo>
                  <a:pt x="22625" y="3179"/>
                  <a:pt x="22656" y="3240"/>
                  <a:pt x="22656" y="3240"/>
                </a:cubicBezTo>
                <a:cubicBezTo>
                  <a:pt x="22656" y="3240"/>
                  <a:pt x="22644" y="3167"/>
                  <a:pt x="22595" y="3131"/>
                </a:cubicBezTo>
                <a:lnTo>
                  <a:pt x="22595" y="3131"/>
                </a:lnTo>
                <a:cubicBezTo>
                  <a:pt x="22638" y="3149"/>
                  <a:pt x="22674" y="3191"/>
                  <a:pt x="22674" y="3191"/>
                </a:cubicBezTo>
                <a:cubicBezTo>
                  <a:pt x="22674" y="3191"/>
                  <a:pt x="22656" y="3137"/>
                  <a:pt x="22613" y="3119"/>
                </a:cubicBezTo>
                <a:cubicBezTo>
                  <a:pt x="22644" y="3119"/>
                  <a:pt x="22692" y="3155"/>
                  <a:pt x="22698" y="3179"/>
                </a:cubicBezTo>
                <a:cubicBezTo>
                  <a:pt x="22698" y="3161"/>
                  <a:pt x="22662" y="3100"/>
                  <a:pt x="22638" y="3094"/>
                </a:cubicBezTo>
                <a:cubicBezTo>
                  <a:pt x="22639" y="3094"/>
                  <a:pt x="22641" y="3094"/>
                  <a:pt x="22643" y="3094"/>
                </a:cubicBezTo>
                <a:cubicBezTo>
                  <a:pt x="22667" y="3094"/>
                  <a:pt x="22704" y="3131"/>
                  <a:pt x="22704" y="3131"/>
                </a:cubicBezTo>
                <a:cubicBezTo>
                  <a:pt x="22704" y="3131"/>
                  <a:pt x="22674" y="3088"/>
                  <a:pt x="22656" y="3076"/>
                </a:cubicBezTo>
                <a:cubicBezTo>
                  <a:pt x="22657" y="3076"/>
                  <a:pt x="22658" y="3075"/>
                  <a:pt x="22660" y="3075"/>
                </a:cubicBezTo>
                <a:cubicBezTo>
                  <a:pt x="22661" y="3075"/>
                  <a:pt x="22662" y="3075"/>
                  <a:pt x="22662" y="3076"/>
                </a:cubicBezTo>
                <a:lnTo>
                  <a:pt x="22662" y="3076"/>
                </a:lnTo>
                <a:cubicBezTo>
                  <a:pt x="22653" y="3066"/>
                  <a:pt x="22644" y="3058"/>
                  <a:pt x="22638" y="3058"/>
                </a:cubicBezTo>
                <a:cubicBezTo>
                  <a:pt x="22656" y="3058"/>
                  <a:pt x="22668" y="3064"/>
                  <a:pt x="22686" y="3082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77" y="3082"/>
                  <a:pt x="22669" y="3077"/>
                  <a:pt x="22662" y="3076"/>
                </a:cubicBezTo>
                <a:lnTo>
                  <a:pt x="22662" y="3076"/>
                </a:lnTo>
                <a:cubicBezTo>
                  <a:pt x="22670" y="3083"/>
                  <a:pt x="22678" y="3092"/>
                  <a:pt x="22686" y="3100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95" y="3094"/>
                  <a:pt x="22706" y="3101"/>
                  <a:pt x="22716" y="3107"/>
                </a:cubicBezTo>
                <a:cubicBezTo>
                  <a:pt x="22722" y="3125"/>
                  <a:pt x="22728" y="3137"/>
                  <a:pt x="22747" y="3137"/>
                </a:cubicBezTo>
                <a:cubicBezTo>
                  <a:pt x="22753" y="3137"/>
                  <a:pt x="22765" y="3137"/>
                  <a:pt x="22777" y="3131"/>
                </a:cubicBezTo>
                <a:lnTo>
                  <a:pt x="22777" y="3131"/>
                </a:lnTo>
                <a:cubicBezTo>
                  <a:pt x="22656" y="3536"/>
                  <a:pt x="22565" y="3894"/>
                  <a:pt x="22504" y="4215"/>
                </a:cubicBezTo>
                <a:cubicBezTo>
                  <a:pt x="22476" y="4189"/>
                  <a:pt x="22443" y="4175"/>
                  <a:pt x="22408" y="4175"/>
                </a:cubicBezTo>
                <a:cubicBezTo>
                  <a:pt x="22384" y="4175"/>
                  <a:pt x="22359" y="4182"/>
                  <a:pt x="22335" y="4196"/>
                </a:cubicBezTo>
                <a:cubicBezTo>
                  <a:pt x="22359" y="4109"/>
                  <a:pt x="22284" y="4038"/>
                  <a:pt x="22221" y="4038"/>
                </a:cubicBezTo>
                <a:cubicBezTo>
                  <a:pt x="22188" y="4038"/>
                  <a:pt x="22158" y="4057"/>
                  <a:pt x="22147" y="4106"/>
                </a:cubicBezTo>
                <a:cubicBezTo>
                  <a:pt x="22062" y="4087"/>
                  <a:pt x="22099" y="3990"/>
                  <a:pt x="22056" y="3918"/>
                </a:cubicBezTo>
                <a:cubicBezTo>
                  <a:pt x="22002" y="3845"/>
                  <a:pt x="21875" y="3942"/>
                  <a:pt x="21905" y="3773"/>
                </a:cubicBezTo>
                <a:lnTo>
                  <a:pt x="21905" y="3773"/>
                </a:lnTo>
                <a:cubicBezTo>
                  <a:pt x="21890" y="3775"/>
                  <a:pt x="21875" y="3776"/>
                  <a:pt x="21861" y="3776"/>
                </a:cubicBezTo>
                <a:cubicBezTo>
                  <a:pt x="21798" y="3776"/>
                  <a:pt x="21738" y="3754"/>
                  <a:pt x="21699" y="3700"/>
                </a:cubicBezTo>
                <a:cubicBezTo>
                  <a:pt x="21723" y="3694"/>
                  <a:pt x="21735" y="3682"/>
                  <a:pt x="21766" y="3670"/>
                </a:cubicBezTo>
                <a:cubicBezTo>
                  <a:pt x="21814" y="3585"/>
                  <a:pt x="21869" y="3482"/>
                  <a:pt x="21754" y="3452"/>
                </a:cubicBezTo>
                <a:cubicBezTo>
                  <a:pt x="21917" y="3421"/>
                  <a:pt x="21887" y="3318"/>
                  <a:pt x="21790" y="3270"/>
                </a:cubicBezTo>
                <a:cubicBezTo>
                  <a:pt x="21766" y="3258"/>
                  <a:pt x="21742" y="3255"/>
                  <a:pt x="21717" y="3255"/>
                </a:cubicBezTo>
                <a:cubicBezTo>
                  <a:pt x="21680" y="3255"/>
                  <a:pt x="21643" y="3263"/>
                  <a:pt x="21611" y="3263"/>
                </a:cubicBezTo>
                <a:cubicBezTo>
                  <a:pt x="21576" y="3263"/>
                  <a:pt x="21545" y="3253"/>
                  <a:pt x="21524" y="3216"/>
                </a:cubicBezTo>
                <a:cubicBezTo>
                  <a:pt x="21481" y="3137"/>
                  <a:pt x="21548" y="3058"/>
                  <a:pt x="21536" y="2979"/>
                </a:cubicBezTo>
                <a:cubicBezTo>
                  <a:pt x="21505" y="2846"/>
                  <a:pt x="21384" y="2816"/>
                  <a:pt x="21487" y="2665"/>
                </a:cubicBezTo>
                <a:lnTo>
                  <a:pt x="21487" y="2665"/>
                </a:lnTo>
                <a:cubicBezTo>
                  <a:pt x="21483" y="2665"/>
                  <a:pt x="21479" y="2665"/>
                  <a:pt x="21475" y="2665"/>
                </a:cubicBezTo>
                <a:cubicBezTo>
                  <a:pt x="21283" y="2665"/>
                  <a:pt x="21278" y="2397"/>
                  <a:pt x="21147" y="2397"/>
                </a:cubicBezTo>
                <a:cubicBezTo>
                  <a:pt x="21141" y="2397"/>
                  <a:pt x="21136" y="2397"/>
                  <a:pt x="21130" y="2398"/>
                </a:cubicBezTo>
                <a:cubicBezTo>
                  <a:pt x="21118" y="2531"/>
                  <a:pt x="20918" y="2513"/>
                  <a:pt x="21009" y="2671"/>
                </a:cubicBezTo>
                <a:cubicBezTo>
                  <a:pt x="20900" y="2701"/>
                  <a:pt x="20700" y="2701"/>
                  <a:pt x="20785" y="2883"/>
                </a:cubicBezTo>
                <a:cubicBezTo>
                  <a:pt x="20700" y="2907"/>
                  <a:pt x="20694" y="2979"/>
                  <a:pt x="20724" y="3058"/>
                </a:cubicBezTo>
                <a:cubicBezTo>
                  <a:pt x="20464" y="3131"/>
                  <a:pt x="20670" y="3331"/>
                  <a:pt x="20767" y="3421"/>
                </a:cubicBezTo>
                <a:cubicBezTo>
                  <a:pt x="20809" y="3458"/>
                  <a:pt x="20930" y="3512"/>
                  <a:pt x="20918" y="3591"/>
                </a:cubicBezTo>
                <a:cubicBezTo>
                  <a:pt x="20913" y="3645"/>
                  <a:pt x="20882" y="3663"/>
                  <a:pt x="20845" y="3663"/>
                </a:cubicBezTo>
                <a:cubicBezTo>
                  <a:pt x="20800" y="3663"/>
                  <a:pt x="20745" y="3635"/>
                  <a:pt x="20718" y="3615"/>
                </a:cubicBezTo>
                <a:lnTo>
                  <a:pt x="20718" y="3615"/>
                </a:lnTo>
                <a:cubicBezTo>
                  <a:pt x="20676" y="3742"/>
                  <a:pt x="20827" y="3791"/>
                  <a:pt x="20785" y="3936"/>
                </a:cubicBezTo>
                <a:cubicBezTo>
                  <a:pt x="20705" y="3947"/>
                  <a:pt x="20635" y="3997"/>
                  <a:pt x="20556" y="3997"/>
                </a:cubicBezTo>
                <a:cubicBezTo>
                  <a:pt x="20552" y="3997"/>
                  <a:pt x="20547" y="3997"/>
                  <a:pt x="20543" y="3997"/>
                </a:cubicBezTo>
                <a:cubicBezTo>
                  <a:pt x="20482" y="3997"/>
                  <a:pt x="20440" y="3929"/>
                  <a:pt x="20401" y="3929"/>
                </a:cubicBezTo>
                <a:cubicBezTo>
                  <a:pt x="20382" y="3929"/>
                  <a:pt x="20363" y="3946"/>
                  <a:pt x="20343" y="3997"/>
                </a:cubicBezTo>
                <a:cubicBezTo>
                  <a:pt x="20314" y="3976"/>
                  <a:pt x="20281" y="3965"/>
                  <a:pt x="20251" y="3965"/>
                </a:cubicBezTo>
                <a:cubicBezTo>
                  <a:pt x="20199" y="3965"/>
                  <a:pt x="20155" y="3997"/>
                  <a:pt x="20143" y="4069"/>
                </a:cubicBezTo>
                <a:cubicBezTo>
                  <a:pt x="20052" y="4069"/>
                  <a:pt x="19992" y="4118"/>
                  <a:pt x="19992" y="4208"/>
                </a:cubicBezTo>
                <a:cubicBezTo>
                  <a:pt x="19937" y="4213"/>
                  <a:pt x="19865" y="4235"/>
                  <a:pt x="19804" y="4235"/>
                </a:cubicBezTo>
                <a:cubicBezTo>
                  <a:pt x="19784" y="4235"/>
                  <a:pt x="19766" y="4233"/>
                  <a:pt x="19750" y="4227"/>
                </a:cubicBezTo>
                <a:cubicBezTo>
                  <a:pt x="19677" y="4208"/>
                  <a:pt x="19671" y="4106"/>
                  <a:pt x="19616" y="4093"/>
                </a:cubicBezTo>
                <a:cubicBezTo>
                  <a:pt x="19609" y="4092"/>
                  <a:pt x="19602" y="4091"/>
                  <a:pt x="19595" y="4091"/>
                </a:cubicBezTo>
                <a:cubicBezTo>
                  <a:pt x="19510" y="4091"/>
                  <a:pt x="19417" y="4185"/>
                  <a:pt x="19356" y="4269"/>
                </a:cubicBezTo>
                <a:cubicBezTo>
                  <a:pt x="19265" y="3712"/>
                  <a:pt x="19120" y="3064"/>
                  <a:pt x="18890" y="2319"/>
                </a:cubicBezTo>
                <a:lnTo>
                  <a:pt x="18890" y="2319"/>
                </a:lnTo>
                <a:cubicBezTo>
                  <a:pt x="18903" y="2328"/>
                  <a:pt x="18913" y="2334"/>
                  <a:pt x="18925" y="2334"/>
                </a:cubicBezTo>
                <a:cubicBezTo>
                  <a:pt x="18929" y="2334"/>
                  <a:pt x="18933" y="2333"/>
                  <a:pt x="18938" y="2332"/>
                </a:cubicBezTo>
                <a:cubicBezTo>
                  <a:pt x="18963" y="2319"/>
                  <a:pt x="18975" y="2307"/>
                  <a:pt x="18981" y="2277"/>
                </a:cubicBezTo>
                <a:cubicBezTo>
                  <a:pt x="19003" y="2255"/>
                  <a:pt x="19046" y="2222"/>
                  <a:pt x="19067" y="2222"/>
                </a:cubicBezTo>
                <a:cubicBezTo>
                  <a:pt x="19069" y="2222"/>
                  <a:pt x="19070" y="2222"/>
                  <a:pt x="19072" y="2223"/>
                </a:cubicBezTo>
                <a:cubicBezTo>
                  <a:pt x="19041" y="2229"/>
                  <a:pt x="18999" y="2301"/>
                  <a:pt x="18999" y="2301"/>
                </a:cubicBezTo>
                <a:cubicBezTo>
                  <a:pt x="18999" y="2301"/>
                  <a:pt x="19065" y="2246"/>
                  <a:pt x="19097" y="2246"/>
                </a:cubicBezTo>
                <a:cubicBezTo>
                  <a:pt x="19099" y="2246"/>
                  <a:pt x="19100" y="2247"/>
                  <a:pt x="19102" y="2247"/>
                </a:cubicBezTo>
                <a:cubicBezTo>
                  <a:pt x="19065" y="2271"/>
                  <a:pt x="18999" y="2350"/>
                  <a:pt x="19005" y="2374"/>
                </a:cubicBezTo>
                <a:cubicBezTo>
                  <a:pt x="19023" y="2344"/>
                  <a:pt x="19090" y="2283"/>
                  <a:pt x="19144" y="2283"/>
                </a:cubicBezTo>
                <a:cubicBezTo>
                  <a:pt x="19072" y="2319"/>
                  <a:pt x="19041" y="2398"/>
                  <a:pt x="19041" y="2398"/>
                </a:cubicBezTo>
                <a:cubicBezTo>
                  <a:pt x="19041" y="2398"/>
                  <a:pt x="19096" y="2332"/>
                  <a:pt x="19174" y="2307"/>
                </a:cubicBezTo>
                <a:lnTo>
                  <a:pt x="19174" y="2307"/>
                </a:lnTo>
                <a:cubicBezTo>
                  <a:pt x="19090" y="2362"/>
                  <a:pt x="19072" y="2471"/>
                  <a:pt x="19072" y="2471"/>
                </a:cubicBezTo>
                <a:cubicBezTo>
                  <a:pt x="19072" y="2471"/>
                  <a:pt x="19120" y="2380"/>
                  <a:pt x="19187" y="2350"/>
                </a:cubicBezTo>
                <a:lnTo>
                  <a:pt x="19187" y="2350"/>
                </a:lnTo>
                <a:cubicBezTo>
                  <a:pt x="19150" y="2392"/>
                  <a:pt x="19102" y="2465"/>
                  <a:pt x="19102" y="2489"/>
                </a:cubicBezTo>
                <a:cubicBezTo>
                  <a:pt x="19120" y="2441"/>
                  <a:pt x="19217" y="2380"/>
                  <a:pt x="19217" y="2380"/>
                </a:cubicBezTo>
                <a:lnTo>
                  <a:pt x="19217" y="2380"/>
                </a:lnTo>
                <a:cubicBezTo>
                  <a:pt x="19217" y="2380"/>
                  <a:pt x="19120" y="2489"/>
                  <a:pt x="19126" y="2519"/>
                </a:cubicBezTo>
                <a:cubicBezTo>
                  <a:pt x="19132" y="2513"/>
                  <a:pt x="19211" y="2428"/>
                  <a:pt x="19253" y="2422"/>
                </a:cubicBezTo>
                <a:lnTo>
                  <a:pt x="19253" y="2422"/>
                </a:lnTo>
                <a:cubicBezTo>
                  <a:pt x="19236" y="2434"/>
                  <a:pt x="19158" y="2522"/>
                  <a:pt x="19146" y="2578"/>
                </a:cubicBezTo>
                <a:lnTo>
                  <a:pt x="19146" y="2578"/>
                </a:lnTo>
                <a:cubicBezTo>
                  <a:pt x="19158" y="2538"/>
                  <a:pt x="19253" y="2462"/>
                  <a:pt x="19332" y="2422"/>
                </a:cubicBezTo>
                <a:lnTo>
                  <a:pt x="19332" y="2422"/>
                </a:lnTo>
                <a:cubicBezTo>
                  <a:pt x="19247" y="2471"/>
                  <a:pt x="19217" y="2562"/>
                  <a:pt x="19217" y="2562"/>
                </a:cubicBezTo>
                <a:cubicBezTo>
                  <a:pt x="19217" y="2562"/>
                  <a:pt x="19296" y="2465"/>
                  <a:pt x="19368" y="2435"/>
                </a:cubicBezTo>
                <a:lnTo>
                  <a:pt x="19368" y="2435"/>
                </a:lnTo>
                <a:cubicBezTo>
                  <a:pt x="19253" y="2495"/>
                  <a:pt x="19223" y="2640"/>
                  <a:pt x="19223" y="2640"/>
                </a:cubicBezTo>
                <a:cubicBezTo>
                  <a:pt x="19223" y="2640"/>
                  <a:pt x="19326" y="2519"/>
                  <a:pt x="19392" y="2489"/>
                </a:cubicBezTo>
                <a:lnTo>
                  <a:pt x="19392" y="2489"/>
                </a:lnTo>
                <a:cubicBezTo>
                  <a:pt x="19314" y="2525"/>
                  <a:pt x="19235" y="2652"/>
                  <a:pt x="19235" y="2683"/>
                </a:cubicBezTo>
                <a:cubicBezTo>
                  <a:pt x="19253" y="2634"/>
                  <a:pt x="19356" y="2550"/>
                  <a:pt x="19453" y="2495"/>
                </a:cubicBezTo>
                <a:lnTo>
                  <a:pt x="19453" y="2495"/>
                </a:lnTo>
                <a:cubicBezTo>
                  <a:pt x="19392" y="2531"/>
                  <a:pt x="19314" y="2677"/>
                  <a:pt x="19314" y="2695"/>
                </a:cubicBezTo>
                <a:cubicBezTo>
                  <a:pt x="19344" y="2622"/>
                  <a:pt x="19483" y="2544"/>
                  <a:pt x="19483" y="2543"/>
                </a:cubicBezTo>
                <a:lnTo>
                  <a:pt x="19483" y="2543"/>
                </a:lnTo>
                <a:cubicBezTo>
                  <a:pt x="19483" y="2544"/>
                  <a:pt x="19374" y="2683"/>
                  <a:pt x="19338" y="2713"/>
                </a:cubicBezTo>
                <a:cubicBezTo>
                  <a:pt x="19356" y="2713"/>
                  <a:pt x="19447" y="2671"/>
                  <a:pt x="19538" y="2556"/>
                </a:cubicBezTo>
                <a:lnTo>
                  <a:pt x="19538" y="2556"/>
                </a:lnTo>
                <a:cubicBezTo>
                  <a:pt x="19526" y="2622"/>
                  <a:pt x="19405" y="2725"/>
                  <a:pt x="19405" y="2725"/>
                </a:cubicBezTo>
                <a:cubicBezTo>
                  <a:pt x="19405" y="2725"/>
                  <a:pt x="19495" y="2671"/>
                  <a:pt x="19568" y="2604"/>
                </a:cubicBezTo>
                <a:lnTo>
                  <a:pt x="19568" y="2604"/>
                </a:lnTo>
                <a:cubicBezTo>
                  <a:pt x="19574" y="2610"/>
                  <a:pt x="19507" y="2695"/>
                  <a:pt x="19459" y="2743"/>
                </a:cubicBezTo>
                <a:cubicBezTo>
                  <a:pt x="19520" y="2725"/>
                  <a:pt x="19598" y="2634"/>
                  <a:pt x="19598" y="2634"/>
                </a:cubicBezTo>
                <a:lnTo>
                  <a:pt x="19598" y="2634"/>
                </a:lnTo>
                <a:cubicBezTo>
                  <a:pt x="19598" y="2634"/>
                  <a:pt x="19568" y="2737"/>
                  <a:pt x="19526" y="2804"/>
                </a:cubicBezTo>
                <a:cubicBezTo>
                  <a:pt x="19544" y="2804"/>
                  <a:pt x="19586" y="2743"/>
                  <a:pt x="19635" y="2677"/>
                </a:cubicBezTo>
                <a:lnTo>
                  <a:pt x="19635" y="2677"/>
                </a:lnTo>
                <a:cubicBezTo>
                  <a:pt x="19629" y="2725"/>
                  <a:pt x="19616" y="2864"/>
                  <a:pt x="19659" y="2907"/>
                </a:cubicBezTo>
                <a:cubicBezTo>
                  <a:pt x="19629" y="2834"/>
                  <a:pt x="19695" y="2652"/>
                  <a:pt x="19695" y="2652"/>
                </a:cubicBezTo>
                <a:lnTo>
                  <a:pt x="19695" y="2883"/>
                </a:lnTo>
                <a:cubicBezTo>
                  <a:pt x="19695" y="2883"/>
                  <a:pt x="19731" y="2774"/>
                  <a:pt x="19731" y="2665"/>
                </a:cubicBezTo>
                <a:cubicBezTo>
                  <a:pt x="19786" y="2761"/>
                  <a:pt x="19780" y="3040"/>
                  <a:pt x="19780" y="3040"/>
                </a:cubicBezTo>
                <a:cubicBezTo>
                  <a:pt x="19780" y="3040"/>
                  <a:pt x="19798" y="2907"/>
                  <a:pt x="19792" y="2768"/>
                </a:cubicBezTo>
                <a:lnTo>
                  <a:pt x="19792" y="2768"/>
                </a:lnTo>
                <a:cubicBezTo>
                  <a:pt x="19840" y="2852"/>
                  <a:pt x="19840" y="3040"/>
                  <a:pt x="19840" y="3040"/>
                </a:cubicBezTo>
                <a:cubicBezTo>
                  <a:pt x="19840" y="3040"/>
                  <a:pt x="19871" y="2937"/>
                  <a:pt x="19828" y="2774"/>
                </a:cubicBezTo>
                <a:lnTo>
                  <a:pt x="19828" y="2774"/>
                </a:lnTo>
                <a:cubicBezTo>
                  <a:pt x="19901" y="2858"/>
                  <a:pt x="19907" y="3076"/>
                  <a:pt x="19889" y="3137"/>
                </a:cubicBezTo>
                <a:cubicBezTo>
                  <a:pt x="19907" y="3125"/>
                  <a:pt x="19949" y="3028"/>
                  <a:pt x="19919" y="2834"/>
                </a:cubicBezTo>
                <a:lnTo>
                  <a:pt x="19919" y="2834"/>
                </a:lnTo>
                <a:cubicBezTo>
                  <a:pt x="19980" y="2949"/>
                  <a:pt x="19962" y="3076"/>
                  <a:pt x="19937" y="3149"/>
                </a:cubicBezTo>
                <a:cubicBezTo>
                  <a:pt x="19968" y="3107"/>
                  <a:pt x="19992" y="3070"/>
                  <a:pt x="19992" y="2949"/>
                </a:cubicBezTo>
                <a:cubicBezTo>
                  <a:pt x="19998" y="2985"/>
                  <a:pt x="20052" y="3076"/>
                  <a:pt x="20083" y="3094"/>
                </a:cubicBezTo>
                <a:cubicBezTo>
                  <a:pt x="20052" y="3064"/>
                  <a:pt x="19980" y="2846"/>
                  <a:pt x="19968" y="2798"/>
                </a:cubicBezTo>
                <a:lnTo>
                  <a:pt x="19968" y="2798"/>
                </a:lnTo>
                <a:cubicBezTo>
                  <a:pt x="19992" y="2822"/>
                  <a:pt x="20052" y="2955"/>
                  <a:pt x="20064" y="3034"/>
                </a:cubicBezTo>
                <a:cubicBezTo>
                  <a:pt x="20064" y="3034"/>
                  <a:pt x="20083" y="2895"/>
                  <a:pt x="19980" y="2761"/>
                </a:cubicBezTo>
                <a:lnTo>
                  <a:pt x="19980" y="2761"/>
                </a:lnTo>
                <a:cubicBezTo>
                  <a:pt x="20022" y="2792"/>
                  <a:pt x="20040" y="2822"/>
                  <a:pt x="20083" y="2858"/>
                </a:cubicBezTo>
                <a:cubicBezTo>
                  <a:pt x="20010" y="2725"/>
                  <a:pt x="19792" y="2465"/>
                  <a:pt x="19574" y="2283"/>
                </a:cubicBezTo>
                <a:cubicBezTo>
                  <a:pt x="19580" y="2223"/>
                  <a:pt x="19610" y="2132"/>
                  <a:pt x="19647" y="2065"/>
                </a:cubicBezTo>
                <a:lnTo>
                  <a:pt x="19647" y="2065"/>
                </a:lnTo>
                <a:cubicBezTo>
                  <a:pt x="19629" y="2132"/>
                  <a:pt x="19635" y="2289"/>
                  <a:pt x="19647" y="2307"/>
                </a:cubicBezTo>
                <a:cubicBezTo>
                  <a:pt x="19641" y="2229"/>
                  <a:pt x="19701" y="2096"/>
                  <a:pt x="19701" y="2095"/>
                </a:cubicBezTo>
                <a:lnTo>
                  <a:pt x="19701" y="2095"/>
                </a:lnTo>
                <a:cubicBezTo>
                  <a:pt x="19701" y="2096"/>
                  <a:pt x="19695" y="2277"/>
                  <a:pt x="19671" y="2319"/>
                </a:cubicBezTo>
                <a:cubicBezTo>
                  <a:pt x="19689" y="2313"/>
                  <a:pt x="19731" y="2223"/>
                  <a:pt x="19750" y="2077"/>
                </a:cubicBezTo>
                <a:lnTo>
                  <a:pt x="19750" y="2077"/>
                </a:lnTo>
                <a:cubicBezTo>
                  <a:pt x="19780" y="2138"/>
                  <a:pt x="19731" y="2289"/>
                  <a:pt x="19731" y="2289"/>
                </a:cubicBezTo>
                <a:cubicBezTo>
                  <a:pt x="19731" y="2289"/>
                  <a:pt x="19780" y="2198"/>
                  <a:pt x="19798" y="2102"/>
                </a:cubicBezTo>
                <a:lnTo>
                  <a:pt x="19798" y="2102"/>
                </a:lnTo>
                <a:cubicBezTo>
                  <a:pt x="19810" y="2108"/>
                  <a:pt x="19798" y="2217"/>
                  <a:pt x="19792" y="2277"/>
                </a:cubicBezTo>
                <a:cubicBezTo>
                  <a:pt x="19828" y="2223"/>
                  <a:pt x="19840" y="2108"/>
                  <a:pt x="19840" y="2108"/>
                </a:cubicBezTo>
                <a:cubicBezTo>
                  <a:pt x="19840" y="2108"/>
                  <a:pt x="19871" y="2217"/>
                  <a:pt x="19877" y="2301"/>
                </a:cubicBezTo>
                <a:cubicBezTo>
                  <a:pt x="19883" y="2289"/>
                  <a:pt x="19901" y="2217"/>
                  <a:pt x="19889" y="2132"/>
                </a:cubicBezTo>
                <a:lnTo>
                  <a:pt x="19889" y="2132"/>
                </a:lnTo>
                <a:cubicBezTo>
                  <a:pt x="19907" y="2168"/>
                  <a:pt x="19980" y="2301"/>
                  <a:pt x="20028" y="2307"/>
                </a:cubicBezTo>
                <a:cubicBezTo>
                  <a:pt x="19968" y="2271"/>
                  <a:pt x="19919" y="2077"/>
                  <a:pt x="19919" y="2077"/>
                </a:cubicBezTo>
                <a:lnTo>
                  <a:pt x="19919" y="2077"/>
                </a:lnTo>
                <a:cubicBezTo>
                  <a:pt x="19919" y="2077"/>
                  <a:pt x="20010" y="2223"/>
                  <a:pt x="20040" y="2271"/>
                </a:cubicBezTo>
                <a:cubicBezTo>
                  <a:pt x="20040" y="2271"/>
                  <a:pt x="20022" y="2156"/>
                  <a:pt x="19949" y="2065"/>
                </a:cubicBezTo>
                <a:lnTo>
                  <a:pt x="19949" y="2065"/>
                </a:lnTo>
                <a:cubicBezTo>
                  <a:pt x="20052" y="2120"/>
                  <a:pt x="20204" y="2350"/>
                  <a:pt x="20204" y="2350"/>
                </a:cubicBezTo>
                <a:cubicBezTo>
                  <a:pt x="20204" y="2350"/>
                  <a:pt x="20149" y="2223"/>
                  <a:pt x="20064" y="2120"/>
                </a:cubicBezTo>
                <a:lnTo>
                  <a:pt x="20064" y="2120"/>
                </a:lnTo>
                <a:cubicBezTo>
                  <a:pt x="20149" y="2162"/>
                  <a:pt x="20252" y="2319"/>
                  <a:pt x="20252" y="2319"/>
                </a:cubicBezTo>
                <a:cubicBezTo>
                  <a:pt x="20252" y="2319"/>
                  <a:pt x="20216" y="2217"/>
                  <a:pt x="20101" y="2102"/>
                </a:cubicBezTo>
                <a:lnTo>
                  <a:pt x="20101" y="2102"/>
                </a:lnTo>
                <a:cubicBezTo>
                  <a:pt x="20204" y="2132"/>
                  <a:pt x="20331" y="2319"/>
                  <a:pt x="20355" y="2374"/>
                </a:cubicBezTo>
                <a:cubicBezTo>
                  <a:pt x="20355" y="2350"/>
                  <a:pt x="20337" y="2253"/>
                  <a:pt x="20216" y="2102"/>
                </a:cubicBezTo>
                <a:lnTo>
                  <a:pt x="20216" y="2102"/>
                </a:lnTo>
                <a:cubicBezTo>
                  <a:pt x="20331" y="2162"/>
                  <a:pt x="20385" y="2283"/>
                  <a:pt x="20397" y="2350"/>
                </a:cubicBezTo>
                <a:cubicBezTo>
                  <a:pt x="20403" y="2307"/>
                  <a:pt x="20397" y="2259"/>
                  <a:pt x="20331" y="2156"/>
                </a:cubicBezTo>
                <a:lnTo>
                  <a:pt x="20331" y="2156"/>
                </a:lnTo>
                <a:cubicBezTo>
                  <a:pt x="20359" y="2184"/>
                  <a:pt x="20440" y="2223"/>
                  <a:pt x="20476" y="2223"/>
                </a:cubicBezTo>
                <a:cubicBezTo>
                  <a:pt x="20478" y="2223"/>
                  <a:pt x="20480" y="2223"/>
                  <a:pt x="20482" y="2223"/>
                </a:cubicBezTo>
                <a:cubicBezTo>
                  <a:pt x="20434" y="2217"/>
                  <a:pt x="20264" y="2071"/>
                  <a:pt x="20222" y="2035"/>
                </a:cubicBezTo>
                <a:lnTo>
                  <a:pt x="20222" y="2035"/>
                </a:lnTo>
                <a:cubicBezTo>
                  <a:pt x="20252" y="2041"/>
                  <a:pt x="20385" y="2120"/>
                  <a:pt x="20434" y="2180"/>
                </a:cubicBezTo>
                <a:cubicBezTo>
                  <a:pt x="20434" y="2180"/>
                  <a:pt x="20373" y="2059"/>
                  <a:pt x="20216" y="1999"/>
                </a:cubicBezTo>
                <a:cubicBezTo>
                  <a:pt x="20264" y="1999"/>
                  <a:pt x="20307" y="2011"/>
                  <a:pt x="20355" y="2017"/>
                </a:cubicBezTo>
                <a:cubicBezTo>
                  <a:pt x="20216" y="1944"/>
                  <a:pt x="19877" y="1835"/>
                  <a:pt x="19580" y="1805"/>
                </a:cubicBezTo>
                <a:cubicBezTo>
                  <a:pt x="19556" y="1744"/>
                  <a:pt x="19544" y="1666"/>
                  <a:pt x="19538" y="1587"/>
                </a:cubicBezTo>
                <a:lnTo>
                  <a:pt x="19538" y="1587"/>
                </a:lnTo>
                <a:cubicBezTo>
                  <a:pt x="19550" y="1653"/>
                  <a:pt x="19641" y="1793"/>
                  <a:pt x="19659" y="1793"/>
                </a:cubicBezTo>
                <a:cubicBezTo>
                  <a:pt x="19604" y="1732"/>
                  <a:pt x="19598" y="1581"/>
                  <a:pt x="19598" y="1581"/>
                </a:cubicBezTo>
                <a:lnTo>
                  <a:pt x="19598" y="1581"/>
                </a:lnTo>
                <a:cubicBezTo>
                  <a:pt x="19598" y="1581"/>
                  <a:pt x="19689" y="1738"/>
                  <a:pt x="19689" y="1787"/>
                </a:cubicBezTo>
                <a:cubicBezTo>
                  <a:pt x="19695" y="1769"/>
                  <a:pt x="19695" y="1672"/>
                  <a:pt x="19629" y="1545"/>
                </a:cubicBezTo>
                <a:lnTo>
                  <a:pt x="19629" y="1545"/>
                </a:lnTo>
                <a:cubicBezTo>
                  <a:pt x="19689" y="1581"/>
                  <a:pt x="19725" y="1732"/>
                  <a:pt x="19725" y="1732"/>
                </a:cubicBezTo>
                <a:cubicBezTo>
                  <a:pt x="19725" y="1732"/>
                  <a:pt x="19719" y="1635"/>
                  <a:pt x="19689" y="1532"/>
                </a:cubicBezTo>
                <a:lnTo>
                  <a:pt x="19689" y="1532"/>
                </a:lnTo>
                <a:cubicBezTo>
                  <a:pt x="19695" y="1532"/>
                  <a:pt x="19738" y="1635"/>
                  <a:pt x="19768" y="1696"/>
                </a:cubicBezTo>
                <a:cubicBezTo>
                  <a:pt x="19780" y="1623"/>
                  <a:pt x="19725" y="1526"/>
                  <a:pt x="19725" y="1526"/>
                </a:cubicBezTo>
                <a:lnTo>
                  <a:pt x="19725" y="1526"/>
                </a:lnTo>
                <a:cubicBezTo>
                  <a:pt x="19725" y="1526"/>
                  <a:pt x="19810" y="1593"/>
                  <a:pt x="19853" y="1666"/>
                </a:cubicBezTo>
                <a:cubicBezTo>
                  <a:pt x="19853" y="1647"/>
                  <a:pt x="19828" y="1581"/>
                  <a:pt x="19780" y="1514"/>
                </a:cubicBezTo>
                <a:lnTo>
                  <a:pt x="19780" y="1514"/>
                </a:lnTo>
                <a:cubicBezTo>
                  <a:pt x="19806" y="1541"/>
                  <a:pt x="19911" y="1590"/>
                  <a:pt x="19970" y="1590"/>
                </a:cubicBezTo>
                <a:cubicBezTo>
                  <a:pt x="19978" y="1590"/>
                  <a:pt x="19986" y="1589"/>
                  <a:pt x="19992" y="1587"/>
                </a:cubicBezTo>
                <a:cubicBezTo>
                  <a:pt x="19919" y="1587"/>
                  <a:pt x="19780" y="1454"/>
                  <a:pt x="19780" y="1454"/>
                </a:cubicBezTo>
                <a:lnTo>
                  <a:pt x="19780" y="1454"/>
                </a:lnTo>
                <a:cubicBezTo>
                  <a:pt x="19780" y="1454"/>
                  <a:pt x="19931" y="1526"/>
                  <a:pt x="19980" y="1551"/>
                </a:cubicBezTo>
                <a:cubicBezTo>
                  <a:pt x="19980" y="1551"/>
                  <a:pt x="19901" y="1466"/>
                  <a:pt x="19798" y="1423"/>
                </a:cubicBezTo>
                <a:cubicBezTo>
                  <a:pt x="19803" y="1423"/>
                  <a:pt x="19808" y="1423"/>
                  <a:pt x="19813" y="1423"/>
                </a:cubicBezTo>
                <a:cubicBezTo>
                  <a:pt x="19929" y="1423"/>
                  <a:pt x="20161" y="1545"/>
                  <a:pt x="20161" y="1545"/>
                </a:cubicBezTo>
                <a:cubicBezTo>
                  <a:pt x="20161" y="1545"/>
                  <a:pt x="20058" y="1460"/>
                  <a:pt x="19919" y="1411"/>
                </a:cubicBezTo>
                <a:cubicBezTo>
                  <a:pt x="19922" y="1411"/>
                  <a:pt x="19926" y="1411"/>
                  <a:pt x="19929" y="1411"/>
                </a:cubicBezTo>
                <a:cubicBezTo>
                  <a:pt x="20022" y="1411"/>
                  <a:pt x="20186" y="1490"/>
                  <a:pt x="20186" y="1490"/>
                </a:cubicBezTo>
                <a:cubicBezTo>
                  <a:pt x="20186" y="1490"/>
                  <a:pt x="20101" y="1411"/>
                  <a:pt x="19943" y="1381"/>
                </a:cubicBezTo>
                <a:cubicBezTo>
                  <a:pt x="19953" y="1379"/>
                  <a:pt x="19964" y="1379"/>
                  <a:pt x="19975" y="1379"/>
                </a:cubicBezTo>
                <a:cubicBezTo>
                  <a:pt x="20087" y="1379"/>
                  <a:pt x="20256" y="1457"/>
                  <a:pt x="20301" y="1490"/>
                </a:cubicBezTo>
                <a:cubicBezTo>
                  <a:pt x="20295" y="1466"/>
                  <a:pt x="20222" y="1393"/>
                  <a:pt x="20040" y="1333"/>
                </a:cubicBezTo>
                <a:cubicBezTo>
                  <a:pt x="20050" y="1332"/>
                  <a:pt x="20059" y="1331"/>
                  <a:pt x="20068" y="1331"/>
                </a:cubicBezTo>
                <a:cubicBezTo>
                  <a:pt x="20188" y="1331"/>
                  <a:pt x="20280" y="1403"/>
                  <a:pt x="20331" y="1454"/>
                </a:cubicBezTo>
                <a:cubicBezTo>
                  <a:pt x="20307" y="1405"/>
                  <a:pt x="20282" y="1375"/>
                  <a:pt x="20173" y="1321"/>
                </a:cubicBezTo>
                <a:lnTo>
                  <a:pt x="20173" y="1321"/>
                </a:lnTo>
                <a:cubicBezTo>
                  <a:pt x="20184" y="1324"/>
                  <a:pt x="20199" y="1325"/>
                  <a:pt x="20216" y="1325"/>
                </a:cubicBezTo>
                <a:cubicBezTo>
                  <a:pt x="20261" y="1325"/>
                  <a:pt x="20319" y="1315"/>
                  <a:pt x="20337" y="1302"/>
                </a:cubicBezTo>
                <a:lnTo>
                  <a:pt x="20337" y="1302"/>
                </a:lnTo>
                <a:cubicBezTo>
                  <a:pt x="20332" y="1304"/>
                  <a:pt x="20323" y="1305"/>
                  <a:pt x="20311" y="1305"/>
                </a:cubicBezTo>
                <a:cubicBezTo>
                  <a:pt x="20239" y="1305"/>
                  <a:pt x="20064" y="1278"/>
                  <a:pt x="20022" y="1278"/>
                </a:cubicBezTo>
                <a:cubicBezTo>
                  <a:pt x="20035" y="1276"/>
                  <a:pt x="20068" y="1274"/>
                  <a:pt x="20108" y="1274"/>
                </a:cubicBezTo>
                <a:cubicBezTo>
                  <a:pt x="20164" y="1274"/>
                  <a:pt x="20234" y="1277"/>
                  <a:pt x="20276" y="1284"/>
                </a:cubicBezTo>
                <a:cubicBezTo>
                  <a:pt x="20276" y="1284"/>
                  <a:pt x="20194" y="1236"/>
                  <a:pt x="20070" y="1236"/>
                </a:cubicBezTo>
                <a:cubicBezTo>
                  <a:pt x="20047" y="1236"/>
                  <a:pt x="20023" y="1238"/>
                  <a:pt x="19998" y="1242"/>
                </a:cubicBezTo>
                <a:cubicBezTo>
                  <a:pt x="20040" y="1218"/>
                  <a:pt x="20083" y="1212"/>
                  <a:pt x="20125" y="1193"/>
                </a:cubicBezTo>
                <a:lnTo>
                  <a:pt x="20125" y="1193"/>
                </a:lnTo>
                <a:cubicBezTo>
                  <a:pt x="19992" y="1199"/>
                  <a:pt x="19725" y="1260"/>
                  <a:pt x="19483" y="1363"/>
                </a:cubicBezTo>
                <a:cubicBezTo>
                  <a:pt x="19477" y="1345"/>
                  <a:pt x="19423" y="1272"/>
                  <a:pt x="19362" y="1212"/>
                </a:cubicBezTo>
                <a:cubicBezTo>
                  <a:pt x="19363" y="1211"/>
                  <a:pt x="19363" y="1210"/>
                  <a:pt x="19365" y="1210"/>
                </a:cubicBezTo>
                <a:cubicBezTo>
                  <a:pt x="19381" y="1210"/>
                  <a:pt x="19457" y="1275"/>
                  <a:pt x="19507" y="1314"/>
                </a:cubicBezTo>
                <a:cubicBezTo>
                  <a:pt x="19483" y="1254"/>
                  <a:pt x="19392" y="1187"/>
                  <a:pt x="19392" y="1187"/>
                </a:cubicBezTo>
                <a:lnTo>
                  <a:pt x="19392" y="1187"/>
                </a:lnTo>
                <a:cubicBezTo>
                  <a:pt x="19392" y="1187"/>
                  <a:pt x="19495" y="1218"/>
                  <a:pt x="19574" y="1254"/>
                </a:cubicBezTo>
                <a:cubicBezTo>
                  <a:pt x="19574" y="1242"/>
                  <a:pt x="19513" y="1193"/>
                  <a:pt x="19447" y="1157"/>
                </a:cubicBezTo>
                <a:lnTo>
                  <a:pt x="19447" y="1157"/>
                </a:lnTo>
                <a:cubicBezTo>
                  <a:pt x="19460" y="1159"/>
                  <a:pt x="19483" y="1160"/>
                  <a:pt x="19509" y="1160"/>
                </a:cubicBezTo>
                <a:cubicBezTo>
                  <a:pt x="19569" y="1160"/>
                  <a:pt x="19646" y="1154"/>
                  <a:pt x="19671" y="1133"/>
                </a:cubicBezTo>
                <a:lnTo>
                  <a:pt x="19671" y="1133"/>
                </a:lnTo>
                <a:cubicBezTo>
                  <a:pt x="19658" y="1139"/>
                  <a:pt x="19640" y="1141"/>
                  <a:pt x="19620" y="1141"/>
                </a:cubicBezTo>
                <a:cubicBezTo>
                  <a:pt x="19539" y="1141"/>
                  <a:pt x="19423" y="1103"/>
                  <a:pt x="19423" y="1103"/>
                </a:cubicBezTo>
                <a:lnTo>
                  <a:pt x="19647" y="1103"/>
                </a:lnTo>
                <a:cubicBezTo>
                  <a:pt x="19647" y="1103"/>
                  <a:pt x="19559" y="1072"/>
                  <a:pt x="19455" y="1072"/>
                </a:cubicBezTo>
                <a:cubicBezTo>
                  <a:pt x="19446" y="1072"/>
                  <a:pt x="19438" y="1072"/>
                  <a:pt x="19429" y="1072"/>
                </a:cubicBezTo>
                <a:cubicBezTo>
                  <a:pt x="19526" y="1018"/>
                  <a:pt x="19810" y="1018"/>
                  <a:pt x="19810" y="1018"/>
                </a:cubicBezTo>
                <a:cubicBezTo>
                  <a:pt x="19810" y="1018"/>
                  <a:pt x="19732" y="1008"/>
                  <a:pt x="19636" y="1008"/>
                </a:cubicBezTo>
                <a:cubicBezTo>
                  <a:pt x="19605" y="1008"/>
                  <a:pt x="19571" y="1009"/>
                  <a:pt x="19538" y="1012"/>
                </a:cubicBezTo>
                <a:cubicBezTo>
                  <a:pt x="19610" y="969"/>
                  <a:pt x="19810" y="969"/>
                  <a:pt x="19810" y="969"/>
                </a:cubicBezTo>
                <a:cubicBezTo>
                  <a:pt x="19810" y="969"/>
                  <a:pt x="19765" y="958"/>
                  <a:pt x="19695" y="958"/>
                </a:cubicBezTo>
                <a:cubicBezTo>
                  <a:pt x="19652" y="958"/>
                  <a:pt x="19601" y="962"/>
                  <a:pt x="19544" y="975"/>
                </a:cubicBezTo>
                <a:cubicBezTo>
                  <a:pt x="19606" y="927"/>
                  <a:pt x="19738" y="907"/>
                  <a:pt x="19829" y="907"/>
                </a:cubicBezTo>
                <a:cubicBezTo>
                  <a:pt x="19863" y="907"/>
                  <a:pt x="19891" y="910"/>
                  <a:pt x="19907" y="915"/>
                </a:cubicBezTo>
                <a:cubicBezTo>
                  <a:pt x="19893" y="901"/>
                  <a:pt x="19833" y="877"/>
                  <a:pt x="19722" y="877"/>
                </a:cubicBezTo>
                <a:cubicBezTo>
                  <a:pt x="19688" y="877"/>
                  <a:pt x="19649" y="879"/>
                  <a:pt x="19604" y="885"/>
                </a:cubicBezTo>
                <a:cubicBezTo>
                  <a:pt x="19666" y="852"/>
                  <a:pt x="19731" y="841"/>
                  <a:pt x="19789" y="841"/>
                </a:cubicBezTo>
                <a:cubicBezTo>
                  <a:pt x="19838" y="841"/>
                  <a:pt x="19882" y="849"/>
                  <a:pt x="19913" y="860"/>
                </a:cubicBezTo>
                <a:cubicBezTo>
                  <a:pt x="19883" y="836"/>
                  <a:pt x="19854" y="815"/>
                  <a:pt x="19777" y="815"/>
                </a:cubicBezTo>
                <a:cubicBezTo>
                  <a:pt x="19760" y="815"/>
                  <a:pt x="19741" y="816"/>
                  <a:pt x="19719" y="818"/>
                </a:cubicBezTo>
                <a:cubicBezTo>
                  <a:pt x="19756" y="806"/>
                  <a:pt x="19846" y="757"/>
                  <a:pt x="19853" y="727"/>
                </a:cubicBezTo>
                <a:lnTo>
                  <a:pt x="19853" y="727"/>
                </a:lnTo>
                <a:cubicBezTo>
                  <a:pt x="19822" y="763"/>
                  <a:pt x="19604" y="824"/>
                  <a:pt x="19556" y="848"/>
                </a:cubicBezTo>
                <a:cubicBezTo>
                  <a:pt x="19580" y="824"/>
                  <a:pt x="19719" y="757"/>
                  <a:pt x="19792" y="739"/>
                </a:cubicBezTo>
                <a:cubicBezTo>
                  <a:pt x="19792" y="739"/>
                  <a:pt x="19790" y="739"/>
                  <a:pt x="19787" y="739"/>
                </a:cubicBezTo>
                <a:cubicBezTo>
                  <a:pt x="19761" y="739"/>
                  <a:pt x="19642" y="744"/>
                  <a:pt x="19520" y="824"/>
                </a:cubicBezTo>
                <a:cubicBezTo>
                  <a:pt x="19550" y="788"/>
                  <a:pt x="19580" y="757"/>
                  <a:pt x="19610" y="727"/>
                </a:cubicBezTo>
                <a:lnTo>
                  <a:pt x="19610" y="727"/>
                </a:lnTo>
                <a:cubicBezTo>
                  <a:pt x="19483" y="794"/>
                  <a:pt x="19247" y="1000"/>
                  <a:pt x="19065" y="1212"/>
                </a:cubicBezTo>
                <a:cubicBezTo>
                  <a:pt x="19050" y="1202"/>
                  <a:pt x="19021" y="1189"/>
                  <a:pt x="18981" y="1177"/>
                </a:cubicBezTo>
                <a:lnTo>
                  <a:pt x="18981" y="1177"/>
                </a:lnTo>
                <a:cubicBezTo>
                  <a:pt x="18971" y="1190"/>
                  <a:pt x="18962" y="1196"/>
                  <a:pt x="18956" y="1212"/>
                </a:cubicBezTo>
                <a:cubicBezTo>
                  <a:pt x="18878" y="1212"/>
                  <a:pt x="18769" y="1163"/>
                  <a:pt x="18769" y="1163"/>
                </a:cubicBezTo>
                <a:cubicBezTo>
                  <a:pt x="18769" y="1163"/>
                  <a:pt x="18808" y="1162"/>
                  <a:pt x="18855" y="1162"/>
                </a:cubicBezTo>
                <a:cubicBezTo>
                  <a:pt x="18872" y="1162"/>
                  <a:pt x="18891" y="1162"/>
                  <a:pt x="18908" y="1162"/>
                </a:cubicBezTo>
                <a:lnTo>
                  <a:pt x="18908" y="1162"/>
                </a:lnTo>
                <a:cubicBezTo>
                  <a:pt x="18884" y="1159"/>
                  <a:pt x="18858" y="1157"/>
                  <a:pt x="18829" y="1157"/>
                </a:cubicBezTo>
                <a:cubicBezTo>
                  <a:pt x="18848" y="1146"/>
                  <a:pt x="18874" y="1142"/>
                  <a:pt x="18902" y="1142"/>
                </a:cubicBezTo>
                <a:cubicBezTo>
                  <a:pt x="18967" y="1142"/>
                  <a:pt x="19041" y="1163"/>
                  <a:pt x="19041" y="1163"/>
                </a:cubicBezTo>
                <a:cubicBezTo>
                  <a:pt x="19041" y="1163"/>
                  <a:pt x="18950" y="1127"/>
                  <a:pt x="18854" y="1109"/>
                </a:cubicBezTo>
                <a:cubicBezTo>
                  <a:pt x="18854" y="1106"/>
                  <a:pt x="18882" y="1104"/>
                  <a:pt x="18919" y="1104"/>
                </a:cubicBezTo>
                <a:cubicBezTo>
                  <a:pt x="18955" y="1104"/>
                  <a:pt x="18999" y="1106"/>
                  <a:pt x="19029" y="1109"/>
                </a:cubicBezTo>
                <a:cubicBezTo>
                  <a:pt x="18975" y="1072"/>
                  <a:pt x="18854" y="1072"/>
                  <a:pt x="18854" y="1072"/>
                </a:cubicBezTo>
                <a:cubicBezTo>
                  <a:pt x="18854" y="1072"/>
                  <a:pt x="18950" y="1036"/>
                  <a:pt x="19035" y="1018"/>
                </a:cubicBezTo>
                <a:cubicBezTo>
                  <a:pt x="19031" y="1014"/>
                  <a:pt x="18990" y="1009"/>
                  <a:pt x="18939" y="1009"/>
                </a:cubicBezTo>
                <a:cubicBezTo>
                  <a:pt x="18918" y="1009"/>
                  <a:pt x="18895" y="1010"/>
                  <a:pt x="18872" y="1012"/>
                </a:cubicBezTo>
                <a:cubicBezTo>
                  <a:pt x="18908" y="1000"/>
                  <a:pt x="19029" y="909"/>
                  <a:pt x="19035" y="860"/>
                </a:cubicBezTo>
                <a:lnTo>
                  <a:pt x="19035" y="860"/>
                </a:lnTo>
                <a:cubicBezTo>
                  <a:pt x="18999" y="921"/>
                  <a:pt x="18817" y="981"/>
                  <a:pt x="18817" y="981"/>
                </a:cubicBezTo>
                <a:cubicBezTo>
                  <a:pt x="18817" y="981"/>
                  <a:pt x="18950" y="885"/>
                  <a:pt x="18999" y="848"/>
                </a:cubicBezTo>
                <a:lnTo>
                  <a:pt x="18999" y="848"/>
                </a:lnTo>
                <a:cubicBezTo>
                  <a:pt x="18999" y="848"/>
                  <a:pt x="18884" y="879"/>
                  <a:pt x="18793" y="951"/>
                </a:cubicBezTo>
                <a:cubicBezTo>
                  <a:pt x="18841" y="854"/>
                  <a:pt x="19065" y="685"/>
                  <a:pt x="19065" y="685"/>
                </a:cubicBezTo>
                <a:lnTo>
                  <a:pt x="19065" y="685"/>
                </a:lnTo>
                <a:cubicBezTo>
                  <a:pt x="19065" y="685"/>
                  <a:pt x="18944" y="745"/>
                  <a:pt x="18841" y="836"/>
                </a:cubicBezTo>
                <a:cubicBezTo>
                  <a:pt x="18878" y="757"/>
                  <a:pt x="19029" y="642"/>
                  <a:pt x="19029" y="642"/>
                </a:cubicBezTo>
                <a:lnTo>
                  <a:pt x="19029" y="642"/>
                </a:lnTo>
                <a:cubicBezTo>
                  <a:pt x="19029" y="642"/>
                  <a:pt x="18920" y="679"/>
                  <a:pt x="18817" y="806"/>
                </a:cubicBezTo>
                <a:cubicBezTo>
                  <a:pt x="18848" y="703"/>
                  <a:pt x="19023" y="564"/>
                  <a:pt x="19072" y="546"/>
                </a:cubicBezTo>
                <a:cubicBezTo>
                  <a:pt x="19053" y="546"/>
                  <a:pt x="18950" y="564"/>
                  <a:pt x="18811" y="697"/>
                </a:cubicBezTo>
                <a:cubicBezTo>
                  <a:pt x="18860" y="582"/>
                  <a:pt x="18981" y="521"/>
                  <a:pt x="19053" y="497"/>
                </a:cubicBezTo>
                <a:cubicBezTo>
                  <a:pt x="19045" y="496"/>
                  <a:pt x="19037" y="495"/>
                  <a:pt x="19028" y="495"/>
                </a:cubicBezTo>
                <a:cubicBezTo>
                  <a:pt x="18988" y="495"/>
                  <a:pt x="18945" y="511"/>
                  <a:pt x="18860" y="576"/>
                </a:cubicBezTo>
                <a:cubicBezTo>
                  <a:pt x="18884" y="546"/>
                  <a:pt x="18932" y="443"/>
                  <a:pt x="18920" y="412"/>
                </a:cubicBezTo>
                <a:lnTo>
                  <a:pt x="18920" y="412"/>
                </a:lnTo>
                <a:cubicBezTo>
                  <a:pt x="18920" y="461"/>
                  <a:pt x="18781" y="642"/>
                  <a:pt x="18751" y="679"/>
                </a:cubicBezTo>
                <a:cubicBezTo>
                  <a:pt x="18757" y="648"/>
                  <a:pt x="18823" y="515"/>
                  <a:pt x="18878" y="461"/>
                </a:cubicBezTo>
                <a:lnTo>
                  <a:pt x="18878" y="461"/>
                </a:lnTo>
                <a:cubicBezTo>
                  <a:pt x="18878" y="461"/>
                  <a:pt x="18763" y="527"/>
                  <a:pt x="18708" y="685"/>
                </a:cubicBezTo>
                <a:cubicBezTo>
                  <a:pt x="18708" y="642"/>
                  <a:pt x="18720" y="594"/>
                  <a:pt x="18726" y="552"/>
                </a:cubicBezTo>
                <a:lnTo>
                  <a:pt x="18726" y="552"/>
                </a:lnTo>
                <a:cubicBezTo>
                  <a:pt x="18660" y="685"/>
                  <a:pt x="18581" y="1006"/>
                  <a:pt x="18557" y="1284"/>
                </a:cubicBezTo>
                <a:cubicBezTo>
                  <a:pt x="18399" y="1072"/>
                  <a:pt x="18206" y="866"/>
                  <a:pt x="18091" y="794"/>
                </a:cubicBezTo>
                <a:lnTo>
                  <a:pt x="18091" y="794"/>
                </a:lnTo>
                <a:cubicBezTo>
                  <a:pt x="18121" y="830"/>
                  <a:pt x="18151" y="860"/>
                  <a:pt x="18175" y="897"/>
                </a:cubicBezTo>
                <a:cubicBezTo>
                  <a:pt x="18054" y="794"/>
                  <a:pt x="17915" y="788"/>
                  <a:pt x="17915" y="788"/>
                </a:cubicBezTo>
                <a:lnTo>
                  <a:pt x="17915" y="788"/>
                </a:lnTo>
                <a:cubicBezTo>
                  <a:pt x="17994" y="806"/>
                  <a:pt x="18115" y="885"/>
                  <a:pt x="18133" y="915"/>
                </a:cubicBezTo>
                <a:cubicBezTo>
                  <a:pt x="18091" y="891"/>
                  <a:pt x="17879" y="806"/>
                  <a:pt x="17855" y="770"/>
                </a:cubicBezTo>
                <a:lnTo>
                  <a:pt x="17855" y="770"/>
                </a:lnTo>
                <a:cubicBezTo>
                  <a:pt x="17861" y="800"/>
                  <a:pt x="17945" y="860"/>
                  <a:pt x="17982" y="879"/>
                </a:cubicBezTo>
                <a:cubicBezTo>
                  <a:pt x="17948" y="874"/>
                  <a:pt x="17921" y="871"/>
                  <a:pt x="17898" y="871"/>
                </a:cubicBezTo>
                <a:cubicBezTo>
                  <a:pt x="17838" y="871"/>
                  <a:pt x="17808" y="887"/>
                  <a:pt x="17782" y="909"/>
                </a:cubicBezTo>
                <a:cubicBezTo>
                  <a:pt x="17810" y="902"/>
                  <a:pt x="17846" y="897"/>
                  <a:pt x="17885" y="897"/>
                </a:cubicBezTo>
                <a:cubicBezTo>
                  <a:pt x="17949" y="897"/>
                  <a:pt x="18023" y="910"/>
                  <a:pt x="18091" y="951"/>
                </a:cubicBezTo>
                <a:cubicBezTo>
                  <a:pt x="18024" y="936"/>
                  <a:pt x="17967" y="931"/>
                  <a:pt x="17922" y="931"/>
                </a:cubicBezTo>
                <a:cubicBezTo>
                  <a:pt x="17841" y="931"/>
                  <a:pt x="17796" y="947"/>
                  <a:pt x="17788" y="951"/>
                </a:cubicBezTo>
                <a:cubicBezTo>
                  <a:pt x="17793" y="951"/>
                  <a:pt x="17799" y="950"/>
                  <a:pt x="17806" y="950"/>
                </a:cubicBezTo>
                <a:cubicBezTo>
                  <a:pt x="17884" y="950"/>
                  <a:pt x="18073" y="981"/>
                  <a:pt x="18145" y="1048"/>
                </a:cubicBezTo>
                <a:cubicBezTo>
                  <a:pt x="18044" y="1016"/>
                  <a:pt x="17960" y="1010"/>
                  <a:pt x="17914" y="1010"/>
                </a:cubicBezTo>
                <a:cubicBezTo>
                  <a:pt x="17892" y="1010"/>
                  <a:pt x="17879" y="1012"/>
                  <a:pt x="17879" y="1012"/>
                </a:cubicBezTo>
                <a:cubicBezTo>
                  <a:pt x="17879" y="1012"/>
                  <a:pt x="18066" y="1036"/>
                  <a:pt x="18145" y="1090"/>
                </a:cubicBezTo>
                <a:cubicBezTo>
                  <a:pt x="18068" y="1074"/>
                  <a:pt x="17992" y="1070"/>
                  <a:pt x="17941" y="1070"/>
                </a:cubicBezTo>
                <a:cubicBezTo>
                  <a:pt x="17899" y="1070"/>
                  <a:pt x="17873" y="1072"/>
                  <a:pt x="17873" y="1072"/>
                </a:cubicBezTo>
                <a:cubicBezTo>
                  <a:pt x="17873" y="1072"/>
                  <a:pt x="18151" y="1103"/>
                  <a:pt x="18242" y="1163"/>
                </a:cubicBezTo>
                <a:cubicBezTo>
                  <a:pt x="18223" y="1161"/>
                  <a:pt x="18204" y="1160"/>
                  <a:pt x="18185" y="1160"/>
                </a:cubicBezTo>
                <a:cubicBezTo>
                  <a:pt x="18092" y="1160"/>
                  <a:pt x="18012" y="1181"/>
                  <a:pt x="18012" y="1181"/>
                </a:cubicBezTo>
                <a:cubicBezTo>
                  <a:pt x="18066" y="1187"/>
                  <a:pt x="18242" y="1199"/>
                  <a:pt x="18242" y="1199"/>
                </a:cubicBezTo>
                <a:cubicBezTo>
                  <a:pt x="18242" y="1199"/>
                  <a:pt x="18143" y="1225"/>
                  <a:pt x="18065" y="1225"/>
                </a:cubicBezTo>
                <a:cubicBezTo>
                  <a:pt x="18036" y="1225"/>
                  <a:pt x="18010" y="1221"/>
                  <a:pt x="17994" y="1212"/>
                </a:cubicBezTo>
                <a:lnTo>
                  <a:pt x="17994" y="1212"/>
                </a:lnTo>
                <a:cubicBezTo>
                  <a:pt x="18024" y="1248"/>
                  <a:pt x="18175" y="1254"/>
                  <a:pt x="18212" y="1254"/>
                </a:cubicBezTo>
                <a:cubicBezTo>
                  <a:pt x="18133" y="1284"/>
                  <a:pt x="18073" y="1333"/>
                  <a:pt x="18073" y="1345"/>
                </a:cubicBezTo>
                <a:cubicBezTo>
                  <a:pt x="18151" y="1314"/>
                  <a:pt x="18254" y="1290"/>
                  <a:pt x="18254" y="1290"/>
                </a:cubicBezTo>
                <a:lnTo>
                  <a:pt x="18254" y="1290"/>
                </a:lnTo>
                <a:cubicBezTo>
                  <a:pt x="18254" y="1290"/>
                  <a:pt x="18157" y="1351"/>
                  <a:pt x="18127" y="1411"/>
                </a:cubicBezTo>
                <a:cubicBezTo>
                  <a:pt x="18179" y="1377"/>
                  <a:pt x="18264" y="1320"/>
                  <a:pt x="18277" y="1320"/>
                </a:cubicBezTo>
                <a:cubicBezTo>
                  <a:pt x="18278" y="1320"/>
                  <a:pt x="18278" y="1320"/>
                  <a:pt x="18278" y="1321"/>
                </a:cubicBezTo>
                <a:cubicBezTo>
                  <a:pt x="18230" y="1361"/>
                  <a:pt x="18187" y="1411"/>
                  <a:pt x="18164" y="1441"/>
                </a:cubicBezTo>
                <a:lnTo>
                  <a:pt x="18164" y="1441"/>
                </a:lnTo>
                <a:cubicBezTo>
                  <a:pt x="18172" y="1436"/>
                  <a:pt x="18181" y="1431"/>
                  <a:pt x="18189" y="1426"/>
                </a:cubicBezTo>
                <a:lnTo>
                  <a:pt x="18189" y="1426"/>
                </a:lnTo>
                <a:cubicBezTo>
                  <a:pt x="18163" y="1447"/>
                  <a:pt x="18145" y="1466"/>
                  <a:pt x="18145" y="1466"/>
                </a:cubicBezTo>
                <a:cubicBezTo>
                  <a:pt x="18145" y="1466"/>
                  <a:pt x="18152" y="1456"/>
                  <a:pt x="18164" y="1441"/>
                </a:cubicBezTo>
                <a:lnTo>
                  <a:pt x="18164" y="1441"/>
                </a:lnTo>
                <a:cubicBezTo>
                  <a:pt x="18135" y="1459"/>
                  <a:pt x="18108" y="1477"/>
                  <a:pt x="18091" y="1490"/>
                </a:cubicBezTo>
                <a:cubicBezTo>
                  <a:pt x="18103" y="1496"/>
                  <a:pt x="18121" y="1496"/>
                  <a:pt x="18139" y="1508"/>
                </a:cubicBezTo>
                <a:cubicBezTo>
                  <a:pt x="18206" y="1466"/>
                  <a:pt x="18272" y="1375"/>
                  <a:pt x="18272" y="1375"/>
                </a:cubicBezTo>
                <a:lnTo>
                  <a:pt x="18272" y="1375"/>
                </a:lnTo>
                <a:cubicBezTo>
                  <a:pt x="18272" y="1375"/>
                  <a:pt x="18233" y="1398"/>
                  <a:pt x="18189" y="1426"/>
                </a:cubicBezTo>
                <a:lnTo>
                  <a:pt x="18189" y="1426"/>
                </a:lnTo>
                <a:cubicBezTo>
                  <a:pt x="18224" y="1396"/>
                  <a:pt x="18274" y="1362"/>
                  <a:pt x="18316" y="1362"/>
                </a:cubicBezTo>
                <a:cubicBezTo>
                  <a:pt x="18319" y="1362"/>
                  <a:pt x="18323" y="1362"/>
                  <a:pt x="18327" y="1363"/>
                </a:cubicBezTo>
                <a:cubicBezTo>
                  <a:pt x="18234" y="1420"/>
                  <a:pt x="18181" y="1476"/>
                  <a:pt x="18159" y="1511"/>
                </a:cubicBezTo>
                <a:lnTo>
                  <a:pt x="18159" y="1511"/>
                </a:lnTo>
                <a:cubicBezTo>
                  <a:pt x="18214" y="1486"/>
                  <a:pt x="18292" y="1452"/>
                  <a:pt x="18321" y="1417"/>
                </a:cubicBezTo>
                <a:lnTo>
                  <a:pt x="18321" y="1417"/>
                </a:lnTo>
                <a:cubicBezTo>
                  <a:pt x="18291" y="1460"/>
                  <a:pt x="18248" y="1496"/>
                  <a:pt x="18212" y="1538"/>
                </a:cubicBezTo>
                <a:cubicBezTo>
                  <a:pt x="18189" y="1527"/>
                  <a:pt x="18177" y="1521"/>
                  <a:pt x="18157" y="1516"/>
                </a:cubicBezTo>
                <a:lnTo>
                  <a:pt x="18157" y="1516"/>
                </a:lnTo>
                <a:cubicBezTo>
                  <a:pt x="18154" y="1520"/>
                  <a:pt x="18153" y="1523"/>
                  <a:pt x="18151" y="1526"/>
                </a:cubicBezTo>
                <a:cubicBezTo>
                  <a:pt x="17897" y="1440"/>
                  <a:pt x="17604" y="1381"/>
                  <a:pt x="17452" y="1381"/>
                </a:cubicBezTo>
                <a:cubicBezTo>
                  <a:pt x="17445" y="1381"/>
                  <a:pt x="17437" y="1381"/>
                  <a:pt x="17431" y="1381"/>
                </a:cubicBezTo>
                <a:cubicBezTo>
                  <a:pt x="17479" y="1399"/>
                  <a:pt x="17522" y="1405"/>
                  <a:pt x="17558" y="1423"/>
                </a:cubicBezTo>
                <a:cubicBezTo>
                  <a:pt x="17541" y="1422"/>
                  <a:pt x="17525" y="1421"/>
                  <a:pt x="17509" y="1421"/>
                </a:cubicBezTo>
                <a:cubicBezTo>
                  <a:pt x="17372" y="1421"/>
                  <a:pt x="17279" y="1484"/>
                  <a:pt x="17279" y="1484"/>
                </a:cubicBezTo>
                <a:cubicBezTo>
                  <a:pt x="17341" y="1465"/>
                  <a:pt x="17439" y="1450"/>
                  <a:pt x="17494" y="1450"/>
                </a:cubicBezTo>
                <a:cubicBezTo>
                  <a:pt x="17509" y="1450"/>
                  <a:pt x="17521" y="1451"/>
                  <a:pt x="17528" y="1454"/>
                </a:cubicBezTo>
                <a:cubicBezTo>
                  <a:pt x="17486" y="1459"/>
                  <a:pt x="17315" y="1500"/>
                  <a:pt x="17245" y="1500"/>
                </a:cubicBezTo>
                <a:cubicBezTo>
                  <a:pt x="17233" y="1500"/>
                  <a:pt x="17224" y="1499"/>
                  <a:pt x="17219" y="1496"/>
                </a:cubicBezTo>
                <a:lnTo>
                  <a:pt x="17219" y="1496"/>
                </a:lnTo>
                <a:cubicBezTo>
                  <a:pt x="17232" y="1509"/>
                  <a:pt x="17267" y="1515"/>
                  <a:pt x="17304" y="1515"/>
                </a:cubicBezTo>
                <a:cubicBezTo>
                  <a:pt x="17336" y="1515"/>
                  <a:pt x="17369" y="1511"/>
                  <a:pt x="17388" y="1502"/>
                </a:cubicBezTo>
                <a:lnTo>
                  <a:pt x="17388" y="1502"/>
                </a:lnTo>
                <a:cubicBezTo>
                  <a:pt x="17273" y="1563"/>
                  <a:pt x="17255" y="1605"/>
                  <a:pt x="17237" y="1647"/>
                </a:cubicBezTo>
                <a:cubicBezTo>
                  <a:pt x="17279" y="1593"/>
                  <a:pt x="17388" y="1514"/>
                  <a:pt x="17516" y="1502"/>
                </a:cubicBezTo>
                <a:lnTo>
                  <a:pt x="17516" y="1502"/>
                </a:lnTo>
                <a:cubicBezTo>
                  <a:pt x="17334" y="1581"/>
                  <a:pt x="17273" y="1666"/>
                  <a:pt x="17267" y="1684"/>
                </a:cubicBezTo>
                <a:cubicBezTo>
                  <a:pt x="17307" y="1644"/>
                  <a:pt x="17487" y="1556"/>
                  <a:pt x="17594" y="1556"/>
                </a:cubicBezTo>
                <a:cubicBezTo>
                  <a:pt x="17600" y="1556"/>
                  <a:pt x="17606" y="1556"/>
                  <a:pt x="17612" y="1557"/>
                </a:cubicBezTo>
                <a:cubicBezTo>
                  <a:pt x="17455" y="1605"/>
                  <a:pt x="17376" y="1684"/>
                  <a:pt x="17376" y="1684"/>
                </a:cubicBezTo>
                <a:cubicBezTo>
                  <a:pt x="17376" y="1684"/>
                  <a:pt x="17536" y="1593"/>
                  <a:pt x="17628" y="1593"/>
                </a:cubicBezTo>
                <a:cubicBezTo>
                  <a:pt x="17631" y="1593"/>
                  <a:pt x="17634" y="1593"/>
                  <a:pt x="17637" y="1593"/>
                </a:cubicBezTo>
                <a:cubicBezTo>
                  <a:pt x="17509" y="1653"/>
                  <a:pt x="17401" y="1738"/>
                  <a:pt x="17401" y="1738"/>
                </a:cubicBezTo>
                <a:cubicBezTo>
                  <a:pt x="17401" y="1738"/>
                  <a:pt x="17643" y="1593"/>
                  <a:pt x="17758" y="1593"/>
                </a:cubicBezTo>
                <a:cubicBezTo>
                  <a:pt x="17661" y="1647"/>
                  <a:pt x="17582" y="1738"/>
                  <a:pt x="17582" y="1738"/>
                </a:cubicBezTo>
                <a:cubicBezTo>
                  <a:pt x="17631" y="1708"/>
                  <a:pt x="17782" y="1623"/>
                  <a:pt x="17782" y="1623"/>
                </a:cubicBezTo>
                <a:lnTo>
                  <a:pt x="17782" y="1623"/>
                </a:lnTo>
                <a:cubicBezTo>
                  <a:pt x="17782" y="1623"/>
                  <a:pt x="17649" y="1769"/>
                  <a:pt x="17582" y="1775"/>
                </a:cubicBezTo>
                <a:cubicBezTo>
                  <a:pt x="17587" y="1776"/>
                  <a:pt x="17593" y="1777"/>
                  <a:pt x="17599" y="1777"/>
                </a:cubicBezTo>
                <a:cubicBezTo>
                  <a:pt x="17655" y="1777"/>
                  <a:pt x="17761" y="1711"/>
                  <a:pt x="17788" y="1684"/>
                </a:cubicBezTo>
                <a:lnTo>
                  <a:pt x="17788" y="1684"/>
                </a:lnTo>
                <a:cubicBezTo>
                  <a:pt x="17740" y="1762"/>
                  <a:pt x="17721" y="1829"/>
                  <a:pt x="17727" y="1835"/>
                </a:cubicBezTo>
                <a:cubicBezTo>
                  <a:pt x="17770" y="1769"/>
                  <a:pt x="17848" y="1684"/>
                  <a:pt x="17849" y="1684"/>
                </a:cubicBezTo>
                <a:lnTo>
                  <a:pt x="17849" y="1684"/>
                </a:lnTo>
                <a:cubicBezTo>
                  <a:pt x="17849" y="1684"/>
                  <a:pt x="17826" y="1734"/>
                  <a:pt x="17818" y="1787"/>
                </a:cubicBezTo>
                <a:lnTo>
                  <a:pt x="17818" y="1787"/>
                </a:lnTo>
                <a:cubicBezTo>
                  <a:pt x="17833" y="1741"/>
                  <a:pt x="17854" y="1690"/>
                  <a:pt x="17879" y="1672"/>
                </a:cubicBezTo>
                <a:lnTo>
                  <a:pt x="17879" y="1672"/>
                </a:lnTo>
                <a:cubicBezTo>
                  <a:pt x="17862" y="1717"/>
                  <a:pt x="17852" y="1755"/>
                  <a:pt x="17846" y="1789"/>
                </a:cubicBezTo>
                <a:lnTo>
                  <a:pt x="17846" y="1789"/>
                </a:lnTo>
                <a:cubicBezTo>
                  <a:pt x="17864" y="1743"/>
                  <a:pt x="17881" y="1702"/>
                  <a:pt x="17885" y="1702"/>
                </a:cubicBezTo>
                <a:lnTo>
                  <a:pt x="17885" y="1702"/>
                </a:lnTo>
                <a:cubicBezTo>
                  <a:pt x="17871" y="1750"/>
                  <a:pt x="17865" y="1797"/>
                  <a:pt x="17863" y="1832"/>
                </a:cubicBezTo>
                <a:lnTo>
                  <a:pt x="17863" y="1832"/>
                </a:lnTo>
                <a:cubicBezTo>
                  <a:pt x="17886" y="1771"/>
                  <a:pt x="17915" y="1708"/>
                  <a:pt x="17915" y="1708"/>
                </a:cubicBezTo>
                <a:lnTo>
                  <a:pt x="17915" y="1708"/>
                </a:lnTo>
                <a:cubicBezTo>
                  <a:pt x="17915" y="1708"/>
                  <a:pt x="17915" y="1775"/>
                  <a:pt x="17903" y="1847"/>
                </a:cubicBezTo>
                <a:cubicBezTo>
                  <a:pt x="17887" y="1847"/>
                  <a:pt x="17876" y="1847"/>
                  <a:pt x="17861" y="1851"/>
                </a:cubicBezTo>
                <a:lnTo>
                  <a:pt x="17861" y="1851"/>
                </a:lnTo>
                <a:cubicBezTo>
                  <a:pt x="17861" y="1869"/>
                  <a:pt x="17861" y="1882"/>
                  <a:pt x="17861" y="1890"/>
                </a:cubicBezTo>
                <a:cubicBezTo>
                  <a:pt x="17606" y="1926"/>
                  <a:pt x="17340" y="2005"/>
                  <a:pt x="17219" y="2071"/>
                </a:cubicBezTo>
                <a:cubicBezTo>
                  <a:pt x="17267" y="2065"/>
                  <a:pt x="17310" y="2047"/>
                  <a:pt x="17358" y="2047"/>
                </a:cubicBezTo>
                <a:cubicBezTo>
                  <a:pt x="17207" y="2108"/>
                  <a:pt x="17134" y="2223"/>
                  <a:pt x="17134" y="2223"/>
                </a:cubicBezTo>
                <a:cubicBezTo>
                  <a:pt x="17189" y="2168"/>
                  <a:pt x="17316" y="2095"/>
                  <a:pt x="17346" y="2089"/>
                </a:cubicBezTo>
                <a:lnTo>
                  <a:pt x="17346" y="2089"/>
                </a:lnTo>
                <a:cubicBezTo>
                  <a:pt x="17333" y="2100"/>
                  <a:pt x="17300" y="2126"/>
                  <a:pt x="17263" y="2154"/>
                </a:cubicBezTo>
                <a:lnTo>
                  <a:pt x="17263" y="2154"/>
                </a:lnTo>
                <a:cubicBezTo>
                  <a:pt x="17273" y="2141"/>
                  <a:pt x="17285" y="2128"/>
                  <a:pt x="17298" y="2114"/>
                </a:cubicBezTo>
                <a:lnTo>
                  <a:pt x="17298" y="2114"/>
                </a:lnTo>
                <a:cubicBezTo>
                  <a:pt x="17249" y="2141"/>
                  <a:pt x="17211" y="2176"/>
                  <a:pt x="17183" y="2213"/>
                </a:cubicBezTo>
                <a:lnTo>
                  <a:pt x="17183" y="2213"/>
                </a:lnTo>
                <a:cubicBezTo>
                  <a:pt x="17209" y="2194"/>
                  <a:pt x="17237" y="2174"/>
                  <a:pt x="17263" y="2154"/>
                </a:cubicBezTo>
                <a:lnTo>
                  <a:pt x="17263" y="2154"/>
                </a:lnTo>
                <a:cubicBezTo>
                  <a:pt x="17244" y="2178"/>
                  <a:pt x="17229" y="2200"/>
                  <a:pt x="17216" y="2220"/>
                </a:cubicBezTo>
                <a:lnTo>
                  <a:pt x="17216" y="2220"/>
                </a:lnTo>
                <a:cubicBezTo>
                  <a:pt x="17227" y="2213"/>
                  <a:pt x="17236" y="2205"/>
                  <a:pt x="17243" y="2198"/>
                </a:cubicBezTo>
                <a:lnTo>
                  <a:pt x="17243" y="2198"/>
                </a:lnTo>
                <a:cubicBezTo>
                  <a:pt x="17197" y="2263"/>
                  <a:pt x="17176" y="2306"/>
                  <a:pt x="17173" y="2342"/>
                </a:cubicBezTo>
                <a:lnTo>
                  <a:pt x="17173" y="2342"/>
                </a:lnTo>
                <a:cubicBezTo>
                  <a:pt x="17219" y="2266"/>
                  <a:pt x="17320" y="2134"/>
                  <a:pt x="17401" y="2114"/>
                </a:cubicBezTo>
                <a:lnTo>
                  <a:pt x="17401" y="2114"/>
                </a:lnTo>
                <a:cubicBezTo>
                  <a:pt x="17279" y="2223"/>
                  <a:pt x="17243" y="2332"/>
                  <a:pt x="17243" y="2332"/>
                </a:cubicBezTo>
                <a:cubicBezTo>
                  <a:pt x="17243" y="2332"/>
                  <a:pt x="17352" y="2174"/>
                  <a:pt x="17431" y="2132"/>
                </a:cubicBezTo>
                <a:lnTo>
                  <a:pt x="17431" y="2132"/>
                </a:lnTo>
                <a:cubicBezTo>
                  <a:pt x="17340" y="2241"/>
                  <a:pt x="17285" y="2368"/>
                  <a:pt x="17285" y="2368"/>
                </a:cubicBezTo>
                <a:cubicBezTo>
                  <a:pt x="17285" y="2368"/>
                  <a:pt x="17437" y="2132"/>
                  <a:pt x="17540" y="2083"/>
                </a:cubicBezTo>
                <a:lnTo>
                  <a:pt x="17540" y="2083"/>
                </a:lnTo>
                <a:cubicBezTo>
                  <a:pt x="17467" y="2174"/>
                  <a:pt x="17437" y="2283"/>
                  <a:pt x="17437" y="2283"/>
                </a:cubicBezTo>
                <a:cubicBezTo>
                  <a:pt x="17473" y="2241"/>
                  <a:pt x="17570" y="2096"/>
                  <a:pt x="17570" y="2095"/>
                </a:cubicBezTo>
                <a:lnTo>
                  <a:pt x="17570" y="2095"/>
                </a:lnTo>
                <a:cubicBezTo>
                  <a:pt x="17570" y="2096"/>
                  <a:pt x="17516" y="2283"/>
                  <a:pt x="17461" y="2326"/>
                </a:cubicBezTo>
                <a:cubicBezTo>
                  <a:pt x="17509" y="2313"/>
                  <a:pt x="17588" y="2186"/>
                  <a:pt x="17606" y="2150"/>
                </a:cubicBezTo>
                <a:lnTo>
                  <a:pt x="17606" y="2150"/>
                </a:lnTo>
                <a:cubicBezTo>
                  <a:pt x="17600" y="2235"/>
                  <a:pt x="17612" y="2307"/>
                  <a:pt x="17625" y="2313"/>
                </a:cubicBezTo>
                <a:cubicBezTo>
                  <a:pt x="17631" y="2235"/>
                  <a:pt x="17667" y="2126"/>
                  <a:pt x="17667" y="2126"/>
                </a:cubicBezTo>
                <a:cubicBezTo>
                  <a:pt x="17667" y="2126"/>
                  <a:pt x="17673" y="2241"/>
                  <a:pt x="17709" y="2295"/>
                </a:cubicBezTo>
                <a:cubicBezTo>
                  <a:pt x="17703" y="2235"/>
                  <a:pt x="17697" y="2120"/>
                  <a:pt x="17703" y="2120"/>
                </a:cubicBezTo>
                <a:lnTo>
                  <a:pt x="17703" y="2120"/>
                </a:lnTo>
                <a:cubicBezTo>
                  <a:pt x="17721" y="2217"/>
                  <a:pt x="17764" y="2307"/>
                  <a:pt x="17764" y="2307"/>
                </a:cubicBezTo>
                <a:cubicBezTo>
                  <a:pt x="17764" y="2307"/>
                  <a:pt x="17721" y="2156"/>
                  <a:pt x="17752" y="2095"/>
                </a:cubicBezTo>
                <a:lnTo>
                  <a:pt x="17752" y="2095"/>
                </a:lnTo>
                <a:cubicBezTo>
                  <a:pt x="17764" y="2241"/>
                  <a:pt x="17812" y="2332"/>
                  <a:pt x="17824" y="2338"/>
                </a:cubicBezTo>
                <a:cubicBezTo>
                  <a:pt x="17800" y="2295"/>
                  <a:pt x="17800" y="2114"/>
                  <a:pt x="17800" y="2114"/>
                </a:cubicBezTo>
                <a:lnTo>
                  <a:pt x="17800" y="2114"/>
                </a:lnTo>
                <a:cubicBezTo>
                  <a:pt x="17800" y="2114"/>
                  <a:pt x="17873" y="2247"/>
                  <a:pt x="17855" y="2332"/>
                </a:cubicBezTo>
                <a:cubicBezTo>
                  <a:pt x="17873" y="2326"/>
                  <a:pt x="17885" y="2156"/>
                  <a:pt x="17855" y="2089"/>
                </a:cubicBezTo>
                <a:lnTo>
                  <a:pt x="17855" y="2089"/>
                </a:lnTo>
                <a:cubicBezTo>
                  <a:pt x="17885" y="2156"/>
                  <a:pt x="17915" y="2241"/>
                  <a:pt x="17933" y="2301"/>
                </a:cubicBezTo>
                <a:cubicBezTo>
                  <a:pt x="17818" y="2386"/>
                  <a:pt x="17703" y="2489"/>
                  <a:pt x="17606" y="2586"/>
                </a:cubicBezTo>
                <a:lnTo>
                  <a:pt x="17576" y="2556"/>
                </a:lnTo>
                <a:cubicBezTo>
                  <a:pt x="17503" y="2556"/>
                  <a:pt x="17466" y="2641"/>
                  <a:pt x="17399" y="2641"/>
                </a:cubicBezTo>
                <a:cubicBezTo>
                  <a:pt x="17388" y="2641"/>
                  <a:pt x="17377" y="2639"/>
                  <a:pt x="17364" y="2634"/>
                </a:cubicBezTo>
                <a:cubicBezTo>
                  <a:pt x="17364" y="2646"/>
                  <a:pt x="17346" y="2671"/>
                  <a:pt x="17346" y="2695"/>
                </a:cubicBezTo>
                <a:cubicBezTo>
                  <a:pt x="17339" y="2696"/>
                  <a:pt x="17331" y="2697"/>
                  <a:pt x="17325" y="2697"/>
                </a:cubicBezTo>
                <a:cubicBezTo>
                  <a:pt x="17266" y="2697"/>
                  <a:pt x="17238" y="2651"/>
                  <a:pt x="17249" y="2586"/>
                </a:cubicBezTo>
                <a:cubicBezTo>
                  <a:pt x="17092" y="2586"/>
                  <a:pt x="17152" y="2428"/>
                  <a:pt x="17122" y="2344"/>
                </a:cubicBezTo>
                <a:cubicBezTo>
                  <a:pt x="17122" y="2342"/>
                  <a:pt x="17123" y="2340"/>
                  <a:pt x="17123" y="2337"/>
                </a:cubicBezTo>
                <a:lnTo>
                  <a:pt x="17123" y="2337"/>
                </a:lnTo>
                <a:cubicBezTo>
                  <a:pt x="17115" y="2335"/>
                  <a:pt x="17107" y="2333"/>
                  <a:pt x="17098" y="2332"/>
                </a:cubicBezTo>
                <a:cubicBezTo>
                  <a:pt x="17086" y="2283"/>
                  <a:pt x="17074" y="2241"/>
                  <a:pt x="17086" y="2192"/>
                </a:cubicBezTo>
                <a:cubicBezTo>
                  <a:pt x="17128" y="2168"/>
                  <a:pt x="17122" y="2126"/>
                  <a:pt x="17104" y="2077"/>
                </a:cubicBezTo>
                <a:cubicBezTo>
                  <a:pt x="16983" y="2071"/>
                  <a:pt x="16983" y="1974"/>
                  <a:pt x="17007" y="1890"/>
                </a:cubicBezTo>
                <a:cubicBezTo>
                  <a:pt x="16983" y="1890"/>
                  <a:pt x="16971" y="1878"/>
                  <a:pt x="16946" y="1878"/>
                </a:cubicBezTo>
                <a:cubicBezTo>
                  <a:pt x="16935" y="1820"/>
                  <a:pt x="16887" y="1793"/>
                  <a:pt x="16841" y="1793"/>
                </a:cubicBezTo>
                <a:cubicBezTo>
                  <a:pt x="16790" y="1793"/>
                  <a:pt x="16743" y="1826"/>
                  <a:pt x="16753" y="1890"/>
                </a:cubicBezTo>
                <a:cubicBezTo>
                  <a:pt x="16740" y="1893"/>
                  <a:pt x="16729" y="1895"/>
                  <a:pt x="16718" y="1895"/>
                </a:cubicBezTo>
                <a:cubicBezTo>
                  <a:pt x="16664" y="1895"/>
                  <a:pt x="16629" y="1858"/>
                  <a:pt x="16593" y="1858"/>
                </a:cubicBezTo>
                <a:cubicBezTo>
                  <a:pt x="16576" y="1858"/>
                  <a:pt x="16559" y="1866"/>
                  <a:pt x="16541" y="1890"/>
                </a:cubicBezTo>
                <a:cubicBezTo>
                  <a:pt x="16511" y="1926"/>
                  <a:pt x="16529" y="2059"/>
                  <a:pt x="16541" y="2102"/>
                </a:cubicBezTo>
                <a:cubicBezTo>
                  <a:pt x="16529" y="2102"/>
                  <a:pt x="16511" y="2104"/>
                  <a:pt x="16497" y="2104"/>
                </a:cubicBezTo>
                <a:cubicBezTo>
                  <a:pt x="16490" y="2104"/>
                  <a:pt x="16484" y="2104"/>
                  <a:pt x="16480" y="2102"/>
                </a:cubicBezTo>
                <a:lnTo>
                  <a:pt x="16480" y="2102"/>
                </a:lnTo>
                <a:cubicBezTo>
                  <a:pt x="16468" y="2108"/>
                  <a:pt x="16486" y="2132"/>
                  <a:pt x="16480" y="2138"/>
                </a:cubicBezTo>
                <a:cubicBezTo>
                  <a:pt x="16426" y="2138"/>
                  <a:pt x="16426" y="2180"/>
                  <a:pt x="16402" y="2192"/>
                </a:cubicBezTo>
                <a:cubicBezTo>
                  <a:pt x="16395" y="2192"/>
                  <a:pt x="16341" y="2217"/>
                  <a:pt x="16341" y="2223"/>
                </a:cubicBezTo>
                <a:cubicBezTo>
                  <a:pt x="16286" y="2253"/>
                  <a:pt x="16214" y="2192"/>
                  <a:pt x="16226" y="2332"/>
                </a:cubicBezTo>
                <a:lnTo>
                  <a:pt x="16056" y="2332"/>
                </a:lnTo>
                <a:cubicBezTo>
                  <a:pt x="16078" y="2226"/>
                  <a:pt x="16019" y="2203"/>
                  <a:pt x="15946" y="2203"/>
                </a:cubicBezTo>
                <a:cubicBezTo>
                  <a:pt x="15915" y="2203"/>
                  <a:pt x="15881" y="2207"/>
                  <a:pt x="15851" y="2210"/>
                </a:cubicBezTo>
                <a:cubicBezTo>
                  <a:pt x="15857" y="2217"/>
                  <a:pt x="15875" y="2229"/>
                  <a:pt x="15881" y="2247"/>
                </a:cubicBezTo>
                <a:cubicBezTo>
                  <a:pt x="15736" y="2229"/>
                  <a:pt x="15742" y="2095"/>
                  <a:pt x="15621" y="2065"/>
                </a:cubicBezTo>
                <a:cubicBezTo>
                  <a:pt x="15614" y="1960"/>
                  <a:pt x="15574" y="1939"/>
                  <a:pt x="15519" y="1939"/>
                </a:cubicBezTo>
                <a:cubicBezTo>
                  <a:pt x="15480" y="1939"/>
                  <a:pt x="15433" y="1950"/>
                  <a:pt x="15387" y="1950"/>
                </a:cubicBezTo>
                <a:cubicBezTo>
                  <a:pt x="15370" y="1950"/>
                  <a:pt x="15353" y="1948"/>
                  <a:pt x="15336" y="1944"/>
                </a:cubicBezTo>
                <a:cubicBezTo>
                  <a:pt x="15336" y="1956"/>
                  <a:pt x="15336" y="1974"/>
                  <a:pt x="15330" y="1986"/>
                </a:cubicBezTo>
                <a:cubicBezTo>
                  <a:pt x="15317" y="1990"/>
                  <a:pt x="15306" y="1992"/>
                  <a:pt x="15296" y="1992"/>
                </a:cubicBezTo>
                <a:cubicBezTo>
                  <a:pt x="15224" y="1992"/>
                  <a:pt x="15229" y="1904"/>
                  <a:pt x="15154" y="1878"/>
                </a:cubicBezTo>
                <a:cubicBezTo>
                  <a:pt x="15154" y="1878"/>
                  <a:pt x="15148" y="1896"/>
                  <a:pt x="15136" y="1896"/>
                </a:cubicBezTo>
                <a:cubicBezTo>
                  <a:pt x="15118" y="1887"/>
                  <a:pt x="15103" y="1885"/>
                  <a:pt x="15088" y="1885"/>
                </a:cubicBezTo>
                <a:cubicBezTo>
                  <a:pt x="15080" y="1885"/>
                  <a:pt x="15073" y="1885"/>
                  <a:pt x="15065" y="1885"/>
                </a:cubicBezTo>
                <a:cubicBezTo>
                  <a:pt x="15057" y="1885"/>
                  <a:pt x="15048" y="1885"/>
                  <a:pt x="15039" y="1884"/>
                </a:cubicBezTo>
                <a:cubicBezTo>
                  <a:pt x="15033" y="1890"/>
                  <a:pt x="15039" y="1908"/>
                  <a:pt x="15039" y="1920"/>
                </a:cubicBezTo>
                <a:cubicBezTo>
                  <a:pt x="15038" y="1921"/>
                  <a:pt x="15036" y="1922"/>
                  <a:pt x="15034" y="1922"/>
                </a:cubicBezTo>
                <a:cubicBezTo>
                  <a:pt x="15028" y="1922"/>
                  <a:pt x="15019" y="1918"/>
                  <a:pt x="15011" y="1918"/>
                </a:cubicBezTo>
                <a:cubicBezTo>
                  <a:pt x="15008" y="1918"/>
                  <a:pt x="15006" y="1919"/>
                  <a:pt x="15003" y="1920"/>
                </a:cubicBezTo>
                <a:lnTo>
                  <a:pt x="15003" y="1968"/>
                </a:lnTo>
                <a:cubicBezTo>
                  <a:pt x="14997" y="1965"/>
                  <a:pt x="14990" y="1964"/>
                  <a:pt x="14984" y="1964"/>
                </a:cubicBezTo>
                <a:cubicBezTo>
                  <a:pt x="14965" y="1964"/>
                  <a:pt x="14945" y="1974"/>
                  <a:pt x="14936" y="1974"/>
                </a:cubicBezTo>
                <a:cubicBezTo>
                  <a:pt x="14936" y="2026"/>
                  <a:pt x="14907" y="2039"/>
                  <a:pt x="14870" y="2039"/>
                </a:cubicBezTo>
                <a:cubicBezTo>
                  <a:pt x="14843" y="2039"/>
                  <a:pt x="14811" y="2031"/>
                  <a:pt x="14785" y="2029"/>
                </a:cubicBezTo>
                <a:lnTo>
                  <a:pt x="14785" y="2029"/>
                </a:lnTo>
                <a:cubicBezTo>
                  <a:pt x="14791" y="2041"/>
                  <a:pt x="14785" y="2065"/>
                  <a:pt x="14791" y="2089"/>
                </a:cubicBezTo>
                <a:cubicBezTo>
                  <a:pt x="14786" y="2090"/>
                  <a:pt x="14781" y="2090"/>
                  <a:pt x="14776" y="2090"/>
                </a:cubicBezTo>
                <a:cubicBezTo>
                  <a:pt x="14695" y="2090"/>
                  <a:pt x="14643" y="2054"/>
                  <a:pt x="14565" y="2054"/>
                </a:cubicBezTo>
                <a:cubicBezTo>
                  <a:pt x="14542" y="2054"/>
                  <a:pt x="14517" y="2057"/>
                  <a:pt x="14488" y="2065"/>
                </a:cubicBezTo>
                <a:cubicBezTo>
                  <a:pt x="14464" y="2089"/>
                  <a:pt x="14440" y="2126"/>
                  <a:pt x="14440" y="2168"/>
                </a:cubicBezTo>
                <a:cubicBezTo>
                  <a:pt x="14428" y="2180"/>
                  <a:pt x="14410" y="2186"/>
                  <a:pt x="14398" y="2186"/>
                </a:cubicBezTo>
                <a:cubicBezTo>
                  <a:pt x="14404" y="2210"/>
                  <a:pt x="14391" y="2241"/>
                  <a:pt x="14391" y="2253"/>
                </a:cubicBezTo>
                <a:cubicBezTo>
                  <a:pt x="14252" y="2277"/>
                  <a:pt x="14289" y="2319"/>
                  <a:pt x="14289" y="2422"/>
                </a:cubicBezTo>
                <a:cubicBezTo>
                  <a:pt x="14289" y="2465"/>
                  <a:pt x="14337" y="2459"/>
                  <a:pt x="14313" y="2525"/>
                </a:cubicBezTo>
                <a:cubicBezTo>
                  <a:pt x="14307" y="2556"/>
                  <a:pt x="14246" y="2592"/>
                  <a:pt x="14222" y="2622"/>
                </a:cubicBezTo>
                <a:cubicBezTo>
                  <a:pt x="14249" y="2636"/>
                  <a:pt x="14287" y="2643"/>
                  <a:pt x="14324" y="2643"/>
                </a:cubicBezTo>
                <a:cubicBezTo>
                  <a:pt x="14337" y="2643"/>
                  <a:pt x="14349" y="2642"/>
                  <a:pt x="14361" y="2640"/>
                </a:cubicBezTo>
                <a:lnTo>
                  <a:pt x="14361" y="2640"/>
                </a:lnTo>
                <a:cubicBezTo>
                  <a:pt x="14373" y="2725"/>
                  <a:pt x="14276" y="2737"/>
                  <a:pt x="14282" y="2828"/>
                </a:cubicBezTo>
                <a:cubicBezTo>
                  <a:pt x="14240" y="2834"/>
                  <a:pt x="14210" y="2876"/>
                  <a:pt x="14192" y="2919"/>
                </a:cubicBezTo>
                <a:cubicBezTo>
                  <a:pt x="14180" y="2919"/>
                  <a:pt x="14161" y="2919"/>
                  <a:pt x="14149" y="2925"/>
                </a:cubicBezTo>
                <a:cubicBezTo>
                  <a:pt x="14155" y="2943"/>
                  <a:pt x="14167" y="2979"/>
                  <a:pt x="14186" y="3004"/>
                </a:cubicBezTo>
                <a:cubicBezTo>
                  <a:pt x="14119" y="3058"/>
                  <a:pt x="14149" y="3131"/>
                  <a:pt x="14107" y="3191"/>
                </a:cubicBezTo>
                <a:cubicBezTo>
                  <a:pt x="14082" y="3231"/>
                  <a:pt x="14058" y="3242"/>
                  <a:pt x="14033" y="3242"/>
                </a:cubicBezTo>
                <a:cubicBezTo>
                  <a:pt x="13998" y="3242"/>
                  <a:pt x="13962" y="3218"/>
                  <a:pt x="13923" y="3218"/>
                </a:cubicBezTo>
                <a:cubicBezTo>
                  <a:pt x="13910" y="3218"/>
                  <a:pt x="13897" y="3221"/>
                  <a:pt x="13883" y="3228"/>
                </a:cubicBezTo>
                <a:cubicBezTo>
                  <a:pt x="13816" y="3270"/>
                  <a:pt x="13865" y="3361"/>
                  <a:pt x="13732" y="3367"/>
                </a:cubicBezTo>
                <a:cubicBezTo>
                  <a:pt x="13727" y="3367"/>
                  <a:pt x="13723" y="3367"/>
                  <a:pt x="13719" y="3367"/>
                </a:cubicBezTo>
                <a:cubicBezTo>
                  <a:pt x="13592" y="3367"/>
                  <a:pt x="13589" y="3275"/>
                  <a:pt x="13495" y="3240"/>
                </a:cubicBezTo>
                <a:cubicBezTo>
                  <a:pt x="13465" y="3312"/>
                  <a:pt x="13284" y="3343"/>
                  <a:pt x="13368" y="3433"/>
                </a:cubicBezTo>
                <a:cubicBezTo>
                  <a:pt x="13277" y="3458"/>
                  <a:pt x="13338" y="3542"/>
                  <a:pt x="13380" y="3579"/>
                </a:cubicBezTo>
                <a:cubicBezTo>
                  <a:pt x="13362" y="3603"/>
                  <a:pt x="13308" y="3651"/>
                  <a:pt x="13308" y="3694"/>
                </a:cubicBezTo>
                <a:cubicBezTo>
                  <a:pt x="13302" y="3754"/>
                  <a:pt x="13344" y="3742"/>
                  <a:pt x="13350" y="3785"/>
                </a:cubicBezTo>
                <a:cubicBezTo>
                  <a:pt x="13368" y="3833"/>
                  <a:pt x="13350" y="3894"/>
                  <a:pt x="13399" y="3936"/>
                </a:cubicBezTo>
                <a:cubicBezTo>
                  <a:pt x="13338" y="3936"/>
                  <a:pt x="13156" y="4015"/>
                  <a:pt x="13150" y="4087"/>
                </a:cubicBezTo>
                <a:cubicBezTo>
                  <a:pt x="13138" y="4124"/>
                  <a:pt x="13259" y="4281"/>
                  <a:pt x="13302" y="4287"/>
                </a:cubicBezTo>
                <a:cubicBezTo>
                  <a:pt x="13320" y="4317"/>
                  <a:pt x="13332" y="4336"/>
                  <a:pt x="13368" y="4366"/>
                </a:cubicBezTo>
                <a:cubicBezTo>
                  <a:pt x="13320" y="4402"/>
                  <a:pt x="13290" y="4457"/>
                  <a:pt x="13344" y="4499"/>
                </a:cubicBezTo>
                <a:cubicBezTo>
                  <a:pt x="13323" y="4538"/>
                  <a:pt x="13285" y="4550"/>
                  <a:pt x="13242" y="4550"/>
                </a:cubicBezTo>
                <a:cubicBezTo>
                  <a:pt x="13177" y="4550"/>
                  <a:pt x="13099" y="4523"/>
                  <a:pt x="13050" y="4523"/>
                </a:cubicBezTo>
                <a:cubicBezTo>
                  <a:pt x="13047" y="4523"/>
                  <a:pt x="13044" y="4523"/>
                  <a:pt x="13041" y="4523"/>
                </a:cubicBezTo>
                <a:cubicBezTo>
                  <a:pt x="12944" y="4529"/>
                  <a:pt x="12823" y="4675"/>
                  <a:pt x="12987" y="4681"/>
                </a:cubicBezTo>
                <a:cubicBezTo>
                  <a:pt x="12999" y="4753"/>
                  <a:pt x="12957" y="4850"/>
                  <a:pt x="13047" y="4850"/>
                </a:cubicBezTo>
                <a:cubicBezTo>
                  <a:pt x="13043" y="4982"/>
                  <a:pt x="13093" y="5049"/>
                  <a:pt x="13179" y="5049"/>
                </a:cubicBezTo>
                <a:cubicBezTo>
                  <a:pt x="13208" y="5049"/>
                  <a:pt x="13241" y="5041"/>
                  <a:pt x="13277" y="5026"/>
                </a:cubicBezTo>
                <a:cubicBezTo>
                  <a:pt x="13320" y="5005"/>
                  <a:pt x="13321" y="4975"/>
                  <a:pt x="13348" y="4975"/>
                </a:cubicBezTo>
                <a:cubicBezTo>
                  <a:pt x="13360" y="4975"/>
                  <a:pt x="13377" y="4981"/>
                  <a:pt x="13405" y="4996"/>
                </a:cubicBezTo>
                <a:cubicBezTo>
                  <a:pt x="13426" y="5004"/>
                  <a:pt x="13442" y="5087"/>
                  <a:pt x="13478" y="5087"/>
                </a:cubicBezTo>
                <a:cubicBezTo>
                  <a:pt x="13492" y="5087"/>
                  <a:pt x="13509" y="5074"/>
                  <a:pt x="13532" y="5038"/>
                </a:cubicBezTo>
                <a:cubicBezTo>
                  <a:pt x="13610" y="5074"/>
                  <a:pt x="13556" y="5177"/>
                  <a:pt x="13556" y="5244"/>
                </a:cubicBezTo>
                <a:cubicBezTo>
                  <a:pt x="13556" y="5365"/>
                  <a:pt x="13592" y="5365"/>
                  <a:pt x="13671" y="5431"/>
                </a:cubicBezTo>
                <a:cubicBezTo>
                  <a:pt x="13647" y="5486"/>
                  <a:pt x="13653" y="5559"/>
                  <a:pt x="13653" y="5619"/>
                </a:cubicBezTo>
                <a:cubicBezTo>
                  <a:pt x="13648" y="5618"/>
                  <a:pt x="13644" y="5618"/>
                  <a:pt x="13640" y="5618"/>
                </a:cubicBezTo>
                <a:cubicBezTo>
                  <a:pt x="13612" y="5618"/>
                  <a:pt x="13582" y="5631"/>
                  <a:pt x="13556" y="5631"/>
                </a:cubicBezTo>
                <a:cubicBezTo>
                  <a:pt x="13532" y="5680"/>
                  <a:pt x="13556" y="5734"/>
                  <a:pt x="13544" y="5770"/>
                </a:cubicBezTo>
                <a:cubicBezTo>
                  <a:pt x="13526" y="5831"/>
                  <a:pt x="13453" y="5825"/>
                  <a:pt x="13489" y="5910"/>
                </a:cubicBezTo>
                <a:cubicBezTo>
                  <a:pt x="13487" y="5910"/>
                  <a:pt x="13484" y="5910"/>
                  <a:pt x="13481" y="5910"/>
                </a:cubicBezTo>
                <a:cubicBezTo>
                  <a:pt x="13430" y="5910"/>
                  <a:pt x="13352" y="5885"/>
                  <a:pt x="13297" y="5885"/>
                </a:cubicBezTo>
                <a:cubicBezTo>
                  <a:pt x="13251" y="5885"/>
                  <a:pt x="13222" y="5903"/>
                  <a:pt x="13241" y="5970"/>
                </a:cubicBezTo>
                <a:cubicBezTo>
                  <a:pt x="13211" y="5970"/>
                  <a:pt x="13138" y="5946"/>
                  <a:pt x="13126" y="5946"/>
                </a:cubicBezTo>
                <a:cubicBezTo>
                  <a:pt x="13096" y="5964"/>
                  <a:pt x="13090" y="5994"/>
                  <a:pt x="13066" y="6007"/>
                </a:cubicBezTo>
                <a:cubicBezTo>
                  <a:pt x="13034" y="6023"/>
                  <a:pt x="13062" y="6057"/>
                  <a:pt x="13021" y="6057"/>
                </a:cubicBezTo>
                <a:cubicBezTo>
                  <a:pt x="13015" y="6057"/>
                  <a:pt x="13008" y="6057"/>
                  <a:pt x="12999" y="6055"/>
                </a:cubicBezTo>
                <a:cubicBezTo>
                  <a:pt x="12981" y="6055"/>
                  <a:pt x="12951" y="5976"/>
                  <a:pt x="12938" y="5964"/>
                </a:cubicBezTo>
                <a:cubicBezTo>
                  <a:pt x="12884" y="5994"/>
                  <a:pt x="12854" y="6055"/>
                  <a:pt x="12860" y="6116"/>
                </a:cubicBezTo>
                <a:cubicBezTo>
                  <a:pt x="12854" y="6113"/>
                  <a:pt x="12847" y="6111"/>
                  <a:pt x="12841" y="6111"/>
                </a:cubicBezTo>
                <a:cubicBezTo>
                  <a:pt x="12821" y="6111"/>
                  <a:pt x="12802" y="6122"/>
                  <a:pt x="12793" y="6122"/>
                </a:cubicBezTo>
                <a:cubicBezTo>
                  <a:pt x="12769" y="6303"/>
                  <a:pt x="12563" y="6146"/>
                  <a:pt x="12557" y="6303"/>
                </a:cubicBezTo>
                <a:cubicBezTo>
                  <a:pt x="12484" y="6297"/>
                  <a:pt x="12454" y="6255"/>
                  <a:pt x="12394" y="6243"/>
                </a:cubicBezTo>
                <a:cubicBezTo>
                  <a:pt x="12333" y="6225"/>
                  <a:pt x="12260" y="6237"/>
                  <a:pt x="12200" y="6219"/>
                </a:cubicBezTo>
                <a:cubicBezTo>
                  <a:pt x="12165" y="6210"/>
                  <a:pt x="12162" y="6132"/>
                  <a:pt x="12121" y="6132"/>
                </a:cubicBezTo>
                <a:cubicBezTo>
                  <a:pt x="12105" y="6132"/>
                  <a:pt x="12082" y="6145"/>
                  <a:pt x="12048" y="6182"/>
                </a:cubicBezTo>
                <a:cubicBezTo>
                  <a:pt x="12018" y="6134"/>
                  <a:pt x="11970" y="6134"/>
                  <a:pt x="11927" y="6116"/>
                </a:cubicBezTo>
                <a:cubicBezTo>
                  <a:pt x="11885" y="6188"/>
                  <a:pt x="11861" y="6243"/>
                  <a:pt x="11776" y="6267"/>
                </a:cubicBezTo>
                <a:cubicBezTo>
                  <a:pt x="11772" y="6268"/>
                  <a:pt x="11768" y="6268"/>
                  <a:pt x="11765" y="6268"/>
                </a:cubicBezTo>
                <a:cubicBezTo>
                  <a:pt x="11719" y="6268"/>
                  <a:pt x="11673" y="6207"/>
                  <a:pt x="11637" y="6207"/>
                </a:cubicBezTo>
                <a:cubicBezTo>
                  <a:pt x="11617" y="6207"/>
                  <a:pt x="11600" y="6225"/>
                  <a:pt x="11588" y="6279"/>
                </a:cubicBezTo>
                <a:cubicBezTo>
                  <a:pt x="11565" y="6286"/>
                  <a:pt x="11545" y="6289"/>
                  <a:pt x="11526" y="6289"/>
                </a:cubicBezTo>
                <a:cubicBezTo>
                  <a:pt x="11365" y="6289"/>
                  <a:pt x="11338" y="6058"/>
                  <a:pt x="11219" y="5976"/>
                </a:cubicBezTo>
                <a:cubicBezTo>
                  <a:pt x="11204" y="5967"/>
                  <a:pt x="11172" y="5961"/>
                  <a:pt x="11134" y="5961"/>
                </a:cubicBezTo>
                <a:cubicBezTo>
                  <a:pt x="11002" y="5961"/>
                  <a:pt x="10788" y="6023"/>
                  <a:pt x="10868" y="6182"/>
                </a:cubicBezTo>
                <a:cubicBezTo>
                  <a:pt x="10807" y="6188"/>
                  <a:pt x="10741" y="6212"/>
                  <a:pt x="10686" y="6243"/>
                </a:cubicBezTo>
                <a:cubicBezTo>
                  <a:pt x="10644" y="6190"/>
                  <a:pt x="10616" y="6170"/>
                  <a:pt x="10596" y="6170"/>
                </a:cubicBezTo>
                <a:cubicBezTo>
                  <a:pt x="10542" y="6170"/>
                  <a:pt x="10556" y="6325"/>
                  <a:pt x="10547" y="6370"/>
                </a:cubicBezTo>
                <a:lnTo>
                  <a:pt x="10492" y="6509"/>
                </a:lnTo>
                <a:cubicBezTo>
                  <a:pt x="10487" y="6521"/>
                  <a:pt x="10384" y="6606"/>
                  <a:pt x="10378" y="6606"/>
                </a:cubicBezTo>
                <a:cubicBezTo>
                  <a:pt x="10378" y="6606"/>
                  <a:pt x="10377" y="6606"/>
                  <a:pt x="10377" y="6606"/>
                </a:cubicBezTo>
                <a:lnTo>
                  <a:pt x="10377" y="6606"/>
                </a:lnTo>
                <a:cubicBezTo>
                  <a:pt x="10347" y="6727"/>
                  <a:pt x="10438" y="6763"/>
                  <a:pt x="10456" y="6884"/>
                </a:cubicBezTo>
                <a:cubicBezTo>
                  <a:pt x="10462" y="6939"/>
                  <a:pt x="10402" y="6945"/>
                  <a:pt x="10396" y="7000"/>
                </a:cubicBezTo>
                <a:cubicBezTo>
                  <a:pt x="10396" y="7042"/>
                  <a:pt x="10432" y="7127"/>
                  <a:pt x="10444" y="7163"/>
                </a:cubicBezTo>
                <a:cubicBezTo>
                  <a:pt x="10388" y="7180"/>
                  <a:pt x="10301" y="7212"/>
                  <a:pt x="10240" y="7212"/>
                </a:cubicBezTo>
                <a:cubicBezTo>
                  <a:pt x="10235" y="7212"/>
                  <a:pt x="10231" y="7212"/>
                  <a:pt x="10226" y="7211"/>
                </a:cubicBezTo>
                <a:cubicBezTo>
                  <a:pt x="10153" y="7205"/>
                  <a:pt x="10099" y="7157"/>
                  <a:pt x="10014" y="7145"/>
                </a:cubicBezTo>
                <a:cubicBezTo>
                  <a:pt x="10004" y="7143"/>
                  <a:pt x="9994" y="7143"/>
                  <a:pt x="9985" y="7143"/>
                </a:cubicBezTo>
                <a:cubicBezTo>
                  <a:pt x="9862" y="7143"/>
                  <a:pt x="9807" y="7262"/>
                  <a:pt x="9692" y="7262"/>
                </a:cubicBezTo>
                <a:cubicBezTo>
                  <a:pt x="9676" y="7262"/>
                  <a:pt x="9658" y="7260"/>
                  <a:pt x="9639" y="7254"/>
                </a:cubicBezTo>
                <a:cubicBezTo>
                  <a:pt x="9624" y="7132"/>
                  <a:pt x="9523" y="7120"/>
                  <a:pt x="9421" y="7120"/>
                </a:cubicBezTo>
                <a:cubicBezTo>
                  <a:pt x="9396" y="7120"/>
                  <a:pt x="9372" y="7121"/>
                  <a:pt x="9348" y="7121"/>
                </a:cubicBezTo>
                <a:cubicBezTo>
                  <a:pt x="9348" y="7054"/>
                  <a:pt x="9366" y="6993"/>
                  <a:pt x="9366" y="6915"/>
                </a:cubicBezTo>
                <a:cubicBezTo>
                  <a:pt x="9355" y="6912"/>
                  <a:pt x="9344" y="6910"/>
                  <a:pt x="9333" y="6910"/>
                </a:cubicBezTo>
                <a:cubicBezTo>
                  <a:pt x="9216" y="6910"/>
                  <a:pt x="9186" y="7087"/>
                  <a:pt x="9064" y="7115"/>
                </a:cubicBezTo>
                <a:cubicBezTo>
                  <a:pt x="9043" y="7120"/>
                  <a:pt x="9025" y="7122"/>
                  <a:pt x="9009" y="7122"/>
                </a:cubicBezTo>
                <a:cubicBezTo>
                  <a:pt x="8863" y="7122"/>
                  <a:pt x="8886" y="6929"/>
                  <a:pt x="8796" y="6929"/>
                </a:cubicBezTo>
                <a:cubicBezTo>
                  <a:pt x="8781" y="6929"/>
                  <a:pt x="8764" y="6934"/>
                  <a:pt x="8743" y="6945"/>
                </a:cubicBezTo>
                <a:cubicBezTo>
                  <a:pt x="8628" y="7006"/>
                  <a:pt x="8610" y="7163"/>
                  <a:pt x="8476" y="7236"/>
                </a:cubicBezTo>
                <a:cubicBezTo>
                  <a:pt x="8418" y="7264"/>
                  <a:pt x="8374" y="7273"/>
                  <a:pt x="8332" y="7273"/>
                </a:cubicBezTo>
                <a:cubicBezTo>
                  <a:pt x="8262" y="7273"/>
                  <a:pt x="8200" y="7247"/>
                  <a:pt x="8093" y="7247"/>
                </a:cubicBezTo>
                <a:cubicBezTo>
                  <a:pt x="8086" y="7247"/>
                  <a:pt x="8078" y="7248"/>
                  <a:pt x="8071" y="7248"/>
                </a:cubicBezTo>
                <a:cubicBezTo>
                  <a:pt x="8053" y="7212"/>
                  <a:pt x="8035" y="7202"/>
                  <a:pt x="8017" y="7202"/>
                </a:cubicBezTo>
                <a:cubicBezTo>
                  <a:pt x="7992" y="7202"/>
                  <a:pt x="7967" y="7222"/>
                  <a:pt x="7940" y="7222"/>
                </a:cubicBezTo>
                <a:cubicBezTo>
                  <a:pt x="7933" y="7222"/>
                  <a:pt x="7926" y="7221"/>
                  <a:pt x="7919" y="7217"/>
                </a:cubicBezTo>
                <a:cubicBezTo>
                  <a:pt x="7841" y="7187"/>
                  <a:pt x="7841" y="7151"/>
                  <a:pt x="7780" y="7096"/>
                </a:cubicBezTo>
                <a:cubicBezTo>
                  <a:pt x="7741" y="7068"/>
                  <a:pt x="7693" y="7048"/>
                  <a:pt x="7646" y="7048"/>
                </a:cubicBezTo>
                <a:cubicBezTo>
                  <a:pt x="7585" y="7048"/>
                  <a:pt x="7526" y="7082"/>
                  <a:pt x="7495" y="7175"/>
                </a:cubicBezTo>
                <a:cubicBezTo>
                  <a:pt x="7459" y="7157"/>
                  <a:pt x="7387" y="7157"/>
                  <a:pt x="7350" y="7145"/>
                </a:cubicBezTo>
                <a:cubicBezTo>
                  <a:pt x="7235" y="7326"/>
                  <a:pt x="7011" y="7345"/>
                  <a:pt x="6987" y="7538"/>
                </a:cubicBezTo>
                <a:cubicBezTo>
                  <a:pt x="6975" y="7672"/>
                  <a:pt x="7072" y="7678"/>
                  <a:pt x="6975" y="7799"/>
                </a:cubicBezTo>
                <a:cubicBezTo>
                  <a:pt x="6926" y="7853"/>
                  <a:pt x="6708" y="7871"/>
                  <a:pt x="6890" y="7950"/>
                </a:cubicBezTo>
                <a:lnTo>
                  <a:pt x="6890" y="8005"/>
                </a:lnTo>
                <a:cubicBezTo>
                  <a:pt x="6877" y="8002"/>
                  <a:pt x="6864" y="8001"/>
                  <a:pt x="6852" y="8001"/>
                </a:cubicBezTo>
                <a:cubicBezTo>
                  <a:pt x="6726" y="8001"/>
                  <a:pt x="6668" y="8136"/>
                  <a:pt x="6811" y="8180"/>
                </a:cubicBezTo>
                <a:lnTo>
                  <a:pt x="6811" y="8235"/>
                </a:lnTo>
                <a:cubicBezTo>
                  <a:pt x="6751" y="8253"/>
                  <a:pt x="6690" y="8271"/>
                  <a:pt x="6630" y="8295"/>
                </a:cubicBezTo>
                <a:cubicBezTo>
                  <a:pt x="6660" y="8459"/>
                  <a:pt x="6551" y="8386"/>
                  <a:pt x="6460" y="8422"/>
                </a:cubicBezTo>
                <a:cubicBezTo>
                  <a:pt x="6373" y="8457"/>
                  <a:pt x="6292" y="8520"/>
                  <a:pt x="6190" y="8520"/>
                </a:cubicBezTo>
                <a:cubicBezTo>
                  <a:pt x="6185" y="8520"/>
                  <a:pt x="6180" y="8519"/>
                  <a:pt x="6176" y="8519"/>
                </a:cubicBezTo>
                <a:lnTo>
                  <a:pt x="6176" y="8519"/>
                </a:lnTo>
                <a:cubicBezTo>
                  <a:pt x="6157" y="8574"/>
                  <a:pt x="6188" y="8677"/>
                  <a:pt x="6157" y="8725"/>
                </a:cubicBezTo>
                <a:cubicBezTo>
                  <a:pt x="6115" y="8786"/>
                  <a:pt x="6018" y="8828"/>
                  <a:pt x="5952" y="8882"/>
                </a:cubicBezTo>
                <a:cubicBezTo>
                  <a:pt x="5843" y="8967"/>
                  <a:pt x="5703" y="9022"/>
                  <a:pt x="5600" y="9100"/>
                </a:cubicBezTo>
                <a:cubicBezTo>
                  <a:pt x="5534" y="9161"/>
                  <a:pt x="5534" y="9234"/>
                  <a:pt x="5491" y="9276"/>
                </a:cubicBezTo>
                <a:cubicBezTo>
                  <a:pt x="5431" y="9337"/>
                  <a:pt x="5358" y="9385"/>
                  <a:pt x="5298" y="9452"/>
                </a:cubicBezTo>
                <a:cubicBezTo>
                  <a:pt x="5292" y="9464"/>
                  <a:pt x="5280" y="9476"/>
                  <a:pt x="5267" y="9488"/>
                </a:cubicBezTo>
                <a:cubicBezTo>
                  <a:pt x="4916" y="9579"/>
                  <a:pt x="4626" y="9645"/>
                  <a:pt x="4238" y="9966"/>
                </a:cubicBezTo>
                <a:cubicBezTo>
                  <a:pt x="4008" y="10154"/>
                  <a:pt x="3833" y="10541"/>
                  <a:pt x="3590" y="10687"/>
                </a:cubicBezTo>
                <a:cubicBezTo>
                  <a:pt x="3385" y="10808"/>
                  <a:pt x="3233" y="10729"/>
                  <a:pt x="3039" y="10814"/>
                </a:cubicBezTo>
                <a:cubicBezTo>
                  <a:pt x="2482" y="11056"/>
                  <a:pt x="2228" y="11341"/>
                  <a:pt x="1738" y="11734"/>
                </a:cubicBezTo>
                <a:cubicBezTo>
                  <a:pt x="1235" y="12140"/>
                  <a:pt x="600" y="12370"/>
                  <a:pt x="0" y="12672"/>
                </a:cubicBezTo>
                <a:lnTo>
                  <a:pt x="29382" y="12672"/>
                </a:lnTo>
                <a:lnTo>
                  <a:pt x="29382" y="2301"/>
                </a:lnTo>
                <a:lnTo>
                  <a:pt x="29425" y="2253"/>
                </a:lnTo>
                <a:cubicBezTo>
                  <a:pt x="29441" y="2256"/>
                  <a:pt x="29459" y="2257"/>
                  <a:pt x="29478" y="2257"/>
                </a:cubicBezTo>
                <a:cubicBezTo>
                  <a:pt x="29624" y="2257"/>
                  <a:pt x="29810" y="2172"/>
                  <a:pt x="29891" y="2011"/>
                </a:cubicBezTo>
                <a:cubicBezTo>
                  <a:pt x="29896" y="1883"/>
                  <a:pt x="29998" y="1629"/>
                  <a:pt x="29834" y="1629"/>
                </a:cubicBezTo>
                <a:cubicBezTo>
                  <a:pt x="29819" y="1629"/>
                  <a:pt x="29802" y="1631"/>
                  <a:pt x="29782" y="1635"/>
                </a:cubicBezTo>
                <a:cubicBezTo>
                  <a:pt x="29752" y="1490"/>
                  <a:pt x="29612" y="1399"/>
                  <a:pt x="29552" y="1278"/>
                </a:cubicBezTo>
                <a:cubicBezTo>
                  <a:pt x="29509" y="1187"/>
                  <a:pt x="29496" y="1054"/>
                  <a:pt x="29402" y="1054"/>
                </a:cubicBezTo>
                <a:cubicBezTo>
                  <a:pt x="29377" y="1054"/>
                  <a:pt x="29347" y="1063"/>
                  <a:pt x="29310" y="1084"/>
                </a:cubicBezTo>
                <a:cubicBezTo>
                  <a:pt x="29298" y="949"/>
                  <a:pt x="29247" y="918"/>
                  <a:pt x="29178" y="918"/>
                </a:cubicBezTo>
                <a:cubicBezTo>
                  <a:pt x="29119" y="918"/>
                  <a:pt x="29048" y="940"/>
                  <a:pt x="28978" y="940"/>
                </a:cubicBezTo>
                <a:cubicBezTo>
                  <a:pt x="28957" y="940"/>
                  <a:pt x="28936" y="938"/>
                  <a:pt x="28916" y="933"/>
                </a:cubicBezTo>
                <a:cubicBezTo>
                  <a:pt x="28771" y="903"/>
                  <a:pt x="28855" y="915"/>
                  <a:pt x="28765" y="800"/>
                </a:cubicBezTo>
                <a:cubicBezTo>
                  <a:pt x="28722" y="751"/>
                  <a:pt x="28650" y="673"/>
                  <a:pt x="28625" y="612"/>
                </a:cubicBezTo>
                <a:cubicBezTo>
                  <a:pt x="28601" y="612"/>
                  <a:pt x="28571" y="612"/>
                  <a:pt x="28559" y="606"/>
                </a:cubicBezTo>
                <a:cubicBezTo>
                  <a:pt x="28529" y="509"/>
                  <a:pt x="28595" y="437"/>
                  <a:pt x="28674" y="376"/>
                </a:cubicBezTo>
                <a:cubicBezTo>
                  <a:pt x="28620" y="314"/>
                  <a:pt x="28550" y="222"/>
                  <a:pt x="28477" y="222"/>
                </a:cubicBezTo>
                <a:cubicBezTo>
                  <a:pt x="28442" y="222"/>
                  <a:pt x="28406" y="243"/>
                  <a:pt x="28371" y="297"/>
                </a:cubicBezTo>
                <a:cubicBezTo>
                  <a:pt x="28377" y="91"/>
                  <a:pt x="28268" y="91"/>
                  <a:pt x="28105" y="73"/>
                </a:cubicBezTo>
                <a:cubicBezTo>
                  <a:pt x="27988" y="67"/>
                  <a:pt x="27828" y="0"/>
                  <a:pt x="27702" y="0"/>
                </a:cubicBezTo>
                <a:close/>
              </a:path>
            </a:pathLst>
          </a:custGeom>
          <a:solidFill>
            <a:srgbClr val="516D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89625" y="3586050"/>
            <a:ext cx="4109067" cy="1505023"/>
          </a:xfrm>
          <a:custGeom>
            <a:rect b="b" l="l" r="r" t="t"/>
            <a:pathLst>
              <a:path extrusionOk="0" h="8447" w="34626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rgbClr val="516D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20425" y="4022849"/>
            <a:ext cx="9584840" cy="1213925"/>
          </a:xfrm>
          <a:custGeom>
            <a:rect b="b" l="l" r="r" t="t"/>
            <a:pathLst>
              <a:path extrusionOk="0" h="11050" w="61756">
                <a:moveTo>
                  <a:pt x="576" y="0"/>
                </a:moveTo>
                <a:lnTo>
                  <a:pt x="1" y="10444"/>
                </a:lnTo>
                <a:lnTo>
                  <a:pt x="61453" y="11050"/>
                </a:lnTo>
                <a:cubicBezTo>
                  <a:pt x="61453" y="11050"/>
                  <a:pt x="61756" y="1738"/>
                  <a:pt x="60696" y="830"/>
                </a:cubicBezTo>
                <a:cubicBezTo>
                  <a:pt x="60440" y="610"/>
                  <a:pt x="60104" y="523"/>
                  <a:pt x="59690" y="523"/>
                </a:cubicBezTo>
                <a:cubicBezTo>
                  <a:pt x="58394" y="523"/>
                  <a:pt x="56336" y="1376"/>
                  <a:pt x="53582" y="1665"/>
                </a:cubicBezTo>
                <a:cubicBezTo>
                  <a:pt x="49950" y="2041"/>
                  <a:pt x="49647" y="1738"/>
                  <a:pt x="46547" y="4541"/>
                </a:cubicBezTo>
                <a:cubicBezTo>
                  <a:pt x="44902" y="6023"/>
                  <a:pt x="41225" y="6387"/>
                  <a:pt x="37836" y="6387"/>
                </a:cubicBezTo>
                <a:cubicBezTo>
                  <a:pt x="34827" y="6387"/>
                  <a:pt x="32045" y="6100"/>
                  <a:pt x="31108" y="6055"/>
                </a:cubicBezTo>
                <a:cubicBezTo>
                  <a:pt x="29354" y="5959"/>
                  <a:pt x="29455" y="5520"/>
                  <a:pt x="28611" y="5520"/>
                </a:cubicBezTo>
                <a:cubicBezTo>
                  <a:pt x="28496" y="5520"/>
                  <a:pt x="28364" y="5528"/>
                  <a:pt x="28208" y="5546"/>
                </a:cubicBezTo>
                <a:cubicBezTo>
                  <a:pt x="27434" y="5635"/>
                  <a:pt x="25368" y="6201"/>
                  <a:pt x="22116" y="6201"/>
                </a:cubicBezTo>
                <a:cubicBezTo>
                  <a:pt x="19827" y="6201"/>
                  <a:pt x="16950" y="5921"/>
                  <a:pt x="13520" y="4995"/>
                </a:cubicBezTo>
                <a:cubicBezTo>
                  <a:pt x="4754" y="2634"/>
                  <a:pt x="576" y="0"/>
                  <a:pt x="576" y="0"/>
                </a:cubicBezTo>
                <a:close/>
              </a:path>
            </a:pathLst>
          </a:custGeom>
          <a:solidFill>
            <a:srgbClr val="5A7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225165" y="-55053"/>
            <a:ext cx="2063762" cy="739622"/>
            <a:chOff x="6680975" y="98150"/>
            <a:chExt cx="2463017" cy="882709"/>
          </a:xfrm>
        </p:grpSpPr>
        <p:sp>
          <p:nvSpPr>
            <p:cNvPr id="16" name="Google Shape;16;p2"/>
            <p:cNvSpPr/>
            <p:nvPr/>
          </p:nvSpPr>
          <p:spPr>
            <a:xfrm>
              <a:off x="6682000" y="98150"/>
              <a:ext cx="2461993" cy="881673"/>
            </a:xfrm>
            <a:custGeom>
              <a:rect b="b" l="l" r="r" t="t"/>
              <a:pathLst>
                <a:path extrusionOk="0" h="29255" w="81692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80975" y="484193"/>
              <a:ext cx="2461028" cy="496666"/>
            </a:xfrm>
            <a:custGeom>
              <a:rect b="b" l="l" r="r" t="t"/>
              <a:pathLst>
                <a:path extrusionOk="0" h="16480" w="8166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5774326" y="3367625"/>
            <a:ext cx="4765147" cy="1672812"/>
          </a:xfrm>
          <a:custGeom>
            <a:rect b="b" l="l" r="r" t="t"/>
            <a:pathLst>
              <a:path extrusionOk="0" h="18062" w="39627">
                <a:moveTo>
                  <a:pt x="15990" y="1206"/>
                </a:moveTo>
                <a:cubicBezTo>
                  <a:pt x="15978" y="1212"/>
                  <a:pt x="15972" y="1224"/>
                  <a:pt x="15972" y="1230"/>
                </a:cubicBezTo>
                <a:cubicBezTo>
                  <a:pt x="15966" y="1242"/>
                  <a:pt x="15948" y="1248"/>
                  <a:pt x="15948" y="1267"/>
                </a:cubicBezTo>
                <a:cubicBezTo>
                  <a:pt x="15942" y="1248"/>
                  <a:pt x="15942" y="1236"/>
                  <a:pt x="15942" y="1218"/>
                </a:cubicBezTo>
                <a:cubicBezTo>
                  <a:pt x="15948" y="1212"/>
                  <a:pt x="15960" y="1206"/>
                  <a:pt x="15972" y="1206"/>
                </a:cubicBezTo>
                <a:close/>
                <a:moveTo>
                  <a:pt x="15845" y="1315"/>
                </a:moveTo>
                <a:cubicBezTo>
                  <a:pt x="15851" y="1315"/>
                  <a:pt x="15851" y="1321"/>
                  <a:pt x="15857" y="1321"/>
                </a:cubicBezTo>
                <a:lnTo>
                  <a:pt x="15748" y="1321"/>
                </a:lnTo>
                <a:cubicBezTo>
                  <a:pt x="15784" y="1321"/>
                  <a:pt x="15814" y="1315"/>
                  <a:pt x="15845" y="1315"/>
                </a:cubicBezTo>
                <a:close/>
                <a:moveTo>
                  <a:pt x="15851" y="1182"/>
                </a:moveTo>
                <a:cubicBezTo>
                  <a:pt x="15851" y="1195"/>
                  <a:pt x="15861" y="1202"/>
                  <a:pt x="15871" y="1202"/>
                </a:cubicBezTo>
                <a:cubicBezTo>
                  <a:pt x="15875" y="1202"/>
                  <a:pt x="15878" y="1202"/>
                  <a:pt x="15881" y="1200"/>
                </a:cubicBezTo>
                <a:lnTo>
                  <a:pt x="15881" y="1206"/>
                </a:lnTo>
                <a:cubicBezTo>
                  <a:pt x="15912" y="1206"/>
                  <a:pt x="15890" y="1233"/>
                  <a:pt x="15913" y="1233"/>
                </a:cubicBezTo>
                <a:cubicBezTo>
                  <a:pt x="15917" y="1233"/>
                  <a:pt x="15923" y="1232"/>
                  <a:pt x="15929" y="1230"/>
                </a:cubicBezTo>
                <a:lnTo>
                  <a:pt x="15929" y="1255"/>
                </a:lnTo>
                <a:cubicBezTo>
                  <a:pt x="15936" y="1285"/>
                  <a:pt x="15960" y="1327"/>
                  <a:pt x="15966" y="1357"/>
                </a:cubicBezTo>
                <a:cubicBezTo>
                  <a:pt x="15929" y="1345"/>
                  <a:pt x="15887" y="1321"/>
                  <a:pt x="15869" y="1297"/>
                </a:cubicBezTo>
                <a:cubicBezTo>
                  <a:pt x="15857" y="1273"/>
                  <a:pt x="15936" y="1255"/>
                  <a:pt x="15875" y="1236"/>
                </a:cubicBezTo>
                <a:cubicBezTo>
                  <a:pt x="15871" y="1235"/>
                  <a:pt x="15867" y="1235"/>
                  <a:pt x="15863" y="1235"/>
                </a:cubicBezTo>
                <a:cubicBezTo>
                  <a:pt x="15857" y="1235"/>
                  <a:pt x="15851" y="1236"/>
                  <a:pt x="15845" y="1236"/>
                </a:cubicBezTo>
                <a:cubicBezTo>
                  <a:pt x="15839" y="1236"/>
                  <a:pt x="15833" y="1235"/>
                  <a:pt x="15827" y="1230"/>
                </a:cubicBezTo>
                <a:cubicBezTo>
                  <a:pt x="15814" y="1212"/>
                  <a:pt x="15839" y="1200"/>
                  <a:pt x="15814" y="1182"/>
                </a:cubicBezTo>
                <a:close/>
                <a:moveTo>
                  <a:pt x="12641" y="1382"/>
                </a:moveTo>
                <a:lnTo>
                  <a:pt x="12641" y="1382"/>
                </a:lnTo>
                <a:cubicBezTo>
                  <a:pt x="12641" y="1382"/>
                  <a:pt x="12642" y="1382"/>
                  <a:pt x="12642" y="1382"/>
                </a:cubicBezTo>
                <a:cubicBezTo>
                  <a:pt x="12642" y="1382"/>
                  <a:pt x="12642" y="1382"/>
                  <a:pt x="12641" y="1382"/>
                </a:cubicBezTo>
                <a:close/>
                <a:moveTo>
                  <a:pt x="16887" y="1393"/>
                </a:moveTo>
                <a:cubicBezTo>
                  <a:pt x="16902" y="1393"/>
                  <a:pt x="16913" y="1406"/>
                  <a:pt x="16928" y="1406"/>
                </a:cubicBezTo>
                <a:lnTo>
                  <a:pt x="16941" y="1406"/>
                </a:lnTo>
                <a:lnTo>
                  <a:pt x="16941" y="1442"/>
                </a:lnTo>
                <a:cubicBezTo>
                  <a:pt x="16935" y="1472"/>
                  <a:pt x="16916" y="1485"/>
                  <a:pt x="16910" y="1509"/>
                </a:cubicBezTo>
                <a:cubicBezTo>
                  <a:pt x="16898" y="1485"/>
                  <a:pt x="16880" y="1466"/>
                  <a:pt x="16880" y="1448"/>
                </a:cubicBezTo>
                <a:cubicBezTo>
                  <a:pt x="16880" y="1442"/>
                  <a:pt x="16874" y="1436"/>
                  <a:pt x="16874" y="1424"/>
                </a:cubicBezTo>
                <a:cubicBezTo>
                  <a:pt x="16874" y="1418"/>
                  <a:pt x="16874" y="1418"/>
                  <a:pt x="16880" y="1412"/>
                </a:cubicBezTo>
                <a:cubicBezTo>
                  <a:pt x="16880" y="1406"/>
                  <a:pt x="16868" y="1406"/>
                  <a:pt x="16880" y="1394"/>
                </a:cubicBezTo>
                <a:cubicBezTo>
                  <a:pt x="16883" y="1393"/>
                  <a:pt x="16885" y="1393"/>
                  <a:pt x="16887" y="1393"/>
                </a:cubicBezTo>
                <a:close/>
                <a:moveTo>
                  <a:pt x="16209" y="1162"/>
                </a:moveTo>
                <a:cubicBezTo>
                  <a:pt x="16217" y="1162"/>
                  <a:pt x="16226" y="1167"/>
                  <a:pt x="16238" y="1170"/>
                </a:cubicBezTo>
                <a:cubicBezTo>
                  <a:pt x="16232" y="1236"/>
                  <a:pt x="16232" y="1315"/>
                  <a:pt x="16220" y="1382"/>
                </a:cubicBezTo>
                <a:cubicBezTo>
                  <a:pt x="16220" y="1436"/>
                  <a:pt x="16220" y="1485"/>
                  <a:pt x="16232" y="1539"/>
                </a:cubicBezTo>
                <a:cubicBezTo>
                  <a:pt x="16214" y="1533"/>
                  <a:pt x="16190" y="1515"/>
                  <a:pt x="16178" y="1497"/>
                </a:cubicBezTo>
                <a:cubicBezTo>
                  <a:pt x="16160" y="1466"/>
                  <a:pt x="16153" y="1442"/>
                  <a:pt x="16123" y="1418"/>
                </a:cubicBezTo>
                <a:cubicBezTo>
                  <a:pt x="16103" y="1393"/>
                  <a:pt x="16091" y="1380"/>
                  <a:pt x="16067" y="1380"/>
                </a:cubicBezTo>
                <a:cubicBezTo>
                  <a:pt x="16062" y="1380"/>
                  <a:pt x="16057" y="1381"/>
                  <a:pt x="16051" y="1382"/>
                </a:cubicBezTo>
                <a:cubicBezTo>
                  <a:pt x="16046" y="1382"/>
                  <a:pt x="16042" y="1383"/>
                  <a:pt x="16038" y="1383"/>
                </a:cubicBezTo>
                <a:cubicBezTo>
                  <a:pt x="16006" y="1383"/>
                  <a:pt x="15994" y="1362"/>
                  <a:pt x="15978" y="1345"/>
                </a:cubicBezTo>
                <a:cubicBezTo>
                  <a:pt x="15966" y="1321"/>
                  <a:pt x="15942" y="1291"/>
                  <a:pt x="15960" y="1261"/>
                </a:cubicBezTo>
                <a:cubicBezTo>
                  <a:pt x="15966" y="1255"/>
                  <a:pt x="15972" y="1236"/>
                  <a:pt x="15978" y="1230"/>
                </a:cubicBezTo>
                <a:cubicBezTo>
                  <a:pt x="15990" y="1212"/>
                  <a:pt x="15996" y="1206"/>
                  <a:pt x="15996" y="1200"/>
                </a:cubicBezTo>
                <a:lnTo>
                  <a:pt x="16020" y="1200"/>
                </a:lnTo>
                <a:cubicBezTo>
                  <a:pt x="16020" y="1194"/>
                  <a:pt x="16026" y="1194"/>
                  <a:pt x="16020" y="1182"/>
                </a:cubicBezTo>
                <a:cubicBezTo>
                  <a:pt x="16024" y="1178"/>
                  <a:pt x="16030" y="1177"/>
                  <a:pt x="16037" y="1177"/>
                </a:cubicBezTo>
                <a:cubicBezTo>
                  <a:pt x="16054" y="1177"/>
                  <a:pt x="16080" y="1185"/>
                  <a:pt x="16097" y="1185"/>
                </a:cubicBezTo>
                <a:cubicBezTo>
                  <a:pt x="16109" y="1185"/>
                  <a:pt x="16117" y="1182"/>
                  <a:pt x="16117" y="1170"/>
                </a:cubicBezTo>
                <a:cubicBezTo>
                  <a:pt x="16123" y="1170"/>
                  <a:pt x="16129" y="1176"/>
                  <a:pt x="16141" y="1182"/>
                </a:cubicBezTo>
                <a:cubicBezTo>
                  <a:pt x="16149" y="1178"/>
                  <a:pt x="16158" y="1172"/>
                  <a:pt x="16167" y="1172"/>
                </a:cubicBezTo>
                <a:cubicBezTo>
                  <a:pt x="16173" y="1172"/>
                  <a:pt x="16179" y="1175"/>
                  <a:pt x="16184" y="1182"/>
                </a:cubicBezTo>
                <a:cubicBezTo>
                  <a:pt x="16193" y="1167"/>
                  <a:pt x="16200" y="1162"/>
                  <a:pt x="16209" y="1162"/>
                </a:cubicBezTo>
                <a:close/>
                <a:moveTo>
                  <a:pt x="17165" y="1478"/>
                </a:moveTo>
                <a:cubicBezTo>
                  <a:pt x="17182" y="1478"/>
                  <a:pt x="17177" y="1498"/>
                  <a:pt x="17177" y="1509"/>
                </a:cubicBezTo>
                <a:cubicBezTo>
                  <a:pt x="17181" y="1509"/>
                  <a:pt x="17190" y="1506"/>
                  <a:pt x="17198" y="1506"/>
                </a:cubicBezTo>
                <a:cubicBezTo>
                  <a:pt x="17202" y="1506"/>
                  <a:pt x="17205" y="1507"/>
                  <a:pt x="17207" y="1509"/>
                </a:cubicBezTo>
                <a:cubicBezTo>
                  <a:pt x="17177" y="1563"/>
                  <a:pt x="17062" y="1569"/>
                  <a:pt x="17025" y="1569"/>
                </a:cubicBezTo>
                <a:cubicBezTo>
                  <a:pt x="17037" y="1563"/>
                  <a:pt x="17080" y="1515"/>
                  <a:pt x="17098" y="1479"/>
                </a:cubicBezTo>
                <a:lnTo>
                  <a:pt x="17098" y="1479"/>
                </a:lnTo>
                <a:cubicBezTo>
                  <a:pt x="17098" y="1485"/>
                  <a:pt x="17092" y="1503"/>
                  <a:pt x="17098" y="1503"/>
                </a:cubicBezTo>
                <a:cubicBezTo>
                  <a:pt x="17108" y="1503"/>
                  <a:pt x="17114" y="1482"/>
                  <a:pt x="17123" y="1482"/>
                </a:cubicBezTo>
                <a:cubicBezTo>
                  <a:pt x="17124" y="1482"/>
                  <a:pt x="17126" y="1483"/>
                  <a:pt x="17128" y="1485"/>
                </a:cubicBezTo>
                <a:cubicBezTo>
                  <a:pt x="17128" y="1485"/>
                  <a:pt x="17140" y="1503"/>
                  <a:pt x="17140" y="1509"/>
                </a:cubicBezTo>
                <a:cubicBezTo>
                  <a:pt x="17140" y="1497"/>
                  <a:pt x="17146" y="1479"/>
                  <a:pt x="17159" y="1479"/>
                </a:cubicBezTo>
                <a:cubicBezTo>
                  <a:pt x="17161" y="1478"/>
                  <a:pt x="17163" y="1478"/>
                  <a:pt x="17165" y="1478"/>
                </a:cubicBezTo>
                <a:close/>
                <a:moveTo>
                  <a:pt x="13659" y="1527"/>
                </a:moveTo>
                <a:cubicBezTo>
                  <a:pt x="13665" y="1545"/>
                  <a:pt x="13659" y="1563"/>
                  <a:pt x="13641" y="1588"/>
                </a:cubicBezTo>
                <a:cubicBezTo>
                  <a:pt x="13635" y="1588"/>
                  <a:pt x="13629" y="1588"/>
                  <a:pt x="13617" y="1575"/>
                </a:cubicBezTo>
                <a:cubicBezTo>
                  <a:pt x="13611" y="1569"/>
                  <a:pt x="13611" y="1545"/>
                  <a:pt x="13611" y="1533"/>
                </a:cubicBezTo>
                <a:cubicBezTo>
                  <a:pt x="13617" y="1533"/>
                  <a:pt x="13635" y="1527"/>
                  <a:pt x="13659" y="1527"/>
                </a:cubicBezTo>
                <a:close/>
                <a:moveTo>
                  <a:pt x="12678" y="1600"/>
                </a:moveTo>
                <a:cubicBezTo>
                  <a:pt x="12690" y="1600"/>
                  <a:pt x="12690" y="1606"/>
                  <a:pt x="12696" y="1606"/>
                </a:cubicBezTo>
                <a:cubicBezTo>
                  <a:pt x="12696" y="1609"/>
                  <a:pt x="12696" y="1611"/>
                  <a:pt x="12695" y="1611"/>
                </a:cubicBezTo>
                <a:cubicBezTo>
                  <a:pt x="12692" y="1611"/>
                  <a:pt x="12687" y="1604"/>
                  <a:pt x="12678" y="1600"/>
                </a:cubicBezTo>
                <a:close/>
                <a:moveTo>
                  <a:pt x="17219" y="1503"/>
                </a:moveTo>
                <a:lnTo>
                  <a:pt x="17219" y="1515"/>
                </a:lnTo>
                <a:cubicBezTo>
                  <a:pt x="17227" y="1515"/>
                  <a:pt x="17233" y="1512"/>
                  <a:pt x="17239" y="1512"/>
                </a:cubicBezTo>
                <a:cubicBezTo>
                  <a:pt x="17242" y="1512"/>
                  <a:pt x="17245" y="1513"/>
                  <a:pt x="17249" y="1515"/>
                </a:cubicBezTo>
                <a:cubicBezTo>
                  <a:pt x="17249" y="1533"/>
                  <a:pt x="17243" y="1533"/>
                  <a:pt x="17249" y="1545"/>
                </a:cubicBezTo>
                <a:cubicBezTo>
                  <a:pt x="17249" y="1537"/>
                  <a:pt x="17261" y="1525"/>
                  <a:pt x="17268" y="1525"/>
                </a:cubicBezTo>
                <a:cubicBezTo>
                  <a:pt x="17271" y="1525"/>
                  <a:pt x="17274" y="1528"/>
                  <a:pt x="17274" y="1533"/>
                </a:cubicBezTo>
                <a:cubicBezTo>
                  <a:pt x="17277" y="1531"/>
                  <a:pt x="17279" y="1531"/>
                  <a:pt x="17281" y="1531"/>
                </a:cubicBezTo>
                <a:cubicBezTo>
                  <a:pt x="17294" y="1531"/>
                  <a:pt x="17294" y="1553"/>
                  <a:pt x="17304" y="1553"/>
                </a:cubicBezTo>
                <a:cubicBezTo>
                  <a:pt x="17306" y="1553"/>
                  <a:pt x="17308" y="1553"/>
                  <a:pt x="17310" y="1551"/>
                </a:cubicBezTo>
                <a:cubicBezTo>
                  <a:pt x="17310" y="1569"/>
                  <a:pt x="17334" y="1581"/>
                  <a:pt x="17310" y="1581"/>
                </a:cubicBezTo>
                <a:cubicBezTo>
                  <a:pt x="17304" y="1581"/>
                  <a:pt x="17292" y="1575"/>
                  <a:pt x="17280" y="1575"/>
                </a:cubicBezTo>
                <a:cubicBezTo>
                  <a:pt x="17274" y="1575"/>
                  <a:pt x="17268" y="1600"/>
                  <a:pt x="17280" y="1600"/>
                </a:cubicBezTo>
                <a:cubicBezTo>
                  <a:pt x="17280" y="1594"/>
                  <a:pt x="17304" y="1594"/>
                  <a:pt x="17310" y="1594"/>
                </a:cubicBezTo>
                <a:cubicBezTo>
                  <a:pt x="17328" y="1594"/>
                  <a:pt x="17322" y="1600"/>
                  <a:pt x="17322" y="1606"/>
                </a:cubicBezTo>
                <a:lnTo>
                  <a:pt x="17328" y="1606"/>
                </a:lnTo>
                <a:cubicBezTo>
                  <a:pt x="17298" y="1606"/>
                  <a:pt x="17237" y="1612"/>
                  <a:pt x="17207" y="1612"/>
                </a:cubicBezTo>
                <a:cubicBezTo>
                  <a:pt x="17171" y="1612"/>
                  <a:pt x="17031" y="1600"/>
                  <a:pt x="17007" y="1575"/>
                </a:cubicBezTo>
                <a:cubicBezTo>
                  <a:pt x="17092" y="1563"/>
                  <a:pt x="17183" y="1563"/>
                  <a:pt x="17219" y="1503"/>
                </a:cubicBezTo>
                <a:close/>
                <a:moveTo>
                  <a:pt x="13732" y="1606"/>
                </a:moveTo>
                <a:cubicBezTo>
                  <a:pt x="13756" y="1606"/>
                  <a:pt x="13768" y="1606"/>
                  <a:pt x="13780" y="1618"/>
                </a:cubicBezTo>
                <a:lnTo>
                  <a:pt x="13762" y="1618"/>
                </a:lnTo>
                <a:cubicBezTo>
                  <a:pt x="13756" y="1618"/>
                  <a:pt x="13738" y="1618"/>
                  <a:pt x="13726" y="1624"/>
                </a:cubicBezTo>
                <a:cubicBezTo>
                  <a:pt x="13726" y="1618"/>
                  <a:pt x="13732" y="1618"/>
                  <a:pt x="13732" y="1606"/>
                </a:cubicBezTo>
                <a:close/>
                <a:moveTo>
                  <a:pt x="16971" y="1412"/>
                </a:moveTo>
                <a:cubicBezTo>
                  <a:pt x="16977" y="1412"/>
                  <a:pt x="16977" y="1412"/>
                  <a:pt x="16989" y="1418"/>
                </a:cubicBezTo>
                <a:lnTo>
                  <a:pt x="16989" y="1424"/>
                </a:lnTo>
                <a:cubicBezTo>
                  <a:pt x="16995" y="1424"/>
                  <a:pt x="16995" y="1424"/>
                  <a:pt x="17001" y="1436"/>
                </a:cubicBezTo>
                <a:cubicBezTo>
                  <a:pt x="17013" y="1442"/>
                  <a:pt x="17007" y="1442"/>
                  <a:pt x="17013" y="1448"/>
                </a:cubicBezTo>
                <a:cubicBezTo>
                  <a:pt x="17025" y="1454"/>
                  <a:pt x="17031" y="1454"/>
                  <a:pt x="17043" y="1454"/>
                </a:cubicBezTo>
                <a:cubicBezTo>
                  <a:pt x="17043" y="1448"/>
                  <a:pt x="17043" y="1448"/>
                  <a:pt x="17056" y="1442"/>
                </a:cubicBezTo>
                <a:cubicBezTo>
                  <a:pt x="17062" y="1448"/>
                  <a:pt x="17056" y="1454"/>
                  <a:pt x="17062" y="1454"/>
                </a:cubicBezTo>
                <a:cubicBezTo>
                  <a:pt x="17062" y="1448"/>
                  <a:pt x="17074" y="1448"/>
                  <a:pt x="17086" y="1448"/>
                </a:cubicBezTo>
                <a:cubicBezTo>
                  <a:pt x="17086" y="1454"/>
                  <a:pt x="17086" y="1466"/>
                  <a:pt x="17092" y="1466"/>
                </a:cubicBezTo>
                <a:cubicBezTo>
                  <a:pt x="17056" y="1557"/>
                  <a:pt x="16947" y="1600"/>
                  <a:pt x="16844" y="1624"/>
                </a:cubicBezTo>
                <a:cubicBezTo>
                  <a:pt x="16868" y="1588"/>
                  <a:pt x="16910" y="1533"/>
                  <a:pt x="16935" y="1485"/>
                </a:cubicBezTo>
                <a:cubicBezTo>
                  <a:pt x="16947" y="1466"/>
                  <a:pt x="16947" y="1436"/>
                  <a:pt x="16959" y="1412"/>
                </a:cubicBezTo>
                <a:close/>
                <a:moveTo>
                  <a:pt x="12945" y="1594"/>
                </a:moveTo>
                <a:cubicBezTo>
                  <a:pt x="12957" y="1600"/>
                  <a:pt x="12969" y="1601"/>
                  <a:pt x="12980" y="1601"/>
                </a:cubicBezTo>
                <a:cubicBezTo>
                  <a:pt x="12992" y="1601"/>
                  <a:pt x="13002" y="1600"/>
                  <a:pt x="13011" y="1600"/>
                </a:cubicBezTo>
                <a:cubicBezTo>
                  <a:pt x="13035" y="1606"/>
                  <a:pt x="13029" y="1618"/>
                  <a:pt x="13035" y="1624"/>
                </a:cubicBezTo>
                <a:lnTo>
                  <a:pt x="13029" y="1624"/>
                </a:lnTo>
                <a:cubicBezTo>
                  <a:pt x="13027" y="1624"/>
                  <a:pt x="13025" y="1625"/>
                  <a:pt x="13022" y="1625"/>
                </a:cubicBezTo>
                <a:cubicBezTo>
                  <a:pt x="13009" y="1625"/>
                  <a:pt x="12996" y="1616"/>
                  <a:pt x="12987" y="1616"/>
                </a:cubicBezTo>
                <a:cubicBezTo>
                  <a:pt x="12981" y="1616"/>
                  <a:pt x="12977" y="1619"/>
                  <a:pt x="12975" y="1630"/>
                </a:cubicBezTo>
                <a:cubicBezTo>
                  <a:pt x="12969" y="1631"/>
                  <a:pt x="12964" y="1631"/>
                  <a:pt x="12959" y="1631"/>
                </a:cubicBezTo>
                <a:cubicBezTo>
                  <a:pt x="12928" y="1631"/>
                  <a:pt x="12917" y="1615"/>
                  <a:pt x="12933" y="1594"/>
                </a:cubicBezTo>
                <a:close/>
                <a:moveTo>
                  <a:pt x="16014" y="1630"/>
                </a:moveTo>
                <a:lnTo>
                  <a:pt x="16014" y="1630"/>
                </a:lnTo>
                <a:cubicBezTo>
                  <a:pt x="16017" y="1638"/>
                  <a:pt x="16018" y="1646"/>
                  <a:pt x="16018" y="1654"/>
                </a:cubicBezTo>
                <a:lnTo>
                  <a:pt x="16018" y="1654"/>
                </a:lnTo>
                <a:cubicBezTo>
                  <a:pt x="16019" y="1646"/>
                  <a:pt x="16018" y="1638"/>
                  <a:pt x="16014" y="1630"/>
                </a:cubicBezTo>
                <a:close/>
                <a:moveTo>
                  <a:pt x="13362" y="1551"/>
                </a:moveTo>
                <a:cubicBezTo>
                  <a:pt x="13399" y="1569"/>
                  <a:pt x="13405" y="1612"/>
                  <a:pt x="13459" y="1624"/>
                </a:cubicBezTo>
                <a:cubicBezTo>
                  <a:pt x="13477" y="1624"/>
                  <a:pt x="13496" y="1612"/>
                  <a:pt x="13514" y="1612"/>
                </a:cubicBezTo>
                <a:cubicBezTo>
                  <a:pt x="13514" y="1630"/>
                  <a:pt x="13508" y="1642"/>
                  <a:pt x="13508" y="1654"/>
                </a:cubicBezTo>
                <a:cubicBezTo>
                  <a:pt x="13497" y="1662"/>
                  <a:pt x="13490" y="1664"/>
                  <a:pt x="13483" y="1664"/>
                </a:cubicBezTo>
                <a:cubicBezTo>
                  <a:pt x="13474" y="1664"/>
                  <a:pt x="13464" y="1660"/>
                  <a:pt x="13447" y="1660"/>
                </a:cubicBezTo>
                <a:lnTo>
                  <a:pt x="13447" y="1672"/>
                </a:lnTo>
                <a:cubicBezTo>
                  <a:pt x="13440" y="1674"/>
                  <a:pt x="13434" y="1675"/>
                  <a:pt x="13427" y="1675"/>
                </a:cubicBezTo>
                <a:cubicBezTo>
                  <a:pt x="13409" y="1675"/>
                  <a:pt x="13391" y="1669"/>
                  <a:pt x="13376" y="1669"/>
                </a:cubicBezTo>
                <a:cubicBezTo>
                  <a:pt x="13362" y="1669"/>
                  <a:pt x="13351" y="1674"/>
                  <a:pt x="13344" y="1690"/>
                </a:cubicBezTo>
                <a:cubicBezTo>
                  <a:pt x="13308" y="1672"/>
                  <a:pt x="13296" y="1630"/>
                  <a:pt x="13247" y="1630"/>
                </a:cubicBezTo>
                <a:cubicBezTo>
                  <a:pt x="13223" y="1630"/>
                  <a:pt x="13211" y="1636"/>
                  <a:pt x="13187" y="1648"/>
                </a:cubicBezTo>
                <a:lnTo>
                  <a:pt x="13187" y="1636"/>
                </a:lnTo>
                <a:cubicBezTo>
                  <a:pt x="13193" y="1624"/>
                  <a:pt x="13205" y="1594"/>
                  <a:pt x="13205" y="1588"/>
                </a:cubicBezTo>
                <a:cubicBezTo>
                  <a:pt x="13214" y="1575"/>
                  <a:pt x="13222" y="1572"/>
                  <a:pt x="13231" y="1572"/>
                </a:cubicBezTo>
                <a:cubicBezTo>
                  <a:pt x="13240" y="1572"/>
                  <a:pt x="13250" y="1575"/>
                  <a:pt x="13266" y="1575"/>
                </a:cubicBezTo>
                <a:lnTo>
                  <a:pt x="13266" y="1563"/>
                </a:lnTo>
                <a:cubicBezTo>
                  <a:pt x="13270" y="1562"/>
                  <a:pt x="13274" y="1561"/>
                  <a:pt x="13279" y="1561"/>
                </a:cubicBezTo>
                <a:cubicBezTo>
                  <a:pt x="13299" y="1561"/>
                  <a:pt x="13319" y="1573"/>
                  <a:pt x="13336" y="1573"/>
                </a:cubicBezTo>
                <a:cubicBezTo>
                  <a:pt x="13347" y="1573"/>
                  <a:pt x="13356" y="1568"/>
                  <a:pt x="13362" y="1551"/>
                </a:cubicBezTo>
                <a:close/>
                <a:moveTo>
                  <a:pt x="13072" y="1648"/>
                </a:moveTo>
                <a:cubicBezTo>
                  <a:pt x="13072" y="1648"/>
                  <a:pt x="13084" y="1648"/>
                  <a:pt x="13084" y="1654"/>
                </a:cubicBezTo>
                <a:cubicBezTo>
                  <a:pt x="13096" y="1660"/>
                  <a:pt x="13084" y="1697"/>
                  <a:pt x="13102" y="1709"/>
                </a:cubicBezTo>
                <a:cubicBezTo>
                  <a:pt x="13098" y="1717"/>
                  <a:pt x="13090" y="1723"/>
                  <a:pt x="13077" y="1723"/>
                </a:cubicBezTo>
                <a:cubicBezTo>
                  <a:pt x="13072" y="1723"/>
                  <a:pt x="13066" y="1722"/>
                  <a:pt x="13060" y="1721"/>
                </a:cubicBezTo>
                <a:cubicBezTo>
                  <a:pt x="13048" y="1690"/>
                  <a:pt x="13066" y="1666"/>
                  <a:pt x="13072" y="1648"/>
                </a:cubicBezTo>
                <a:close/>
                <a:moveTo>
                  <a:pt x="15887" y="1715"/>
                </a:moveTo>
                <a:lnTo>
                  <a:pt x="15881" y="1721"/>
                </a:lnTo>
                <a:cubicBezTo>
                  <a:pt x="15911" y="1733"/>
                  <a:pt x="15942" y="1745"/>
                  <a:pt x="15966" y="1751"/>
                </a:cubicBezTo>
                <a:cubicBezTo>
                  <a:pt x="15936" y="1763"/>
                  <a:pt x="15887" y="1763"/>
                  <a:pt x="15887" y="1763"/>
                </a:cubicBezTo>
                <a:cubicBezTo>
                  <a:pt x="15887" y="1763"/>
                  <a:pt x="15936" y="1763"/>
                  <a:pt x="15972" y="1751"/>
                </a:cubicBezTo>
                <a:cubicBezTo>
                  <a:pt x="16004" y="1760"/>
                  <a:pt x="16036" y="1762"/>
                  <a:pt x="16055" y="1763"/>
                </a:cubicBezTo>
                <a:lnTo>
                  <a:pt x="16055" y="1763"/>
                </a:lnTo>
                <a:cubicBezTo>
                  <a:pt x="16025" y="1762"/>
                  <a:pt x="15958" y="1753"/>
                  <a:pt x="15887" y="1715"/>
                </a:cubicBezTo>
                <a:close/>
                <a:moveTo>
                  <a:pt x="15966" y="1612"/>
                </a:moveTo>
                <a:lnTo>
                  <a:pt x="15966" y="1624"/>
                </a:lnTo>
                <a:cubicBezTo>
                  <a:pt x="15966" y="1624"/>
                  <a:pt x="15966" y="1630"/>
                  <a:pt x="15972" y="1636"/>
                </a:cubicBezTo>
                <a:cubicBezTo>
                  <a:pt x="15972" y="1642"/>
                  <a:pt x="15978" y="1654"/>
                  <a:pt x="15978" y="1660"/>
                </a:cubicBezTo>
                <a:cubicBezTo>
                  <a:pt x="15978" y="1660"/>
                  <a:pt x="15984" y="1666"/>
                  <a:pt x="15984" y="1672"/>
                </a:cubicBezTo>
                <a:cubicBezTo>
                  <a:pt x="15984" y="1684"/>
                  <a:pt x="15996" y="1684"/>
                  <a:pt x="15996" y="1690"/>
                </a:cubicBezTo>
                <a:cubicBezTo>
                  <a:pt x="15996" y="1697"/>
                  <a:pt x="16002" y="1697"/>
                  <a:pt x="16002" y="1703"/>
                </a:cubicBezTo>
                <a:lnTo>
                  <a:pt x="16014" y="1721"/>
                </a:lnTo>
                <a:lnTo>
                  <a:pt x="16032" y="1733"/>
                </a:lnTo>
                <a:lnTo>
                  <a:pt x="16045" y="1751"/>
                </a:lnTo>
                <a:lnTo>
                  <a:pt x="16063" y="1763"/>
                </a:lnTo>
                <a:lnTo>
                  <a:pt x="16063" y="1763"/>
                </a:lnTo>
                <a:cubicBezTo>
                  <a:pt x="16060" y="1763"/>
                  <a:pt x="16058" y="1763"/>
                  <a:pt x="16055" y="1763"/>
                </a:cubicBezTo>
                <a:lnTo>
                  <a:pt x="16055" y="1763"/>
                </a:lnTo>
                <a:cubicBezTo>
                  <a:pt x="16058" y="1763"/>
                  <a:pt x="16060" y="1763"/>
                  <a:pt x="16063" y="1763"/>
                </a:cubicBezTo>
                <a:lnTo>
                  <a:pt x="16063" y="1763"/>
                </a:lnTo>
                <a:lnTo>
                  <a:pt x="16063" y="1763"/>
                </a:lnTo>
                <a:cubicBezTo>
                  <a:pt x="16063" y="1763"/>
                  <a:pt x="16064" y="1763"/>
                  <a:pt x="16065" y="1763"/>
                </a:cubicBezTo>
                <a:lnTo>
                  <a:pt x="16065" y="1763"/>
                </a:lnTo>
                <a:cubicBezTo>
                  <a:pt x="16062" y="1758"/>
                  <a:pt x="16059" y="1754"/>
                  <a:pt x="16057" y="1751"/>
                </a:cubicBezTo>
                <a:lnTo>
                  <a:pt x="16038" y="1733"/>
                </a:lnTo>
                <a:lnTo>
                  <a:pt x="16026" y="1721"/>
                </a:lnTo>
                <a:lnTo>
                  <a:pt x="16008" y="1703"/>
                </a:lnTo>
                <a:cubicBezTo>
                  <a:pt x="16008" y="1703"/>
                  <a:pt x="16019" y="1681"/>
                  <a:pt x="16018" y="1654"/>
                </a:cubicBezTo>
                <a:lnTo>
                  <a:pt x="16018" y="1654"/>
                </a:lnTo>
                <a:cubicBezTo>
                  <a:pt x="16018" y="1675"/>
                  <a:pt x="16008" y="1692"/>
                  <a:pt x="16008" y="1697"/>
                </a:cubicBezTo>
                <a:lnTo>
                  <a:pt x="16002" y="1690"/>
                </a:lnTo>
                <a:cubicBezTo>
                  <a:pt x="16002" y="1684"/>
                  <a:pt x="15996" y="1684"/>
                  <a:pt x="15996" y="1672"/>
                </a:cubicBezTo>
                <a:cubicBezTo>
                  <a:pt x="15996" y="1666"/>
                  <a:pt x="15984" y="1666"/>
                  <a:pt x="15984" y="1660"/>
                </a:cubicBezTo>
                <a:cubicBezTo>
                  <a:pt x="15978" y="1654"/>
                  <a:pt x="15978" y="1642"/>
                  <a:pt x="15978" y="1636"/>
                </a:cubicBezTo>
                <a:cubicBezTo>
                  <a:pt x="15978" y="1630"/>
                  <a:pt x="15972" y="1630"/>
                  <a:pt x="15972" y="1624"/>
                </a:cubicBezTo>
                <a:lnTo>
                  <a:pt x="15972" y="1612"/>
                </a:lnTo>
                <a:close/>
                <a:moveTo>
                  <a:pt x="16065" y="1763"/>
                </a:moveTo>
                <a:lnTo>
                  <a:pt x="16065" y="1763"/>
                </a:lnTo>
                <a:cubicBezTo>
                  <a:pt x="16067" y="1767"/>
                  <a:pt x="16070" y="1770"/>
                  <a:pt x="16074" y="1774"/>
                </a:cubicBezTo>
                <a:lnTo>
                  <a:pt x="16074" y="1774"/>
                </a:lnTo>
                <a:lnTo>
                  <a:pt x="16069" y="1763"/>
                </a:lnTo>
                <a:cubicBezTo>
                  <a:pt x="16068" y="1763"/>
                  <a:pt x="16066" y="1763"/>
                  <a:pt x="16065" y="1763"/>
                </a:cubicBezTo>
                <a:close/>
                <a:moveTo>
                  <a:pt x="16074" y="1774"/>
                </a:moveTo>
                <a:lnTo>
                  <a:pt x="16075" y="1775"/>
                </a:lnTo>
                <a:cubicBezTo>
                  <a:pt x="16075" y="1775"/>
                  <a:pt x="16076" y="1776"/>
                  <a:pt x="16077" y="1776"/>
                </a:cubicBezTo>
                <a:lnTo>
                  <a:pt x="16077" y="1776"/>
                </a:lnTo>
                <a:cubicBezTo>
                  <a:pt x="16076" y="1775"/>
                  <a:pt x="16075" y="1774"/>
                  <a:pt x="16074" y="1774"/>
                </a:cubicBezTo>
                <a:close/>
                <a:moveTo>
                  <a:pt x="16184" y="1745"/>
                </a:moveTo>
                <a:cubicBezTo>
                  <a:pt x="16190" y="1775"/>
                  <a:pt x="16178" y="1805"/>
                  <a:pt x="16178" y="1812"/>
                </a:cubicBezTo>
                <a:cubicBezTo>
                  <a:pt x="16184" y="1793"/>
                  <a:pt x="16190" y="1763"/>
                  <a:pt x="16184" y="1745"/>
                </a:cubicBezTo>
                <a:close/>
                <a:moveTo>
                  <a:pt x="16250" y="1206"/>
                </a:moveTo>
                <a:cubicBezTo>
                  <a:pt x="16256" y="1206"/>
                  <a:pt x="16269" y="1212"/>
                  <a:pt x="16275" y="1218"/>
                </a:cubicBezTo>
                <a:cubicBezTo>
                  <a:pt x="16284" y="1233"/>
                  <a:pt x="16282" y="1252"/>
                  <a:pt x="16297" y="1252"/>
                </a:cubicBezTo>
                <a:cubicBezTo>
                  <a:pt x="16301" y="1252"/>
                  <a:pt x="16305" y="1251"/>
                  <a:pt x="16311" y="1248"/>
                </a:cubicBezTo>
                <a:cubicBezTo>
                  <a:pt x="16329" y="1248"/>
                  <a:pt x="16335" y="1236"/>
                  <a:pt x="16347" y="1236"/>
                </a:cubicBezTo>
                <a:cubicBezTo>
                  <a:pt x="16365" y="1236"/>
                  <a:pt x="16390" y="1248"/>
                  <a:pt x="16402" y="1248"/>
                </a:cubicBezTo>
                <a:cubicBezTo>
                  <a:pt x="16420" y="1248"/>
                  <a:pt x="16432" y="1248"/>
                  <a:pt x="16450" y="1242"/>
                </a:cubicBezTo>
                <a:lnTo>
                  <a:pt x="16450" y="1267"/>
                </a:lnTo>
                <a:cubicBezTo>
                  <a:pt x="16462" y="1267"/>
                  <a:pt x="16480" y="1273"/>
                  <a:pt x="16493" y="1273"/>
                </a:cubicBezTo>
                <a:cubicBezTo>
                  <a:pt x="16488" y="1296"/>
                  <a:pt x="16509" y="1313"/>
                  <a:pt x="16536" y="1313"/>
                </a:cubicBezTo>
                <a:cubicBezTo>
                  <a:pt x="16544" y="1313"/>
                  <a:pt x="16551" y="1312"/>
                  <a:pt x="16559" y="1309"/>
                </a:cubicBezTo>
                <a:lnTo>
                  <a:pt x="16559" y="1309"/>
                </a:lnTo>
                <a:cubicBezTo>
                  <a:pt x="16553" y="1321"/>
                  <a:pt x="16559" y="1327"/>
                  <a:pt x="16553" y="1333"/>
                </a:cubicBezTo>
                <a:cubicBezTo>
                  <a:pt x="16559" y="1333"/>
                  <a:pt x="16559" y="1327"/>
                  <a:pt x="16571" y="1327"/>
                </a:cubicBezTo>
                <a:cubicBezTo>
                  <a:pt x="16553" y="1333"/>
                  <a:pt x="16547" y="1351"/>
                  <a:pt x="16547" y="1357"/>
                </a:cubicBezTo>
                <a:cubicBezTo>
                  <a:pt x="16552" y="1358"/>
                  <a:pt x="16558" y="1359"/>
                  <a:pt x="16564" y="1359"/>
                </a:cubicBezTo>
                <a:cubicBezTo>
                  <a:pt x="16595" y="1359"/>
                  <a:pt x="16634" y="1347"/>
                  <a:pt x="16644" y="1327"/>
                </a:cubicBezTo>
                <a:cubicBezTo>
                  <a:pt x="16650" y="1321"/>
                  <a:pt x="16650" y="1297"/>
                  <a:pt x="16662" y="1297"/>
                </a:cubicBezTo>
                <a:cubicBezTo>
                  <a:pt x="16664" y="1296"/>
                  <a:pt x="16667" y="1295"/>
                  <a:pt x="16671" y="1295"/>
                </a:cubicBezTo>
                <a:cubicBezTo>
                  <a:pt x="16683" y="1295"/>
                  <a:pt x="16701" y="1303"/>
                  <a:pt x="16711" y="1303"/>
                </a:cubicBezTo>
                <a:cubicBezTo>
                  <a:pt x="16729" y="1297"/>
                  <a:pt x="16723" y="1279"/>
                  <a:pt x="16753" y="1279"/>
                </a:cubicBezTo>
                <a:cubicBezTo>
                  <a:pt x="16771" y="1279"/>
                  <a:pt x="16783" y="1279"/>
                  <a:pt x="16795" y="1297"/>
                </a:cubicBezTo>
                <a:cubicBezTo>
                  <a:pt x="16801" y="1303"/>
                  <a:pt x="16789" y="1321"/>
                  <a:pt x="16813" y="1321"/>
                </a:cubicBezTo>
                <a:cubicBezTo>
                  <a:pt x="16813" y="1333"/>
                  <a:pt x="16801" y="1333"/>
                  <a:pt x="16783" y="1333"/>
                </a:cubicBezTo>
                <a:cubicBezTo>
                  <a:pt x="16765" y="1333"/>
                  <a:pt x="16753" y="1333"/>
                  <a:pt x="16735" y="1327"/>
                </a:cubicBezTo>
                <a:cubicBezTo>
                  <a:pt x="16711" y="1327"/>
                  <a:pt x="16711" y="1327"/>
                  <a:pt x="16698" y="1339"/>
                </a:cubicBezTo>
                <a:cubicBezTo>
                  <a:pt x="16692" y="1357"/>
                  <a:pt x="16692" y="1351"/>
                  <a:pt x="16680" y="1357"/>
                </a:cubicBezTo>
                <a:lnTo>
                  <a:pt x="16680" y="1364"/>
                </a:lnTo>
                <a:lnTo>
                  <a:pt x="16674" y="1364"/>
                </a:lnTo>
                <a:cubicBezTo>
                  <a:pt x="16668" y="1364"/>
                  <a:pt x="16620" y="1382"/>
                  <a:pt x="16650" y="1394"/>
                </a:cubicBezTo>
                <a:lnTo>
                  <a:pt x="16668" y="1394"/>
                </a:lnTo>
                <a:cubicBezTo>
                  <a:pt x="16674" y="1394"/>
                  <a:pt x="16668" y="1400"/>
                  <a:pt x="16674" y="1400"/>
                </a:cubicBezTo>
                <a:cubicBezTo>
                  <a:pt x="16680" y="1400"/>
                  <a:pt x="16674" y="1412"/>
                  <a:pt x="16680" y="1412"/>
                </a:cubicBezTo>
                <a:cubicBezTo>
                  <a:pt x="16680" y="1412"/>
                  <a:pt x="16698" y="1400"/>
                  <a:pt x="16704" y="1400"/>
                </a:cubicBezTo>
                <a:cubicBezTo>
                  <a:pt x="16708" y="1400"/>
                  <a:pt x="16721" y="1397"/>
                  <a:pt x="16730" y="1397"/>
                </a:cubicBezTo>
                <a:cubicBezTo>
                  <a:pt x="16735" y="1397"/>
                  <a:pt x="16739" y="1398"/>
                  <a:pt x="16741" y="1400"/>
                </a:cubicBezTo>
                <a:cubicBezTo>
                  <a:pt x="16753" y="1412"/>
                  <a:pt x="16741" y="1418"/>
                  <a:pt x="16735" y="1418"/>
                </a:cubicBezTo>
                <a:cubicBezTo>
                  <a:pt x="16735" y="1424"/>
                  <a:pt x="16741" y="1430"/>
                  <a:pt x="16759" y="1430"/>
                </a:cubicBezTo>
                <a:cubicBezTo>
                  <a:pt x="16759" y="1442"/>
                  <a:pt x="16753" y="1442"/>
                  <a:pt x="16753" y="1448"/>
                </a:cubicBezTo>
                <a:cubicBezTo>
                  <a:pt x="16753" y="1454"/>
                  <a:pt x="16753" y="1454"/>
                  <a:pt x="16759" y="1460"/>
                </a:cubicBezTo>
                <a:lnTo>
                  <a:pt x="16759" y="1491"/>
                </a:lnTo>
                <a:cubicBezTo>
                  <a:pt x="16759" y="1503"/>
                  <a:pt x="16753" y="1509"/>
                  <a:pt x="16753" y="1521"/>
                </a:cubicBezTo>
                <a:cubicBezTo>
                  <a:pt x="16765" y="1521"/>
                  <a:pt x="16783" y="1521"/>
                  <a:pt x="16795" y="1515"/>
                </a:cubicBezTo>
                <a:cubicBezTo>
                  <a:pt x="16795" y="1515"/>
                  <a:pt x="16801" y="1509"/>
                  <a:pt x="16801" y="1503"/>
                </a:cubicBezTo>
                <a:lnTo>
                  <a:pt x="16819" y="1503"/>
                </a:lnTo>
                <a:cubicBezTo>
                  <a:pt x="16832" y="1491"/>
                  <a:pt x="16832" y="1491"/>
                  <a:pt x="16832" y="1479"/>
                </a:cubicBezTo>
                <a:lnTo>
                  <a:pt x="16832" y="1472"/>
                </a:lnTo>
                <a:cubicBezTo>
                  <a:pt x="16844" y="1485"/>
                  <a:pt x="16850" y="1491"/>
                  <a:pt x="16850" y="1509"/>
                </a:cubicBezTo>
                <a:cubicBezTo>
                  <a:pt x="16856" y="1551"/>
                  <a:pt x="16819" y="1581"/>
                  <a:pt x="16789" y="1612"/>
                </a:cubicBezTo>
                <a:cubicBezTo>
                  <a:pt x="16766" y="1630"/>
                  <a:pt x="16743" y="1648"/>
                  <a:pt x="16713" y="1648"/>
                </a:cubicBezTo>
                <a:cubicBezTo>
                  <a:pt x="16703" y="1648"/>
                  <a:pt x="16692" y="1646"/>
                  <a:pt x="16680" y="1642"/>
                </a:cubicBezTo>
                <a:cubicBezTo>
                  <a:pt x="16668" y="1639"/>
                  <a:pt x="16657" y="1637"/>
                  <a:pt x="16647" y="1637"/>
                </a:cubicBezTo>
                <a:cubicBezTo>
                  <a:pt x="16618" y="1637"/>
                  <a:pt x="16595" y="1650"/>
                  <a:pt x="16559" y="1672"/>
                </a:cubicBezTo>
                <a:cubicBezTo>
                  <a:pt x="16523" y="1703"/>
                  <a:pt x="16493" y="1721"/>
                  <a:pt x="16462" y="1757"/>
                </a:cubicBezTo>
                <a:cubicBezTo>
                  <a:pt x="16438" y="1787"/>
                  <a:pt x="16390" y="1805"/>
                  <a:pt x="16341" y="1818"/>
                </a:cubicBezTo>
                <a:cubicBezTo>
                  <a:pt x="16329" y="1715"/>
                  <a:pt x="16269" y="1575"/>
                  <a:pt x="16250" y="1472"/>
                </a:cubicBezTo>
                <a:cubicBezTo>
                  <a:pt x="16238" y="1388"/>
                  <a:pt x="16238" y="1291"/>
                  <a:pt x="16250" y="1206"/>
                </a:cubicBezTo>
                <a:close/>
                <a:moveTo>
                  <a:pt x="14028" y="1824"/>
                </a:moveTo>
                <a:cubicBezTo>
                  <a:pt x="14029" y="1824"/>
                  <a:pt x="14029" y="1824"/>
                  <a:pt x="14029" y="1824"/>
                </a:cubicBezTo>
                <a:lnTo>
                  <a:pt x="14029" y="1824"/>
                </a:lnTo>
                <a:cubicBezTo>
                  <a:pt x="14029" y="1824"/>
                  <a:pt x="14029" y="1824"/>
                  <a:pt x="14028" y="1824"/>
                </a:cubicBezTo>
                <a:close/>
                <a:moveTo>
                  <a:pt x="16632" y="1842"/>
                </a:moveTo>
                <a:lnTo>
                  <a:pt x="16632" y="1842"/>
                </a:lnTo>
                <a:cubicBezTo>
                  <a:pt x="16629" y="1850"/>
                  <a:pt x="16628" y="1857"/>
                  <a:pt x="16628" y="1865"/>
                </a:cubicBezTo>
                <a:lnTo>
                  <a:pt x="16628" y="1865"/>
                </a:lnTo>
                <a:cubicBezTo>
                  <a:pt x="16628" y="1857"/>
                  <a:pt x="16629" y="1849"/>
                  <a:pt x="16632" y="1842"/>
                </a:cubicBezTo>
                <a:close/>
                <a:moveTo>
                  <a:pt x="16077" y="1776"/>
                </a:moveTo>
                <a:cubicBezTo>
                  <a:pt x="16080" y="1778"/>
                  <a:pt x="16083" y="1780"/>
                  <a:pt x="16087" y="1781"/>
                </a:cubicBezTo>
                <a:cubicBezTo>
                  <a:pt x="16099" y="1793"/>
                  <a:pt x="16105" y="1805"/>
                  <a:pt x="16123" y="1812"/>
                </a:cubicBezTo>
                <a:cubicBezTo>
                  <a:pt x="16153" y="1836"/>
                  <a:pt x="16178" y="1854"/>
                  <a:pt x="16208" y="1872"/>
                </a:cubicBezTo>
                <a:cubicBezTo>
                  <a:pt x="16207" y="1871"/>
                  <a:pt x="16207" y="1870"/>
                  <a:pt x="16206" y="1869"/>
                </a:cubicBezTo>
                <a:lnTo>
                  <a:pt x="16206" y="1869"/>
                </a:lnTo>
                <a:cubicBezTo>
                  <a:pt x="16176" y="1849"/>
                  <a:pt x="16144" y="1828"/>
                  <a:pt x="16117" y="1805"/>
                </a:cubicBezTo>
                <a:cubicBezTo>
                  <a:pt x="16100" y="1794"/>
                  <a:pt x="16093" y="1782"/>
                  <a:pt x="16077" y="1776"/>
                </a:cubicBezTo>
                <a:close/>
                <a:moveTo>
                  <a:pt x="16135" y="1763"/>
                </a:moveTo>
                <a:cubicBezTo>
                  <a:pt x="16153" y="1781"/>
                  <a:pt x="16187" y="1837"/>
                  <a:pt x="16206" y="1869"/>
                </a:cubicBezTo>
                <a:lnTo>
                  <a:pt x="16206" y="1869"/>
                </a:lnTo>
                <a:cubicBezTo>
                  <a:pt x="16208" y="1870"/>
                  <a:pt x="16210" y="1871"/>
                  <a:pt x="16212" y="1872"/>
                </a:cubicBezTo>
                <a:lnTo>
                  <a:pt x="16212" y="1872"/>
                </a:lnTo>
                <a:cubicBezTo>
                  <a:pt x="16205" y="1861"/>
                  <a:pt x="16188" y="1836"/>
                  <a:pt x="16178" y="1812"/>
                </a:cubicBezTo>
                <a:cubicBezTo>
                  <a:pt x="16160" y="1787"/>
                  <a:pt x="16153" y="1775"/>
                  <a:pt x="16147" y="1763"/>
                </a:cubicBezTo>
                <a:close/>
                <a:moveTo>
                  <a:pt x="16462" y="1957"/>
                </a:moveTo>
                <a:lnTo>
                  <a:pt x="16462" y="1957"/>
                </a:lnTo>
                <a:cubicBezTo>
                  <a:pt x="16461" y="1963"/>
                  <a:pt x="16461" y="1969"/>
                  <a:pt x="16461" y="1974"/>
                </a:cubicBezTo>
                <a:lnTo>
                  <a:pt x="16461" y="1974"/>
                </a:lnTo>
                <a:cubicBezTo>
                  <a:pt x="16461" y="1969"/>
                  <a:pt x="16461" y="1963"/>
                  <a:pt x="16462" y="1957"/>
                </a:cubicBezTo>
                <a:close/>
                <a:moveTo>
                  <a:pt x="16759" y="1927"/>
                </a:moveTo>
                <a:cubicBezTo>
                  <a:pt x="16681" y="1963"/>
                  <a:pt x="16608" y="1969"/>
                  <a:pt x="16584" y="1975"/>
                </a:cubicBezTo>
                <a:lnTo>
                  <a:pt x="16584" y="1975"/>
                </a:lnTo>
                <a:cubicBezTo>
                  <a:pt x="16597" y="1975"/>
                  <a:pt x="16630" y="1973"/>
                  <a:pt x="16674" y="1963"/>
                </a:cubicBezTo>
                <a:cubicBezTo>
                  <a:pt x="16711" y="1975"/>
                  <a:pt x="16759" y="1975"/>
                  <a:pt x="16759" y="1975"/>
                </a:cubicBezTo>
                <a:cubicBezTo>
                  <a:pt x="16759" y="1975"/>
                  <a:pt x="16711" y="1975"/>
                  <a:pt x="16680" y="1963"/>
                </a:cubicBezTo>
                <a:cubicBezTo>
                  <a:pt x="16704" y="1957"/>
                  <a:pt x="16735" y="1945"/>
                  <a:pt x="16765" y="1933"/>
                </a:cubicBezTo>
                <a:lnTo>
                  <a:pt x="16759" y="1927"/>
                </a:lnTo>
                <a:close/>
                <a:moveTo>
                  <a:pt x="16674" y="1824"/>
                </a:moveTo>
                <a:lnTo>
                  <a:pt x="16674" y="1836"/>
                </a:lnTo>
                <a:cubicBezTo>
                  <a:pt x="16674" y="1836"/>
                  <a:pt x="16674" y="1842"/>
                  <a:pt x="16668" y="1848"/>
                </a:cubicBezTo>
                <a:cubicBezTo>
                  <a:pt x="16668" y="1854"/>
                  <a:pt x="16662" y="1866"/>
                  <a:pt x="16662" y="1872"/>
                </a:cubicBezTo>
                <a:cubicBezTo>
                  <a:pt x="16662" y="1872"/>
                  <a:pt x="16650" y="1878"/>
                  <a:pt x="16650" y="1884"/>
                </a:cubicBezTo>
                <a:cubicBezTo>
                  <a:pt x="16650" y="1896"/>
                  <a:pt x="16644" y="1896"/>
                  <a:pt x="16644" y="1902"/>
                </a:cubicBezTo>
                <a:cubicBezTo>
                  <a:pt x="16644" y="1902"/>
                  <a:pt x="16644" y="1908"/>
                  <a:pt x="16638" y="1908"/>
                </a:cubicBezTo>
                <a:cubicBezTo>
                  <a:pt x="16638" y="1904"/>
                  <a:pt x="16628" y="1886"/>
                  <a:pt x="16628" y="1865"/>
                </a:cubicBezTo>
                <a:lnTo>
                  <a:pt x="16628" y="1865"/>
                </a:lnTo>
                <a:cubicBezTo>
                  <a:pt x="16627" y="1888"/>
                  <a:pt x="16638" y="1910"/>
                  <a:pt x="16638" y="1914"/>
                </a:cubicBezTo>
                <a:lnTo>
                  <a:pt x="16620" y="1933"/>
                </a:lnTo>
                <a:lnTo>
                  <a:pt x="16608" y="1945"/>
                </a:lnTo>
                <a:lnTo>
                  <a:pt x="16589" y="1963"/>
                </a:lnTo>
                <a:lnTo>
                  <a:pt x="16560" y="1993"/>
                </a:lnTo>
                <a:lnTo>
                  <a:pt x="16560" y="1993"/>
                </a:lnTo>
                <a:cubicBezTo>
                  <a:pt x="16563" y="1990"/>
                  <a:pt x="16567" y="1989"/>
                  <a:pt x="16571" y="1987"/>
                </a:cubicBezTo>
                <a:lnTo>
                  <a:pt x="16577" y="1975"/>
                </a:lnTo>
                <a:cubicBezTo>
                  <a:pt x="16578" y="1975"/>
                  <a:pt x="16580" y="1975"/>
                  <a:pt x="16583" y="1975"/>
                </a:cubicBezTo>
                <a:lnTo>
                  <a:pt x="16583" y="1975"/>
                </a:lnTo>
                <a:lnTo>
                  <a:pt x="16583" y="1975"/>
                </a:lnTo>
                <a:cubicBezTo>
                  <a:pt x="16583" y="1975"/>
                  <a:pt x="16584" y="1975"/>
                  <a:pt x="16584" y="1975"/>
                </a:cubicBezTo>
                <a:lnTo>
                  <a:pt x="16584" y="1975"/>
                </a:lnTo>
                <a:cubicBezTo>
                  <a:pt x="16584" y="1975"/>
                  <a:pt x="16584" y="1975"/>
                  <a:pt x="16583" y="1975"/>
                </a:cubicBezTo>
                <a:lnTo>
                  <a:pt x="16583" y="1975"/>
                </a:lnTo>
                <a:lnTo>
                  <a:pt x="16602" y="1963"/>
                </a:lnTo>
                <a:lnTo>
                  <a:pt x="16614" y="1945"/>
                </a:lnTo>
                <a:lnTo>
                  <a:pt x="16632" y="1933"/>
                </a:lnTo>
                <a:lnTo>
                  <a:pt x="16644" y="1914"/>
                </a:lnTo>
                <a:cubicBezTo>
                  <a:pt x="16650" y="1908"/>
                  <a:pt x="16650" y="1908"/>
                  <a:pt x="16650" y="1902"/>
                </a:cubicBezTo>
                <a:cubicBezTo>
                  <a:pt x="16650" y="1896"/>
                  <a:pt x="16662" y="1896"/>
                  <a:pt x="16662" y="1884"/>
                </a:cubicBezTo>
                <a:cubicBezTo>
                  <a:pt x="16662" y="1878"/>
                  <a:pt x="16668" y="1878"/>
                  <a:pt x="16668" y="1872"/>
                </a:cubicBezTo>
                <a:cubicBezTo>
                  <a:pt x="16674" y="1866"/>
                  <a:pt x="16674" y="1854"/>
                  <a:pt x="16674" y="1848"/>
                </a:cubicBezTo>
                <a:cubicBezTo>
                  <a:pt x="16674" y="1842"/>
                  <a:pt x="16680" y="1842"/>
                  <a:pt x="16680" y="1836"/>
                </a:cubicBezTo>
                <a:lnTo>
                  <a:pt x="16680" y="1824"/>
                </a:lnTo>
                <a:close/>
                <a:moveTo>
                  <a:pt x="16560" y="1993"/>
                </a:moveTo>
                <a:cubicBezTo>
                  <a:pt x="16559" y="1993"/>
                  <a:pt x="16558" y="1993"/>
                  <a:pt x="16558" y="1994"/>
                </a:cubicBezTo>
                <a:lnTo>
                  <a:pt x="16558" y="1994"/>
                </a:lnTo>
                <a:cubicBezTo>
                  <a:pt x="16558" y="1994"/>
                  <a:pt x="16559" y="1993"/>
                  <a:pt x="16559" y="1993"/>
                </a:cubicBezTo>
                <a:lnTo>
                  <a:pt x="16560" y="1993"/>
                </a:lnTo>
                <a:close/>
                <a:moveTo>
                  <a:pt x="16558" y="1994"/>
                </a:moveTo>
                <a:cubicBezTo>
                  <a:pt x="16548" y="1999"/>
                  <a:pt x="16542" y="2004"/>
                  <a:pt x="16529" y="2017"/>
                </a:cubicBezTo>
                <a:lnTo>
                  <a:pt x="16529" y="2017"/>
                </a:lnTo>
                <a:cubicBezTo>
                  <a:pt x="16542" y="2009"/>
                  <a:pt x="16548" y="2000"/>
                  <a:pt x="16558" y="1994"/>
                </a:cubicBezTo>
                <a:close/>
                <a:moveTo>
                  <a:pt x="16461" y="1974"/>
                </a:moveTo>
                <a:cubicBezTo>
                  <a:pt x="16460" y="1998"/>
                  <a:pt x="16468" y="2019"/>
                  <a:pt x="16468" y="2023"/>
                </a:cubicBezTo>
                <a:cubicBezTo>
                  <a:pt x="16468" y="2009"/>
                  <a:pt x="16461" y="1995"/>
                  <a:pt x="16461" y="1974"/>
                </a:cubicBezTo>
                <a:close/>
                <a:moveTo>
                  <a:pt x="15939" y="1954"/>
                </a:moveTo>
                <a:cubicBezTo>
                  <a:pt x="15943" y="1954"/>
                  <a:pt x="15946" y="1955"/>
                  <a:pt x="15948" y="1957"/>
                </a:cubicBezTo>
                <a:cubicBezTo>
                  <a:pt x="15966" y="1963"/>
                  <a:pt x="15948" y="1963"/>
                  <a:pt x="15948" y="1969"/>
                </a:cubicBezTo>
                <a:lnTo>
                  <a:pt x="15948" y="1987"/>
                </a:lnTo>
                <a:cubicBezTo>
                  <a:pt x="15942" y="1993"/>
                  <a:pt x="15942" y="1999"/>
                  <a:pt x="15936" y="2011"/>
                </a:cubicBezTo>
                <a:cubicBezTo>
                  <a:pt x="15929" y="2023"/>
                  <a:pt x="15905" y="2048"/>
                  <a:pt x="15905" y="2060"/>
                </a:cubicBezTo>
                <a:cubicBezTo>
                  <a:pt x="15899" y="2042"/>
                  <a:pt x="15887" y="2017"/>
                  <a:pt x="15887" y="1993"/>
                </a:cubicBezTo>
                <a:cubicBezTo>
                  <a:pt x="15887" y="1981"/>
                  <a:pt x="15899" y="1969"/>
                  <a:pt x="15899" y="1963"/>
                </a:cubicBezTo>
                <a:lnTo>
                  <a:pt x="15911" y="1963"/>
                </a:lnTo>
                <a:cubicBezTo>
                  <a:pt x="15916" y="1959"/>
                  <a:pt x="15929" y="1954"/>
                  <a:pt x="15939" y="1954"/>
                </a:cubicBezTo>
                <a:close/>
                <a:moveTo>
                  <a:pt x="16529" y="2017"/>
                </a:moveTo>
                <a:cubicBezTo>
                  <a:pt x="16529" y="2017"/>
                  <a:pt x="16529" y="2017"/>
                  <a:pt x="16529" y="2017"/>
                </a:cubicBezTo>
                <a:cubicBezTo>
                  <a:pt x="16500" y="2039"/>
                  <a:pt x="16469" y="2061"/>
                  <a:pt x="16441" y="2080"/>
                </a:cubicBezTo>
                <a:lnTo>
                  <a:pt x="16441" y="2080"/>
                </a:lnTo>
                <a:cubicBezTo>
                  <a:pt x="16440" y="2081"/>
                  <a:pt x="16439" y="2083"/>
                  <a:pt x="16438" y="2084"/>
                </a:cubicBezTo>
                <a:cubicBezTo>
                  <a:pt x="16468" y="2060"/>
                  <a:pt x="16493" y="2048"/>
                  <a:pt x="16523" y="2023"/>
                </a:cubicBezTo>
                <a:cubicBezTo>
                  <a:pt x="16525" y="2021"/>
                  <a:pt x="16527" y="2019"/>
                  <a:pt x="16529" y="2017"/>
                </a:cubicBezTo>
                <a:close/>
                <a:moveTo>
                  <a:pt x="16499" y="1975"/>
                </a:moveTo>
                <a:cubicBezTo>
                  <a:pt x="16493" y="1987"/>
                  <a:pt x="16480" y="1999"/>
                  <a:pt x="16468" y="2023"/>
                </a:cubicBezTo>
                <a:cubicBezTo>
                  <a:pt x="16458" y="2048"/>
                  <a:pt x="16441" y="2073"/>
                  <a:pt x="16434" y="2084"/>
                </a:cubicBezTo>
                <a:lnTo>
                  <a:pt x="16434" y="2084"/>
                </a:lnTo>
                <a:cubicBezTo>
                  <a:pt x="16437" y="2083"/>
                  <a:pt x="16439" y="2081"/>
                  <a:pt x="16441" y="2080"/>
                </a:cubicBezTo>
                <a:lnTo>
                  <a:pt x="16441" y="2080"/>
                </a:lnTo>
                <a:cubicBezTo>
                  <a:pt x="16460" y="2053"/>
                  <a:pt x="16488" y="1998"/>
                  <a:pt x="16511" y="1975"/>
                </a:cubicBezTo>
                <a:close/>
                <a:moveTo>
                  <a:pt x="15644" y="1981"/>
                </a:moveTo>
                <a:cubicBezTo>
                  <a:pt x="15647" y="1981"/>
                  <a:pt x="15651" y="1983"/>
                  <a:pt x="15657" y="1987"/>
                </a:cubicBezTo>
                <a:cubicBezTo>
                  <a:pt x="15669" y="1993"/>
                  <a:pt x="15669" y="2011"/>
                  <a:pt x="15669" y="2023"/>
                </a:cubicBezTo>
                <a:cubicBezTo>
                  <a:pt x="15669" y="2017"/>
                  <a:pt x="15675" y="2011"/>
                  <a:pt x="15687" y="1999"/>
                </a:cubicBezTo>
                <a:cubicBezTo>
                  <a:pt x="15689" y="1999"/>
                  <a:pt x="15691" y="1998"/>
                  <a:pt x="15693" y="1998"/>
                </a:cubicBezTo>
                <a:cubicBezTo>
                  <a:pt x="15704" y="1998"/>
                  <a:pt x="15701" y="2017"/>
                  <a:pt x="15712" y="2017"/>
                </a:cubicBezTo>
                <a:cubicBezTo>
                  <a:pt x="15724" y="2017"/>
                  <a:pt x="15724" y="1999"/>
                  <a:pt x="15724" y="1993"/>
                </a:cubicBezTo>
                <a:cubicBezTo>
                  <a:pt x="15730" y="2029"/>
                  <a:pt x="15760" y="2084"/>
                  <a:pt x="15766" y="2102"/>
                </a:cubicBezTo>
                <a:cubicBezTo>
                  <a:pt x="15730" y="2090"/>
                  <a:pt x="15627" y="2060"/>
                  <a:pt x="15609" y="1999"/>
                </a:cubicBezTo>
                <a:cubicBezTo>
                  <a:pt x="15615" y="1999"/>
                  <a:pt x="15633" y="2011"/>
                  <a:pt x="15633" y="2011"/>
                </a:cubicBezTo>
                <a:cubicBezTo>
                  <a:pt x="15637" y="1998"/>
                  <a:pt x="15635" y="1981"/>
                  <a:pt x="15644" y="1981"/>
                </a:cubicBezTo>
                <a:close/>
                <a:moveTo>
                  <a:pt x="13370" y="2095"/>
                </a:moveTo>
                <a:cubicBezTo>
                  <a:pt x="13369" y="2099"/>
                  <a:pt x="13368" y="2103"/>
                  <a:pt x="13368" y="2108"/>
                </a:cubicBezTo>
                <a:cubicBezTo>
                  <a:pt x="13362" y="2108"/>
                  <a:pt x="13362" y="2108"/>
                  <a:pt x="13362" y="2102"/>
                </a:cubicBezTo>
                <a:cubicBezTo>
                  <a:pt x="13365" y="2100"/>
                  <a:pt x="13368" y="2097"/>
                  <a:pt x="13370" y="2095"/>
                </a:cubicBezTo>
                <a:close/>
                <a:moveTo>
                  <a:pt x="15615" y="2029"/>
                </a:moveTo>
                <a:cubicBezTo>
                  <a:pt x="15639" y="2090"/>
                  <a:pt x="15724" y="2114"/>
                  <a:pt x="15808" y="2145"/>
                </a:cubicBezTo>
                <a:cubicBezTo>
                  <a:pt x="15754" y="2145"/>
                  <a:pt x="15615" y="2138"/>
                  <a:pt x="15578" y="2132"/>
                </a:cubicBezTo>
                <a:cubicBezTo>
                  <a:pt x="15548" y="2120"/>
                  <a:pt x="15488" y="2114"/>
                  <a:pt x="15457" y="2108"/>
                </a:cubicBezTo>
                <a:lnTo>
                  <a:pt x="15463" y="2108"/>
                </a:lnTo>
                <a:cubicBezTo>
                  <a:pt x="15463" y="2102"/>
                  <a:pt x="15463" y="2090"/>
                  <a:pt x="15481" y="2090"/>
                </a:cubicBezTo>
                <a:cubicBezTo>
                  <a:pt x="15488" y="2090"/>
                  <a:pt x="15500" y="2102"/>
                  <a:pt x="15512" y="2108"/>
                </a:cubicBezTo>
                <a:cubicBezTo>
                  <a:pt x="15524" y="2108"/>
                  <a:pt x="15524" y="2090"/>
                  <a:pt x="15518" y="2084"/>
                </a:cubicBezTo>
                <a:cubicBezTo>
                  <a:pt x="15516" y="2082"/>
                  <a:pt x="15512" y="2081"/>
                  <a:pt x="15509" y="2081"/>
                </a:cubicBezTo>
                <a:cubicBezTo>
                  <a:pt x="15501" y="2081"/>
                  <a:pt x="15492" y="2084"/>
                  <a:pt x="15488" y="2084"/>
                </a:cubicBezTo>
                <a:cubicBezTo>
                  <a:pt x="15457" y="2078"/>
                  <a:pt x="15494" y="2072"/>
                  <a:pt x="15494" y="2054"/>
                </a:cubicBezTo>
                <a:cubicBezTo>
                  <a:pt x="15495" y="2054"/>
                  <a:pt x="15497" y="2054"/>
                  <a:pt x="15499" y="2054"/>
                </a:cubicBezTo>
                <a:cubicBezTo>
                  <a:pt x="15514" y="2054"/>
                  <a:pt x="15518" y="2036"/>
                  <a:pt x="15527" y="2036"/>
                </a:cubicBezTo>
                <a:cubicBezTo>
                  <a:pt x="15529" y="2036"/>
                  <a:pt x="15532" y="2038"/>
                  <a:pt x="15536" y="2042"/>
                </a:cubicBezTo>
                <a:cubicBezTo>
                  <a:pt x="15536" y="2034"/>
                  <a:pt x="15538" y="2031"/>
                  <a:pt x="15540" y="2031"/>
                </a:cubicBezTo>
                <a:cubicBezTo>
                  <a:pt x="15545" y="2031"/>
                  <a:pt x="15552" y="2045"/>
                  <a:pt x="15548" y="2054"/>
                </a:cubicBezTo>
                <a:lnTo>
                  <a:pt x="15554" y="2054"/>
                </a:lnTo>
                <a:cubicBezTo>
                  <a:pt x="15566" y="2048"/>
                  <a:pt x="15554" y="2042"/>
                  <a:pt x="15578" y="2042"/>
                </a:cubicBezTo>
                <a:cubicBezTo>
                  <a:pt x="15584" y="2042"/>
                  <a:pt x="15596" y="2048"/>
                  <a:pt x="15609" y="2048"/>
                </a:cubicBezTo>
                <a:cubicBezTo>
                  <a:pt x="15609" y="2042"/>
                  <a:pt x="15609" y="2029"/>
                  <a:pt x="15615" y="2029"/>
                </a:cubicBezTo>
                <a:close/>
                <a:moveTo>
                  <a:pt x="14482" y="2138"/>
                </a:moveTo>
                <a:cubicBezTo>
                  <a:pt x="14482" y="2151"/>
                  <a:pt x="14489" y="2175"/>
                  <a:pt x="14489" y="2193"/>
                </a:cubicBezTo>
                <a:cubicBezTo>
                  <a:pt x="14476" y="2193"/>
                  <a:pt x="14464" y="2194"/>
                  <a:pt x="14453" y="2194"/>
                </a:cubicBezTo>
                <a:cubicBezTo>
                  <a:pt x="14437" y="2194"/>
                  <a:pt x="14423" y="2192"/>
                  <a:pt x="14416" y="2181"/>
                </a:cubicBezTo>
                <a:cubicBezTo>
                  <a:pt x="14428" y="2169"/>
                  <a:pt x="14458" y="2163"/>
                  <a:pt x="14482" y="2138"/>
                </a:cubicBezTo>
                <a:close/>
                <a:moveTo>
                  <a:pt x="13608" y="1962"/>
                </a:moveTo>
                <a:cubicBezTo>
                  <a:pt x="13610" y="1962"/>
                  <a:pt x="13613" y="1962"/>
                  <a:pt x="13617" y="1963"/>
                </a:cubicBezTo>
                <a:cubicBezTo>
                  <a:pt x="13617" y="1987"/>
                  <a:pt x="13624" y="1995"/>
                  <a:pt x="13636" y="1995"/>
                </a:cubicBezTo>
                <a:cubicBezTo>
                  <a:pt x="13647" y="1995"/>
                  <a:pt x="13662" y="1987"/>
                  <a:pt x="13677" y="1981"/>
                </a:cubicBezTo>
                <a:lnTo>
                  <a:pt x="13677" y="1981"/>
                </a:lnTo>
                <a:lnTo>
                  <a:pt x="13617" y="2029"/>
                </a:lnTo>
                <a:cubicBezTo>
                  <a:pt x="13580" y="2054"/>
                  <a:pt x="13544" y="2078"/>
                  <a:pt x="13550" y="2120"/>
                </a:cubicBezTo>
                <a:cubicBezTo>
                  <a:pt x="13556" y="2175"/>
                  <a:pt x="13617" y="2175"/>
                  <a:pt x="13617" y="2235"/>
                </a:cubicBezTo>
                <a:cubicBezTo>
                  <a:pt x="13574" y="2181"/>
                  <a:pt x="13508" y="2163"/>
                  <a:pt x="13423" y="2145"/>
                </a:cubicBezTo>
                <a:lnTo>
                  <a:pt x="13447" y="2145"/>
                </a:lnTo>
                <a:cubicBezTo>
                  <a:pt x="13435" y="2145"/>
                  <a:pt x="13429" y="2138"/>
                  <a:pt x="13423" y="2138"/>
                </a:cubicBezTo>
                <a:cubicBezTo>
                  <a:pt x="13429" y="2120"/>
                  <a:pt x="13429" y="2114"/>
                  <a:pt x="13435" y="2102"/>
                </a:cubicBezTo>
                <a:cubicBezTo>
                  <a:pt x="13435" y="2102"/>
                  <a:pt x="13447" y="2108"/>
                  <a:pt x="13453" y="2108"/>
                </a:cubicBezTo>
                <a:cubicBezTo>
                  <a:pt x="13477" y="2114"/>
                  <a:pt x="13496" y="2114"/>
                  <a:pt x="13520" y="2114"/>
                </a:cubicBezTo>
                <a:cubicBezTo>
                  <a:pt x="13471" y="2102"/>
                  <a:pt x="13453" y="2084"/>
                  <a:pt x="13459" y="2054"/>
                </a:cubicBezTo>
                <a:lnTo>
                  <a:pt x="13459" y="2048"/>
                </a:lnTo>
                <a:cubicBezTo>
                  <a:pt x="13459" y="2042"/>
                  <a:pt x="13465" y="2042"/>
                  <a:pt x="13465" y="2042"/>
                </a:cubicBezTo>
                <a:cubicBezTo>
                  <a:pt x="13490" y="2048"/>
                  <a:pt x="13514" y="2048"/>
                  <a:pt x="13526" y="2060"/>
                </a:cubicBezTo>
                <a:cubicBezTo>
                  <a:pt x="13520" y="2048"/>
                  <a:pt x="13520" y="2023"/>
                  <a:pt x="13508" y="2017"/>
                </a:cubicBezTo>
                <a:cubicBezTo>
                  <a:pt x="13508" y="1999"/>
                  <a:pt x="13514" y="1987"/>
                  <a:pt x="13514" y="1969"/>
                </a:cubicBezTo>
                <a:cubicBezTo>
                  <a:pt x="13517" y="1968"/>
                  <a:pt x="13519" y="1968"/>
                  <a:pt x="13522" y="1968"/>
                </a:cubicBezTo>
                <a:cubicBezTo>
                  <a:pt x="13538" y="1968"/>
                  <a:pt x="13549" y="1982"/>
                  <a:pt x="13562" y="1982"/>
                </a:cubicBezTo>
                <a:cubicBezTo>
                  <a:pt x="13564" y="1982"/>
                  <a:pt x="13566" y="1982"/>
                  <a:pt x="13568" y="1981"/>
                </a:cubicBezTo>
                <a:cubicBezTo>
                  <a:pt x="13584" y="1981"/>
                  <a:pt x="13586" y="1962"/>
                  <a:pt x="13608" y="1962"/>
                </a:cubicBezTo>
                <a:close/>
                <a:moveTo>
                  <a:pt x="13605" y="2241"/>
                </a:moveTo>
                <a:cubicBezTo>
                  <a:pt x="13635" y="2254"/>
                  <a:pt x="13641" y="2266"/>
                  <a:pt x="13635" y="2284"/>
                </a:cubicBezTo>
                <a:cubicBezTo>
                  <a:pt x="13629" y="2266"/>
                  <a:pt x="13617" y="2260"/>
                  <a:pt x="13605" y="2241"/>
                </a:cubicBezTo>
                <a:close/>
                <a:moveTo>
                  <a:pt x="15827" y="2381"/>
                </a:moveTo>
                <a:lnTo>
                  <a:pt x="15827" y="2387"/>
                </a:lnTo>
                <a:cubicBezTo>
                  <a:pt x="15827" y="2393"/>
                  <a:pt x="15827" y="2393"/>
                  <a:pt x="15833" y="2399"/>
                </a:cubicBezTo>
                <a:cubicBezTo>
                  <a:pt x="15833" y="2411"/>
                  <a:pt x="15845" y="2417"/>
                  <a:pt x="15851" y="2423"/>
                </a:cubicBezTo>
                <a:cubicBezTo>
                  <a:pt x="15851" y="2429"/>
                  <a:pt x="15857" y="2429"/>
                  <a:pt x="15857" y="2441"/>
                </a:cubicBezTo>
                <a:cubicBezTo>
                  <a:pt x="15857" y="2447"/>
                  <a:pt x="15863" y="2447"/>
                  <a:pt x="15875" y="2453"/>
                </a:cubicBezTo>
                <a:lnTo>
                  <a:pt x="15887" y="2471"/>
                </a:lnTo>
                <a:lnTo>
                  <a:pt x="15893" y="2475"/>
                </a:lnTo>
                <a:lnTo>
                  <a:pt x="15893" y="2471"/>
                </a:lnTo>
                <a:cubicBezTo>
                  <a:pt x="15893" y="2459"/>
                  <a:pt x="15911" y="2417"/>
                  <a:pt x="15905" y="2381"/>
                </a:cubicBezTo>
                <a:lnTo>
                  <a:pt x="15893" y="2381"/>
                </a:lnTo>
                <a:cubicBezTo>
                  <a:pt x="15905" y="2411"/>
                  <a:pt x="15887" y="2453"/>
                  <a:pt x="15887" y="2459"/>
                </a:cubicBezTo>
                <a:lnTo>
                  <a:pt x="15881" y="2453"/>
                </a:lnTo>
                <a:lnTo>
                  <a:pt x="15863" y="2441"/>
                </a:lnTo>
                <a:cubicBezTo>
                  <a:pt x="15863" y="2429"/>
                  <a:pt x="15857" y="2429"/>
                  <a:pt x="15857" y="2423"/>
                </a:cubicBezTo>
                <a:cubicBezTo>
                  <a:pt x="15851" y="2417"/>
                  <a:pt x="15851" y="2411"/>
                  <a:pt x="15845" y="2399"/>
                </a:cubicBezTo>
                <a:cubicBezTo>
                  <a:pt x="15845" y="2393"/>
                  <a:pt x="15833" y="2387"/>
                  <a:pt x="15833" y="2387"/>
                </a:cubicBezTo>
                <a:lnTo>
                  <a:pt x="15833" y="2381"/>
                </a:lnTo>
                <a:close/>
                <a:moveTo>
                  <a:pt x="15893" y="2475"/>
                </a:moveTo>
                <a:lnTo>
                  <a:pt x="15893" y="2478"/>
                </a:lnTo>
                <a:lnTo>
                  <a:pt x="15908" y="2487"/>
                </a:lnTo>
                <a:lnTo>
                  <a:pt x="15908" y="2487"/>
                </a:lnTo>
                <a:lnTo>
                  <a:pt x="15905" y="2484"/>
                </a:lnTo>
                <a:lnTo>
                  <a:pt x="15893" y="2475"/>
                </a:lnTo>
                <a:close/>
                <a:moveTo>
                  <a:pt x="15908" y="2487"/>
                </a:moveTo>
                <a:lnTo>
                  <a:pt x="15911" y="2493"/>
                </a:lnTo>
                <a:lnTo>
                  <a:pt x="15911" y="2493"/>
                </a:lnTo>
                <a:cubicBezTo>
                  <a:pt x="15911" y="2492"/>
                  <a:pt x="15911" y="2491"/>
                  <a:pt x="15911" y="2490"/>
                </a:cubicBezTo>
                <a:lnTo>
                  <a:pt x="15908" y="2487"/>
                </a:lnTo>
                <a:close/>
                <a:moveTo>
                  <a:pt x="15911" y="2493"/>
                </a:moveTo>
                <a:cubicBezTo>
                  <a:pt x="15913" y="2502"/>
                  <a:pt x="15918" y="2502"/>
                  <a:pt x="15923" y="2508"/>
                </a:cubicBezTo>
                <a:lnTo>
                  <a:pt x="15940" y="2519"/>
                </a:lnTo>
                <a:lnTo>
                  <a:pt x="15940" y="2519"/>
                </a:lnTo>
                <a:cubicBezTo>
                  <a:pt x="15938" y="2517"/>
                  <a:pt x="15937" y="2515"/>
                  <a:pt x="15936" y="2514"/>
                </a:cubicBezTo>
                <a:lnTo>
                  <a:pt x="15917" y="2502"/>
                </a:lnTo>
                <a:lnTo>
                  <a:pt x="15911" y="2493"/>
                </a:lnTo>
                <a:close/>
                <a:moveTo>
                  <a:pt x="15940" y="2519"/>
                </a:moveTo>
                <a:lnTo>
                  <a:pt x="15940" y="2519"/>
                </a:lnTo>
                <a:cubicBezTo>
                  <a:pt x="15941" y="2520"/>
                  <a:pt x="15942" y="2521"/>
                  <a:pt x="15943" y="2523"/>
                </a:cubicBezTo>
                <a:lnTo>
                  <a:pt x="15943" y="2523"/>
                </a:lnTo>
                <a:cubicBezTo>
                  <a:pt x="15942" y="2522"/>
                  <a:pt x="15942" y="2521"/>
                  <a:pt x="15942" y="2520"/>
                </a:cubicBezTo>
                <a:lnTo>
                  <a:pt x="15940" y="2519"/>
                </a:lnTo>
                <a:close/>
                <a:moveTo>
                  <a:pt x="15833" y="2514"/>
                </a:moveTo>
                <a:lnTo>
                  <a:pt x="15833" y="2514"/>
                </a:lnTo>
                <a:cubicBezTo>
                  <a:pt x="15796" y="2532"/>
                  <a:pt x="15736" y="2532"/>
                  <a:pt x="15736" y="2532"/>
                </a:cubicBezTo>
                <a:cubicBezTo>
                  <a:pt x="15742" y="2532"/>
                  <a:pt x="15796" y="2532"/>
                  <a:pt x="15833" y="2514"/>
                </a:cubicBezTo>
                <a:close/>
                <a:moveTo>
                  <a:pt x="15742" y="2471"/>
                </a:moveTo>
                <a:lnTo>
                  <a:pt x="15736" y="2478"/>
                </a:lnTo>
                <a:cubicBezTo>
                  <a:pt x="15772" y="2502"/>
                  <a:pt x="15802" y="2508"/>
                  <a:pt x="15833" y="2514"/>
                </a:cubicBezTo>
                <a:cubicBezTo>
                  <a:pt x="15886" y="2530"/>
                  <a:pt x="15931" y="2532"/>
                  <a:pt x="15948" y="2532"/>
                </a:cubicBezTo>
                <a:lnTo>
                  <a:pt x="15948" y="2532"/>
                </a:lnTo>
                <a:cubicBezTo>
                  <a:pt x="15948" y="2532"/>
                  <a:pt x="15948" y="2532"/>
                  <a:pt x="15948" y="2532"/>
                </a:cubicBezTo>
                <a:lnTo>
                  <a:pt x="15948" y="2532"/>
                </a:lnTo>
                <a:cubicBezTo>
                  <a:pt x="15950" y="2532"/>
                  <a:pt x="15952" y="2532"/>
                  <a:pt x="15954" y="2532"/>
                </a:cubicBezTo>
                <a:cubicBezTo>
                  <a:pt x="15950" y="2532"/>
                  <a:pt x="15946" y="2528"/>
                  <a:pt x="15943" y="2523"/>
                </a:cubicBezTo>
                <a:lnTo>
                  <a:pt x="15943" y="2523"/>
                </a:lnTo>
                <a:cubicBezTo>
                  <a:pt x="15944" y="2526"/>
                  <a:pt x="15946" y="2529"/>
                  <a:pt x="15948" y="2532"/>
                </a:cubicBezTo>
                <a:lnTo>
                  <a:pt x="15948" y="2532"/>
                </a:lnTo>
                <a:cubicBezTo>
                  <a:pt x="15914" y="2531"/>
                  <a:pt x="15828" y="2517"/>
                  <a:pt x="15742" y="2471"/>
                </a:cubicBezTo>
                <a:close/>
                <a:moveTo>
                  <a:pt x="14585" y="2629"/>
                </a:moveTo>
                <a:cubicBezTo>
                  <a:pt x="14585" y="2635"/>
                  <a:pt x="14585" y="2635"/>
                  <a:pt x="14598" y="2647"/>
                </a:cubicBezTo>
                <a:lnTo>
                  <a:pt x="14579" y="2647"/>
                </a:lnTo>
                <a:cubicBezTo>
                  <a:pt x="14579" y="2635"/>
                  <a:pt x="14579" y="2635"/>
                  <a:pt x="14585" y="2629"/>
                </a:cubicBezTo>
                <a:close/>
                <a:moveTo>
                  <a:pt x="15948" y="2532"/>
                </a:moveTo>
                <a:cubicBezTo>
                  <a:pt x="15957" y="2542"/>
                  <a:pt x="15969" y="2549"/>
                  <a:pt x="15978" y="2562"/>
                </a:cubicBezTo>
                <a:cubicBezTo>
                  <a:pt x="15996" y="2568"/>
                  <a:pt x="16008" y="2580"/>
                  <a:pt x="16026" y="2593"/>
                </a:cubicBezTo>
                <a:cubicBezTo>
                  <a:pt x="16057" y="2611"/>
                  <a:pt x="16093" y="2635"/>
                  <a:pt x="16123" y="2659"/>
                </a:cubicBezTo>
                <a:cubicBezTo>
                  <a:pt x="16122" y="2657"/>
                  <a:pt x="16121" y="2655"/>
                  <a:pt x="16119" y="2653"/>
                </a:cubicBezTo>
                <a:lnTo>
                  <a:pt x="16119" y="2653"/>
                </a:lnTo>
                <a:cubicBezTo>
                  <a:pt x="16085" y="2630"/>
                  <a:pt x="16048" y="2605"/>
                  <a:pt x="16014" y="2574"/>
                </a:cubicBezTo>
                <a:cubicBezTo>
                  <a:pt x="16002" y="2562"/>
                  <a:pt x="15984" y="2550"/>
                  <a:pt x="15972" y="2538"/>
                </a:cubicBezTo>
                <a:cubicBezTo>
                  <a:pt x="15966" y="2538"/>
                  <a:pt x="15966" y="2532"/>
                  <a:pt x="15954" y="2532"/>
                </a:cubicBezTo>
                <a:cubicBezTo>
                  <a:pt x="15952" y="2532"/>
                  <a:pt x="15951" y="2532"/>
                  <a:pt x="15948" y="2532"/>
                </a:cubicBezTo>
                <a:close/>
                <a:moveTo>
                  <a:pt x="14610" y="2720"/>
                </a:moveTo>
                <a:cubicBezTo>
                  <a:pt x="14640" y="2811"/>
                  <a:pt x="14670" y="2889"/>
                  <a:pt x="14706" y="2962"/>
                </a:cubicBezTo>
                <a:cubicBezTo>
                  <a:pt x="14706" y="2968"/>
                  <a:pt x="14700" y="2980"/>
                  <a:pt x="14700" y="2986"/>
                </a:cubicBezTo>
                <a:cubicBezTo>
                  <a:pt x="14700" y="3010"/>
                  <a:pt x="14731" y="3016"/>
                  <a:pt x="14731" y="3041"/>
                </a:cubicBezTo>
                <a:cubicBezTo>
                  <a:pt x="14700" y="3016"/>
                  <a:pt x="14670" y="2986"/>
                  <a:pt x="14640" y="2956"/>
                </a:cubicBezTo>
                <a:cubicBezTo>
                  <a:pt x="14634" y="2950"/>
                  <a:pt x="14634" y="2950"/>
                  <a:pt x="14634" y="2938"/>
                </a:cubicBezTo>
                <a:cubicBezTo>
                  <a:pt x="14616" y="2871"/>
                  <a:pt x="14604" y="2804"/>
                  <a:pt x="14579" y="2726"/>
                </a:cubicBezTo>
                <a:cubicBezTo>
                  <a:pt x="14598" y="2720"/>
                  <a:pt x="14604" y="2720"/>
                  <a:pt x="14610" y="2720"/>
                </a:cubicBezTo>
                <a:close/>
                <a:moveTo>
                  <a:pt x="16886" y="3028"/>
                </a:moveTo>
                <a:cubicBezTo>
                  <a:pt x="16880" y="3041"/>
                  <a:pt x="16886" y="3047"/>
                  <a:pt x="16880" y="3053"/>
                </a:cubicBezTo>
                <a:cubicBezTo>
                  <a:pt x="16886" y="3053"/>
                  <a:pt x="16886" y="3047"/>
                  <a:pt x="16898" y="3047"/>
                </a:cubicBezTo>
                <a:cubicBezTo>
                  <a:pt x="16886" y="3053"/>
                  <a:pt x="16880" y="3059"/>
                  <a:pt x="16880" y="3065"/>
                </a:cubicBezTo>
                <a:cubicBezTo>
                  <a:pt x="16874" y="3053"/>
                  <a:pt x="16868" y="3047"/>
                  <a:pt x="16856" y="3028"/>
                </a:cubicBezTo>
                <a:close/>
                <a:moveTo>
                  <a:pt x="17310" y="4373"/>
                </a:moveTo>
                <a:cubicBezTo>
                  <a:pt x="17328" y="4415"/>
                  <a:pt x="17334" y="4451"/>
                  <a:pt x="17328" y="4500"/>
                </a:cubicBezTo>
                <a:lnTo>
                  <a:pt x="17280" y="4451"/>
                </a:lnTo>
                <a:cubicBezTo>
                  <a:pt x="17292" y="4433"/>
                  <a:pt x="17298" y="4397"/>
                  <a:pt x="17310" y="4373"/>
                </a:cubicBezTo>
                <a:close/>
                <a:moveTo>
                  <a:pt x="18215" y="4892"/>
                </a:moveTo>
                <a:cubicBezTo>
                  <a:pt x="18313" y="4892"/>
                  <a:pt x="18406" y="4920"/>
                  <a:pt x="18503" y="4948"/>
                </a:cubicBezTo>
                <a:cubicBezTo>
                  <a:pt x="18424" y="5026"/>
                  <a:pt x="18291" y="5099"/>
                  <a:pt x="18182" y="5129"/>
                </a:cubicBezTo>
                <a:cubicBezTo>
                  <a:pt x="18212" y="5069"/>
                  <a:pt x="18260" y="5014"/>
                  <a:pt x="18291" y="4954"/>
                </a:cubicBezTo>
                <a:lnTo>
                  <a:pt x="18291" y="4954"/>
                </a:lnTo>
                <a:cubicBezTo>
                  <a:pt x="18230" y="4996"/>
                  <a:pt x="18151" y="5075"/>
                  <a:pt x="18079" y="5087"/>
                </a:cubicBezTo>
                <a:cubicBezTo>
                  <a:pt x="18085" y="5057"/>
                  <a:pt x="18109" y="5026"/>
                  <a:pt x="18127" y="5002"/>
                </a:cubicBezTo>
                <a:lnTo>
                  <a:pt x="18127" y="5002"/>
                </a:lnTo>
                <a:cubicBezTo>
                  <a:pt x="18091" y="5014"/>
                  <a:pt x="18061" y="5032"/>
                  <a:pt x="18024" y="5045"/>
                </a:cubicBezTo>
                <a:cubicBezTo>
                  <a:pt x="18024" y="4996"/>
                  <a:pt x="18085" y="4966"/>
                  <a:pt x="18061" y="4917"/>
                </a:cubicBezTo>
                <a:cubicBezTo>
                  <a:pt x="18114" y="4899"/>
                  <a:pt x="18165" y="4892"/>
                  <a:pt x="18215" y="4892"/>
                </a:cubicBezTo>
                <a:close/>
                <a:moveTo>
                  <a:pt x="20882" y="7127"/>
                </a:moveTo>
                <a:cubicBezTo>
                  <a:pt x="20889" y="7138"/>
                  <a:pt x="20906" y="7150"/>
                  <a:pt x="20919" y="7150"/>
                </a:cubicBezTo>
                <a:cubicBezTo>
                  <a:pt x="20927" y="7150"/>
                  <a:pt x="20934" y="7145"/>
                  <a:pt x="20936" y="7133"/>
                </a:cubicBezTo>
                <a:cubicBezTo>
                  <a:pt x="20940" y="7149"/>
                  <a:pt x="20954" y="7161"/>
                  <a:pt x="20967" y="7161"/>
                </a:cubicBezTo>
                <a:cubicBezTo>
                  <a:pt x="20976" y="7161"/>
                  <a:pt x="20984" y="7157"/>
                  <a:pt x="20991" y="7145"/>
                </a:cubicBezTo>
                <a:cubicBezTo>
                  <a:pt x="20991" y="7158"/>
                  <a:pt x="20991" y="7158"/>
                  <a:pt x="20997" y="7164"/>
                </a:cubicBezTo>
                <a:cubicBezTo>
                  <a:pt x="20967" y="7206"/>
                  <a:pt x="20936" y="7254"/>
                  <a:pt x="20906" y="7285"/>
                </a:cubicBezTo>
                <a:cubicBezTo>
                  <a:pt x="20882" y="7267"/>
                  <a:pt x="20876" y="7206"/>
                  <a:pt x="20870" y="7145"/>
                </a:cubicBezTo>
                <a:cubicBezTo>
                  <a:pt x="20876" y="7139"/>
                  <a:pt x="20882" y="7133"/>
                  <a:pt x="20882" y="7127"/>
                </a:cubicBezTo>
                <a:close/>
                <a:moveTo>
                  <a:pt x="20791" y="7158"/>
                </a:moveTo>
                <a:cubicBezTo>
                  <a:pt x="20803" y="7164"/>
                  <a:pt x="20803" y="7164"/>
                  <a:pt x="20809" y="7164"/>
                </a:cubicBezTo>
                <a:cubicBezTo>
                  <a:pt x="20821" y="7291"/>
                  <a:pt x="20858" y="7406"/>
                  <a:pt x="20846" y="7521"/>
                </a:cubicBezTo>
                <a:cubicBezTo>
                  <a:pt x="20757" y="7462"/>
                  <a:pt x="20726" y="7351"/>
                  <a:pt x="20663" y="7261"/>
                </a:cubicBezTo>
                <a:lnTo>
                  <a:pt x="20663" y="7261"/>
                </a:lnTo>
                <a:cubicBezTo>
                  <a:pt x="20665" y="7263"/>
                  <a:pt x="20668" y="7264"/>
                  <a:pt x="20671" y="7264"/>
                </a:cubicBezTo>
                <a:cubicBezTo>
                  <a:pt x="20682" y="7264"/>
                  <a:pt x="20693" y="7247"/>
                  <a:pt x="20688" y="7230"/>
                </a:cubicBezTo>
                <a:lnTo>
                  <a:pt x="20688" y="7230"/>
                </a:lnTo>
                <a:cubicBezTo>
                  <a:pt x="20692" y="7240"/>
                  <a:pt x="20696" y="7244"/>
                  <a:pt x="20701" y="7244"/>
                </a:cubicBezTo>
                <a:cubicBezTo>
                  <a:pt x="20714" y="7244"/>
                  <a:pt x="20727" y="7217"/>
                  <a:pt x="20719" y="7200"/>
                </a:cubicBezTo>
                <a:lnTo>
                  <a:pt x="20719" y="7200"/>
                </a:lnTo>
                <a:cubicBezTo>
                  <a:pt x="20723" y="7206"/>
                  <a:pt x="20729" y="7209"/>
                  <a:pt x="20735" y="7209"/>
                </a:cubicBezTo>
                <a:cubicBezTo>
                  <a:pt x="20747" y="7209"/>
                  <a:pt x="20759" y="7200"/>
                  <a:pt x="20755" y="7188"/>
                </a:cubicBezTo>
                <a:cubicBezTo>
                  <a:pt x="20779" y="7188"/>
                  <a:pt x="20791" y="7176"/>
                  <a:pt x="20791" y="7158"/>
                </a:cubicBezTo>
                <a:close/>
                <a:moveTo>
                  <a:pt x="20240" y="7527"/>
                </a:moveTo>
                <a:cubicBezTo>
                  <a:pt x="20252" y="7535"/>
                  <a:pt x="20261" y="7542"/>
                  <a:pt x="20270" y="7542"/>
                </a:cubicBezTo>
                <a:cubicBezTo>
                  <a:pt x="20276" y="7542"/>
                  <a:pt x="20282" y="7540"/>
                  <a:pt x="20289" y="7533"/>
                </a:cubicBezTo>
                <a:cubicBezTo>
                  <a:pt x="20289" y="7533"/>
                  <a:pt x="20295" y="7539"/>
                  <a:pt x="20301" y="7539"/>
                </a:cubicBezTo>
                <a:cubicBezTo>
                  <a:pt x="20319" y="7624"/>
                  <a:pt x="20289" y="7709"/>
                  <a:pt x="20270" y="7793"/>
                </a:cubicBezTo>
                <a:cubicBezTo>
                  <a:pt x="20258" y="7763"/>
                  <a:pt x="20210" y="7684"/>
                  <a:pt x="20149" y="7612"/>
                </a:cubicBezTo>
                <a:cubicBezTo>
                  <a:pt x="20180" y="7612"/>
                  <a:pt x="20174" y="7587"/>
                  <a:pt x="20168" y="7557"/>
                </a:cubicBezTo>
                <a:lnTo>
                  <a:pt x="20168" y="7557"/>
                </a:lnTo>
                <a:cubicBezTo>
                  <a:pt x="20170" y="7558"/>
                  <a:pt x="20172" y="7559"/>
                  <a:pt x="20174" y="7559"/>
                </a:cubicBezTo>
                <a:cubicBezTo>
                  <a:pt x="20185" y="7559"/>
                  <a:pt x="20196" y="7548"/>
                  <a:pt x="20186" y="7533"/>
                </a:cubicBezTo>
                <a:lnTo>
                  <a:pt x="20186" y="7533"/>
                </a:lnTo>
                <a:cubicBezTo>
                  <a:pt x="20196" y="7536"/>
                  <a:pt x="20213" y="7544"/>
                  <a:pt x="20225" y="7544"/>
                </a:cubicBezTo>
                <a:cubicBezTo>
                  <a:pt x="20234" y="7544"/>
                  <a:pt x="20240" y="7540"/>
                  <a:pt x="20240" y="7527"/>
                </a:cubicBezTo>
                <a:close/>
                <a:moveTo>
                  <a:pt x="20095" y="7648"/>
                </a:moveTo>
                <a:cubicBezTo>
                  <a:pt x="20113" y="7672"/>
                  <a:pt x="20125" y="7690"/>
                  <a:pt x="20143" y="7721"/>
                </a:cubicBezTo>
                <a:cubicBezTo>
                  <a:pt x="20198" y="7805"/>
                  <a:pt x="20240" y="7890"/>
                  <a:pt x="20289" y="7981"/>
                </a:cubicBezTo>
                <a:cubicBezTo>
                  <a:pt x="20198" y="7914"/>
                  <a:pt x="20107" y="7842"/>
                  <a:pt x="20016" y="7781"/>
                </a:cubicBezTo>
                <a:cubicBezTo>
                  <a:pt x="20022" y="7769"/>
                  <a:pt x="20022" y="7763"/>
                  <a:pt x="20004" y="7751"/>
                </a:cubicBezTo>
                <a:lnTo>
                  <a:pt x="20004" y="7751"/>
                </a:lnTo>
                <a:cubicBezTo>
                  <a:pt x="20009" y="7752"/>
                  <a:pt x="20014" y="7753"/>
                  <a:pt x="20017" y="7753"/>
                </a:cubicBezTo>
                <a:cubicBezTo>
                  <a:pt x="20042" y="7753"/>
                  <a:pt x="20028" y="7718"/>
                  <a:pt x="20022" y="7702"/>
                </a:cubicBezTo>
                <a:lnTo>
                  <a:pt x="20022" y="7702"/>
                </a:lnTo>
                <a:cubicBezTo>
                  <a:pt x="20028" y="7704"/>
                  <a:pt x="20033" y="7705"/>
                  <a:pt x="20039" y="7705"/>
                </a:cubicBezTo>
                <a:cubicBezTo>
                  <a:pt x="20058" y="7705"/>
                  <a:pt x="20073" y="7696"/>
                  <a:pt x="20059" y="7672"/>
                </a:cubicBezTo>
                <a:lnTo>
                  <a:pt x="20059" y="7672"/>
                </a:lnTo>
                <a:cubicBezTo>
                  <a:pt x="20065" y="7677"/>
                  <a:pt x="20071" y="7680"/>
                  <a:pt x="20076" y="7680"/>
                </a:cubicBezTo>
                <a:cubicBezTo>
                  <a:pt x="20089" y="7680"/>
                  <a:pt x="20095" y="7665"/>
                  <a:pt x="20095" y="7648"/>
                </a:cubicBezTo>
                <a:close/>
                <a:moveTo>
                  <a:pt x="20622" y="7291"/>
                </a:moveTo>
                <a:lnTo>
                  <a:pt x="20706" y="7448"/>
                </a:lnTo>
                <a:cubicBezTo>
                  <a:pt x="20737" y="7497"/>
                  <a:pt x="20797" y="7539"/>
                  <a:pt x="20809" y="7593"/>
                </a:cubicBezTo>
                <a:cubicBezTo>
                  <a:pt x="20809" y="7654"/>
                  <a:pt x="20773" y="7733"/>
                  <a:pt x="20749" y="7769"/>
                </a:cubicBezTo>
                <a:cubicBezTo>
                  <a:pt x="20719" y="7824"/>
                  <a:pt x="20670" y="7872"/>
                  <a:pt x="20640" y="7933"/>
                </a:cubicBezTo>
                <a:cubicBezTo>
                  <a:pt x="20622" y="7981"/>
                  <a:pt x="20622" y="8035"/>
                  <a:pt x="20597" y="8078"/>
                </a:cubicBezTo>
                <a:cubicBezTo>
                  <a:pt x="20584" y="8108"/>
                  <a:pt x="20570" y="8121"/>
                  <a:pt x="20554" y="8121"/>
                </a:cubicBezTo>
                <a:cubicBezTo>
                  <a:pt x="20534" y="8121"/>
                  <a:pt x="20510" y="8102"/>
                  <a:pt x="20476" y="8072"/>
                </a:cubicBezTo>
                <a:cubicBezTo>
                  <a:pt x="20428" y="8035"/>
                  <a:pt x="20410" y="7981"/>
                  <a:pt x="20379" y="7926"/>
                </a:cubicBezTo>
                <a:cubicBezTo>
                  <a:pt x="20349" y="7872"/>
                  <a:pt x="20319" y="7836"/>
                  <a:pt x="20325" y="7775"/>
                </a:cubicBezTo>
                <a:cubicBezTo>
                  <a:pt x="20331" y="7715"/>
                  <a:pt x="20361" y="7672"/>
                  <a:pt x="20355" y="7600"/>
                </a:cubicBezTo>
                <a:cubicBezTo>
                  <a:pt x="20355" y="7587"/>
                  <a:pt x="20343" y="7563"/>
                  <a:pt x="20337" y="7533"/>
                </a:cubicBezTo>
                <a:lnTo>
                  <a:pt x="20337" y="7533"/>
                </a:lnTo>
                <a:cubicBezTo>
                  <a:pt x="20348" y="7543"/>
                  <a:pt x="20366" y="7554"/>
                  <a:pt x="20380" y="7554"/>
                </a:cubicBezTo>
                <a:cubicBezTo>
                  <a:pt x="20390" y="7554"/>
                  <a:pt x="20398" y="7548"/>
                  <a:pt x="20398" y="7533"/>
                </a:cubicBezTo>
                <a:cubicBezTo>
                  <a:pt x="20409" y="7542"/>
                  <a:pt x="20423" y="7547"/>
                  <a:pt x="20434" y="7547"/>
                </a:cubicBezTo>
                <a:cubicBezTo>
                  <a:pt x="20454" y="7547"/>
                  <a:pt x="20467" y="7533"/>
                  <a:pt x="20452" y="7503"/>
                </a:cubicBezTo>
                <a:lnTo>
                  <a:pt x="20452" y="7503"/>
                </a:lnTo>
                <a:cubicBezTo>
                  <a:pt x="20459" y="7507"/>
                  <a:pt x="20466" y="7509"/>
                  <a:pt x="20472" y="7509"/>
                </a:cubicBezTo>
                <a:cubicBezTo>
                  <a:pt x="20492" y="7509"/>
                  <a:pt x="20502" y="7489"/>
                  <a:pt x="20488" y="7466"/>
                </a:cubicBezTo>
                <a:cubicBezTo>
                  <a:pt x="20513" y="7466"/>
                  <a:pt x="20543" y="7442"/>
                  <a:pt x="20531" y="7418"/>
                </a:cubicBezTo>
                <a:lnTo>
                  <a:pt x="20531" y="7418"/>
                </a:lnTo>
                <a:cubicBezTo>
                  <a:pt x="20535" y="7420"/>
                  <a:pt x="20538" y="7421"/>
                  <a:pt x="20542" y="7421"/>
                </a:cubicBezTo>
                <a:cubicBezTo>
                  <a:pt x="20561" y="7421"/>
                  <a:pt x="20576" y="7395"/>
                  <a:pt x="20555" y="7369"/>
                </a:cubicBezTo>
                <a:cubicBezTo>
                  <a:pt x="20579" y="7351"/>
                  <a:pt x="20573" y="7327"/>
                  <a:pt x="20567" y="7309"/>
                </a:cubicBezTo>
                <a:lnTo>
                  <a:pt x="20567" y="7309"/>
                </a:lnTo>
                <a:cubicBezTo>
                  <a:pt x="20569" y="7311"/>
                  <a:pt x="20573" y="7312"/>
                  <a:pt x="20576" y="7312"/>
                </a:cubicBezTo>
                <a:cubicBezTo>
                  <a:pt x="20584" y="7312"/>
                  <a:pt x="20593" y="7309"/>
                  <a:pt x="20597" y="7309"/>
                </a:cubicBezTo>
                <a:lnTo>
                  <a:pt x="20597" y="7297"/>
                </a:lnTo>
                <a:cubicBezTo>
                  <a:pt x="20603" y="7297"/>
                  <a:pt x="20610" y="7297"/>
                  <a:pt x="20622" y="7291"/>
                </a:cubicBezTo>
                <a:close/>
                <a:moveTo>
                  <a:pt x="8159" y="0"/>
                </a:moveTo>
                <a:cubicBezTo>
                  <a:pt x="8057" y="0"/>
                  <a:pt x="7931" y="91"/>
                  <a:pt x="7811" y="98"/>
                </a:cubicBezTo>
                <a:cubicBezTo>
                  <a:pt x="7804" y="99"/>
                  <a:pt x="7797" y="99"/>
                  <a:pt x="7791" y="99"/>
                </a:cubicBezTo>
                <a:cubicBezTo>
                  <a:pt x="7689" y="99"/>
                  <a:pt x="7607" y="23"/>
                  <a:pt x="7497" y="23"/>
                </a:cubicBezTo>
                <a:cubicBezTo>
                  <a:pt x="7487" y="23"/>
                  <a:pt x="7476" y="24"/>
                  <a:pt x="7465" y="25"/>
                </a:cubicBezTo>
                <a:cubicBezTo>
                  <a:pt x="7356" y="38"/>
                  <a:pt x="7375" y="159"/>
                  <a:pt x="7308" y="171"/>
                </a:cubicBezTo>
                <a:cubicBezTo>
                  <a:pt x="7285" y="174"/>
                  <a:pt x="7262" y="175"/>
                  <a:pt x="7237" y="175"/>
                </a:cubicBezTo>
                <a:cubicBezTo>
                  <a:pt x="7014" y="175"/>
                  <a:pt x="6745" y="61"/>
                  <a:pt x="6523" y="61"/>
                </a:cubicBezTo>
                <a:cubicBezTo>
                  <a:pt x="6372" y="61"/>
                  <a:pt x="6242" y="114"/>
                  <a:pt x="6164" y="292"/>
                </a:cubicBezTo>
                <a:cubicBezTo>
                  <a:pt x="6107" y="246"/>
                  <a:pt x="6053" y="226"/>
                  <a:pt x="6002" y="226"/>
                </a:cubicBezTo>
                <a:cubicBezTo>
                  <a:pt x="5823" y="226"/>
                  <a:pt x="5693" y="477"/>
                  <a:pt x="5655" y="661"/>
                </a:cubicBezTo>
                <a:cubicBezTo>
                  <a:pt x="5609" y="625"/>
                  <a:pt x="5565" y="609"/>
                  <a:pt x="5525" y="609"/>
                </a:cubicBezTo>
                <a:cubicBezTo>
                  <a:pt x="5398" y="609"/>
                  <a:pt x="5311" y="768"/>
                  <a:pt x="5316" y="934"/>
                </a:cubicBezTo>
                <a:cubicBezTo>
                  <a:pt x="5299" y="931"/>
                  <a:pt x="5282" y="930"/>
                  <a:pt x="5266" y="930"/>
                </a:cubicBezTo>
                <a:cubicBezTo>
                  <a:pt x="5112" y="930"/>
                  <a:pt x="5008" y="1029"/>
                  <a:pt x="4898" y="1127"/>
                </a:cubicBezTo>
                <a:cubicBezTo>
                  <a:pt x="4717" y="1303"/>
                  <a:pt x="4826" y="1370"/>
                  <a:pt x="4747" y="1545"/>
                </a:cubicBezTo>
                <a:cubicBezTo>
                  <a:pt x="4644" y="1787"/>
                  <a:pt x="4662" y="1666"/>
                  <a:pt x="4475" y="1842"/>
                </a:cubicBezTo>
                <a:cubicBezTo>
                  <a:pt x="4353" y="1957"/>
                  <a:pt x="4178" y="1878"/>
                  <a:pt x="4238" y="2145"/>
                </a:cubicBezTo>
                <a:cubicBezTo>
                  <a:pt x="4075" y="2151"/>
                  <a:pt x="3948" y="2260"/>
                  <a:pt x="3863" y="2399"/>
                </a:cubicBezTo>
                <a:cubicBezTo>
                  <a:pt x="3835" y="2390"/>
                  <a:pt x="3812" y="2387"/>
                  <a:pt x="3792" y="2387"/>
                </a:cubicBezTo>
                <a:cubicBezTo>
                  <a:pt x="3723" y="2387"/>
                  <a:pt x="3685" y="2423"/>
                  <a:pt x="3597" y="2423"/>
                </a:cubicBezTo>
                <a:cubicBezTo>
                  <a:pt x="3573" y="2665"/>
                  <a:pt x="3452" y="2710"/>
                  <a:pt x="3316" y="2710"/>
                </a:cubicBezTo>
                <a:cubicBezTo>
                  <a:pt x="3245" y="2710"/>
                  <a:pt x="3169" y="2698"/>
                  <a:pt x="3100" y="2695"/>
                </a:cubicBezTo>
                <a:cubicBezTo>
                  <a:pt x="3069" y="2695"/>
                  <a:pt x="3012" y="2694"/>
                  <a:pt x="2951" y="2694"/>
                </a:cubicBezTo>
                <a:cubicBezTo>
                  <a:pt x="2859" y="2694"/>
                  <a:pt x="2756" y="2698"/>
                  <a:pt x="2713" y="2720"/>
                </a:cubicBezTo>
                <a:cubicBezTo>
                  <a:pt x="2513" y="2817"/>
                  <a:pt x="2628" y="2865"/>
                  <a:pt x="2525" y="2992"/>
                </a:cubicBezTo>
                <a:cubicBezTo>
                  <a:pt x="2374" y="3186"/>
                  <a:pt x="2204" y="3398"/>
                  <a:pt x="2138" y="3634"/>
                </a:cubicBezTo>
                <a:cubicBezTo>
                  <a:pt x="2077" y="3834"/>
                  <a:pt x="2083" y="4033"/>
                  <a:pt x="1950" y="4239"/>
                </a:cubicBezTo>
                <a:cubicBezTo>
                  <a:pt x="1683" y="4621"/>
                  <a:pt x="1314" y="4942"/>
                  <a:pt x="927" y="5269"/>
                </a:cubicBezTo>
                <a:cubicBezTo>
                  <a:pt x="836" y="5347"/>
                  <a:pt x="533" y="5626"/>
                  <a:pt x="394" y="5874"/>
                </a:cubicBezTo>
                <a:cubicBezTo>
                  <a:pt x="267" y="5959"/>
                  <a:pt x="134" y="6044"/>
                  <a:pt x="0" y="6122"/>
                </a:cubicBezTo>
                <a:lnTo>
                  <a:pt x="0" y="18062"/>
                </a:lnTo>
                <a:lnTo>
                  <a:pt x="39626" y="18062"/>
                </a:lnTo>
                <a:cubicBezTo>
                  <a:pt x="39608" y="18031"/>
                  <a:pt x="39572" y="18001"/>
                  <a:pt x="39542" y="17971"/>
                </a:cubicBezTo>
                <a:cubicBezTo>
                  <a:pt x="38609" y="17044"/>
                  <a:pt x="38185" y="16397"/>
                  <a:pt x="36896" y="15876"/>
                </a:cubicBezTo>
                <a:cubicBezTo>
                  <a:pt x="35534" y="15319"/>
                  <a:pt x="34474" y="14732"/>
                  <a:pt x="33457" y="14005"/>
                </a:cubicBezTo>
                <a:cubicBezTo>
                  <a:pt x="33433" y="13957"/>
                  <a:pt x="33409" y="13920"/>
                  <a:pt x="33384" y="13884"/>
                </a:cubicBezTo>
                <a:cubicBezTo>
                  <a:pt x="33320" y="13745"/>
                  <a:pt x="33341" y="13423"/>
                  <a:pt x="33164" y="13423"/>
                </a:cubicBezTo>
                <a:cubicBezTo>
                  <a:pt x="33141" y="13423"/>
                  <a:pt x="33113" y="13429"/>
                  <a:pt x="33082" y="13442"/>
                </a:cubicBezTo>
                <a:cubicBezTo>
                  <a:pt x="33039" y="13248"/>
                  <a:pt x="32888" y="13061"/>
                  <a:pt x="32912" y="12824"/>
                </a:cubicBezTo>
                <a:cubicBezTo>
                  <a:pt x="32918" y="12679"/>
                  <a:pt x="32930" y="12383"/>
                  <a:pt x="32761" y="12274"/>
                </a:cubicBezTo>
                <a:cubicBezTo>
                  <a:pt x="32711" y="12240"/>
                  <a:pt x="32676" y="12227"/>
                  <a:pt x="32649" y="12227"/>
                </a:cubicBezTo>
                <a:cubicBezTo>
                  <a:pt x="32564" y="12227"/>
                  <a:pt x="32567" y="12363"/>
                  <a:pt x="32488" y="12437"/>
                </a:cubicBezTo>
                <a:cubicBezTo>
                  <a:pt x="32461" y="12465"/>
                  <a:pt x="32443" y="12473"/>
                  <a:pt x="32429" y="12473"/>
                </a:cubicBezTo>
                <a:cubicBezTo>
                  <a:pt x="32407" y="12473"/>
                  <a:pt x="32395" y="12453"/>
                  <a:pt x="32372" y="12453"/>
                </a:cubicBezTo>
                <a:cubicBezTo>
                  <a:pt x="32364" y="12453"/>
                  <a:pt x="32354" y="12455"/>
                  <a:pt x="32343" y="12461"/>
                </a:cubicBezTo>
                <a:cubicBezTo>
                  <a:pt x="32276" y="12491"/>
                  <a:pt x="32276" y="12522"/>
                  <a:pt x="32204" y="12576"/>
                </a:cubicBezTo>
                <a:cubicBezTo>
                  <a:pt x="32121" y="12633"/>
                  <a:pt x="32066" y="12655"/>
                  <a:pt x="32026" y="12655"/>
                </a:cubicBezTo>
                <a:cubicBezTo>
                  <a:pt x="31906" y="12655"/>
                  <a:pt x="31935" y="12444"/>
                  <a:pt x="31762" y="12370"/>
                </a:cubicBezTo>
                <a:cubicBezTo>
                  <a:pt x="31798" y="12189"/>
                  <a:pt x="31556" y="12158"/>
                  <a:pt x="31471" y="12037"/>
                </a:cubicBezTo>
                <a:cubicBezTo>
                  <a:pt x="31425" y="11970"/>
                  <a:pt x="31335" y="11795"/>
                  <a:pt x="31258" y="11795"/>
                </a:cubicBezTo>
                <a:cubicBezTo>
                  <a:pt x="31224" y="11795"/>
                  <a:pt x="31193" y="11830"/>
                  <a:pt x="31168" y="11922"/>
                </a:cubicBezTo>
                <a:cubicBezTo>
                  <a:pt x="31066" y="11856"/>
                  <a:pt x="30920" y="11928"/>
                  <a:pt x="30805" y="11838"/>
                </a:cubicBezTo>
                <a:cubicBezTo>
                  <a:pt x="30690" y="11747"/>
                  <a:pt x="30745" y="11614"/>
                  <a:pt x="30714" y="11474"/>
                </a:cubicBezTo>
                <a:cubicBezTo>
                  <a:pt x="30690" y="11371"/>
                  <a:pt x="30630" y="11293"/>
                  <a:pt x="30599" y="11196"/>
                </a:cubicBezTo>
                <a:cubicBezTo>
                  <a:pt x="30563" y="11063"/>
                  <a:pt x="30648" y="11002"/>
                  <a:pt x="30436" y="10984"/>
                </a:cubicBezTo>
                <a:cubicBezTo>
                  <a:pt x="30466" y="10833"/>
                  <a:pt x="30309" y="10778"/>
                  <a:pt x="30194" y="10772"/>
                </a:cubicBezTo>
                <a:cubicBezTo>
                  <a:pt x="30188" y="10742"/>
                  <a:pt x="30169" y="10718"/>
                  <a:pt x="30169" y="10681"/>
                </a:cubicBezTo>
                <a:cubicBezTo>
                  <a:pt x="30114" y="10663"/>
                  <a:pt x="30051" y="10637"/>
                  <a:pt x="29986" y="10637"/>
                </a:cubicBezTo>
                <a:cubicBezTo>
                  <a:pt x="29967" y="10637"/>
                  <a:pt x="29947" y="10639"/>
                  <a:pt x="29927" y="10645"/>
                </a:cubicBezTo>
                <a:cubicBezTo>
                  <a:pt x="29964" y="10699"/>
                  <a:pt x="29951" y="10736"/>
                  <a:pt x="29958" y="10790"/>
                </a:cubicBezTo>
                <a:cubicBezTo>
                  <a:pt x="29947" y="10792"/>
                  <a:pt x="29936" y="10792"/>
                  <a:pt x="29926" y="10792"/>
                </a:cubicBezTo>
                <a:cubicBezTo>
                  <a:pt x="29831" y="10792"/>
                  <a:pt x="29781" y="10730"/>
                  <a:pt x="29691" y="10730"/>
                </a:cubicBezTo>
                <a:cubicBezTo>
                  <a:pt x="29676" y="10730"/>
                  <a:pt x="29660" y="10732"/>
                  <a:pt x="29643" y="10736"/>
                </a:cubicBezTo>
                <a:cubicBezTo>
                  <a:pt x="29629" y="10918"/>
                  <a:pt x="29544" y="11007"/>
                  <a:pt x="29405" y="11007"/>
                </a:cubicBezTo>
                <a:cubicBezTo>
                  <a:pt x="29358" y="11007"/>
                  <a:pt x="29306" y="10997"/>
                  <a:pt x="29249" y="10978"/>
                </a:cubicBezTo>
                <a:cubicBezTo>
                  <a:pt x="29231" y="10911"/>
                  <a:pt x="29225" y="10857"/>
                  <a:pt x="29201" y="10796"/>
                </a:cubicBezTo>
                <a:cubicBezTo>
                  <a:pt x="29183" y="10796"/>
                  <a:pt x="29164" y="10796"/>
                  <a:pt x="29146" y="10790"/>
                </a:cubicBezTo>
                <a:cubicBezTo>
                  <a:pt x="29170" y="10736"/>
                  <a:pt x="29183" y="10669"/>
                  <a:pt x="29177" y="10609"/>
                </a:cubicBezTo>
                <a:lnTo>
                  <a:pt x="29177" y="10609"/>
                </a:lnTo>
                <a:cubicBezTo>
                  <a:pt x="29171" y="10609"/>
                  <a:pt x="29165" y="10609"/>
                  <a:pt x="29160" y="10609"/>
                </a:cubicBezTo>
                <a:cubicBezTo>
                  <a:pt x="29052" y="10609"/>
                  <a:pt x="29022" y="10505"/>
                  <a:pt x="28915" y="10505"/>
                </a:cubicBezTo>
                <a:cubicBezTo>
                  <a:pt x="28909" y="10505"/>
                  <a:pt x="28904" y="10505"/>
                  <a:pt x="28898" y="10506"/>
                </a:cubicBezTo>
                <a:cubicBezTo>
                  <a:pt x="28898" y="10439"/>
                  <a:pt x="28898" y="10403"/>
                  <a:pt x="28953" y="10354"/>
                </a:cubicBezTo>
                <a:cubicBezTo>
                  <a:pt x="28807" y="10257"/>
                  <a:pt x="28953" y="10064"/>
                  <a:pt x="28771" y="9961"/>
                </a:cubicBezTo>
                <a:cubicBezTo>
                  <a:pt x="28771" y="9864"/>
                  <a:pt x="28771" y="9743"/>
                  <a:pt x="28862" y="9700"/>
                </a:cubicBezTo>
                <a:cubicBezTo>
                  <a:pt x="28801" y="9610"/>
                  <a:pt x="28807" y="9428"/>
                  <a:pt x="28741" y="9355"/>
                </a:cubicBezTo>
                <a:cubicBezTo>
                  <a:pt x="28732" y="9346"/>
                  <a:pt x="28720" y="9343"/>
                  <a:pt x="28706" y="9343"/>
                </a:cubicBezTo>
                <a:cubicBezTo>
                  <a:pt x="28677" y="9343"/>
                  <a:pt x="28639" y="9358"/>
                  <a:pt x="28606" y="9358"/>
                </a:cubicBezTo>
                <a:cubicBezTo>
                  <a:pt x="28593" y="9358"/>
                  <a:pt x="28581" y="9356"/>
                  <a:pt x="28571" y="9349"/>
                </a:cubicBezTo>
                <a:cubicBezTo>
                  <a:pt x="28535" y="9325"/>
                  <a:pt x="28511" y="9228"/>
                  <a:pt x="28498" y="9186"/>
                </a:cubicBezTo>
                <a:cubicBezTo>
                  <a:pt x="28468" y="9198"/>
                  <a:pt x="28402" y="9198"/>
                  <a:pt x="28365" y="9216"/>
                </a:cubicBezTo>
                <a:cubicBezTo>
                  <a:pt x="28365" y="9117"/>
                  <a:pt x="28328" y="9082"/>
                  <a:pt x="28282" y="9082"/>
                </a:cubicBezTo>
                <a:cubicBezTo>
                  <a:pt x="28235" y="9082"/>
                  <a:pt x="28178" y="9119"/>
                  <a:pt x="28141" y="9162"/>
                </a:cubicBezTo>
                <a:cubicBezTo>
                  <a:pt x="28056" y="9258"/>
                  <a:pt x="28056" y="9349"/>
                  <a:pt x="27899" y="9367"/>
                </a:cubicBezTo>
                <a:cubicBezTo>
                  <a:pt x="27893" y="9368"/>
                  <a:pt x="27887" y="9368"/>
                  <a:pt x="27881" y="9368"/>
                </a:cubicBezTo>
                <a:cubicBezTo>
                  <a:pt x="27825" y="9368"/>
                  <a:pt x="27787" y="9343"/>
                  <a:pt x="27754" y="9343"/>
                </a:cubicBezTo>
                <a:cubicBezTo>
                  <a:pt x="27742" y="9343"/>
                  <a:pt x="27723" y="9289"/>
                  <a:pt x="27687" y="9283"/>
                </a:cubicBezTo>
                <a:cubicBezTo>
                  <a:pt x="27651" y="9283"/>
                  <a:pt x="27639" y="9319"/>
                  <a:pt x="27608" y="9319"/>
                </a:cubicBezTo>
                <a:cubicBezTo>
                  <a:pt x="27572" y="9319"/>
                  <a:pt x="27512" y="9367"/>
                  <a:pt x="27439" y="9367"/>
                </a:cubicBezTo>
                <a:cubicBezTo>
                  <a:pt x="27386" y="9367"/>
                  <a:pt x="27365" y="9303"/>
                  <a:pt x="27300" y="9303"/>
                </a:cubicBezTo>
                <a:cubicBezTo>
                  <a:pt x="27291" y="9303"/>
                  <a:pt x="27281" y="9304"/>
                  <a:pt x="27269" y="9307"/>
                </a:cubicBezTo>
                <a:cubicBezTo>
                  <a:pt x="27324" y="9373"/>
                  <a:pt x="27288" y="9380"/>
                  <a:pt x="27288" y="9446"/>
                </a:cubicBezTo>
                <a:cubicBezTo>
                  <a:pt x="27263" y="9446"/>
                  <a:pt x="27239" y="9458"/>
                  <a:pt x="27215" y="9458"/>
                </a:cubicBezTo>
                <a:cubicBezTo>
                  <a:pt x="27227" y="9495"/>
                  <a:pt x="27227" y="9670"/>
                  <a:pt x="27154" y="9682"/>
                </a:cubicBezTo>
                <a:cubicBezTo>
                  <a:pt x="27149" y="9683"/>
                  <a:pt x="27144" y="9684"/>
                  <a:pt x="27139" y="9684"/>
                </a:cubicBezTo>
                <a:cubicBezTo>
                  <a:pt x="27068" y="9684"/>
                  <a:pt x="27055" y="9568"/>
                  <a:pt x="27004" y="9568"/>
                </a:cubicBezTo>
                <a:cubicBezTo>
                  <a:pt x="26988" y="9568"/>
                  <a:pt x="26969" y="9579"/>
                  <a:pt x="26942" y="9610"/>
                </a:cubicBezTo>
                <a:cubicBezTo>
                  <a:pt x="26894" y="9579"/>
                  <a:pt x="26840" y="9579"/>
                  <a:pt x="26779" y="9579"/>
                </a:cubicBezTo>
                <a:cubicBezTo>
                  <a:pt x="26773" y="9622"/>
                  <a:pt x="26749" y="9646"/>
                  <a:pt x="26724" y="9658"/>
                </a:cubicBezTo>
                <a:cubicBezTo>
                  <a:pt x="26463" y="9522"/>
                  <a:pt x="26214" y="9400"/>
                  <a:pt x="25969" y="9400"/>
                </a:cubicBezTo>
                <a:cubicBezTo>
                  <a:pt x="25823" y="9400"/>
                  <a:pt x="25677" y="9444"/>
                  <a:pt x="25532" y="9555"/>
                </a:cubicBezTo>
                <a:cubicBezTo>
                  <a:pt x="25515" y="9538"/>
                  <a:pt x="25499" y="9529"/>
                  <a:pt x="25472" y="9529"/>
                </a:cubicBezTo>
                <a:cubicBezTo>
                  <a:pt x="25450" y="9529"/>
                  <a:pt x="25421" y="9535"/>
                  <a:pt x="25380" y="9549"/>
                </a:cubicBezTo>
                <a:cubicBezTo>
                  <a:pt x="25356" y="9555"/>
                  <a:pt x="25356" y="9610"/>
                  <a:pt x="25314" y="9610"/>
                </a:cubicBezTo>
                <a:cubicBezTo>
                  <a:pt x="25271" y="9610"/>
                  <a:pt x="25296" y="9537"/>
                  <a:pt x="25265" y="9537"/>
                </a:cubicBezTo>
                <a:cubicBezTo>
                  <a:pt x="25199" y="9549"/>
                  <a:pt x="25211" y="9610"/>
                  <a:pt x="25138" y="9616"/>
                </a:cubicBezTo>
                <a:cubicBezTo>
                  <a:pt x="25138" y="9591"/>
                  <a:pt x="25120" y="9579"/>
                  <a:pt x="25120" y="9555"/>
                </a:cubicBezTo>
                <a:cubicBezTo>
                  <a:pt x="25094" y="9569"/>
                  <a:pt x="25070" y="9575"/>
                  <a:pt x="25051" y="9575"/>
                </a:cubicBezTo>
                <a:cubicBezTo>
                  <a:pt x="24978" y="9575"/>
                  <a:pt x="24956" y="9498"/>
                  <a:pt x="25033" y="9498"/>
                </a:cubicBezTo>
                <a:cubicBezTo>
                  <a:pt x="25041" y="9498"/>
                  <a:pt x="25049" y="9499"/>
                  <a:pt x="25060" y="9501"/>
                </a:cubicBezTo>
                <a:cubicBezTo>
                  <a:pt x="25078" y="9410"/>
                  <a:pt x="25150" y="9295"/>
                  <a:pt x="25084" y="9216"/>
                </a:cubicBezTo>
                <a:cubicBezTo>
                  <a:pt x="25053" y="9204"/>
                  <a:pt x="25035" y="9204"/>
                  <a:pt x="25011" y="9198"/>
                </a:cubicBezTo>
                <a:cubicBezTo>
                  <a:pt x="24969" y="9254"/>
                  <a:pt x="24929" y="9276"/>
                  <a:pt x="24878" y="9276"/>
                </a:cubicBezTo>
                <a:cubicBezTo>
                  <a:pt x="24841" y="9276"/>
                  <a:pt x="24798" y="9264"/>
                  <a:pt x="24745" y="9246"/>
                </a:cubicBezTo>
                <a:cubicBezTo>
                  <a:pt x="24720" y="9258"/>
                  <a:pt x="24696" y="9264"/>
                  <a:pt x="24684" y="9277"/>
                </a:cubicBezTo>
                <a:cubicBezTo>
                  <a:pt x="24690" y="9258"/>
                  <a:pt x="24684" y="9234"/>
                  <a:pt x="24690" y="9216"/>
                </a:cubicBezTo>
                <a:lnTo>
                  <a:pt x="24690" y="9216"/>
                </a:lnTo>
                <a:cubicBezTo>
                  <a:pt x="24676" y="9245"/>
                  <a:pt x="24653" y="9262"/>
                  <a:pt x="24636" y="9262"/>
                </a:cubicBezTo>
                <a:cubicBezTo>
                  <a:pt x="24617" y="9262"/>
                  <a:pt x="24605" y="9242"/>
                  <a:pt x="24618" y="9198"/>
                </a:cubicBezTo>
                <a:lnTo>
                  <a:pt x="24569" y="9198"/>
                </a:lnTo>
                <a:cubicBezTo>
                  <a:pt x="24569" y="9162"/>
                  <a:pt x="24581" y="9107"/>
                  <a:pt x="24605" y="9077"/>
                </a:cubicBezTo>
                <a:cubicBezTo>
                  <a:pt x="24636" y="9047"/>
                  <a:pt x="24733" y="9022"/>
                  <a:pt x="24745" y="9010"/>
                </a:cubicBezTo>
                <a:cubicBezTo>
                  <a:pt x="24769" y="8962"/>
                  <a:pt x="24708" y="8932"/>
                  <a:pt x="24696" y="8895"/>
                </a:cubicBezTo>
                <a:cubicBezTo>
                  <a:pt x="24690" y="8853"/>
                  <a:pt x="24690" y="8798"/>
                  <a:pt x="24696" y="8744"/>
                </a:cubicBezTo>
                <a:cubicBezTo>
                  <a:pt x="24694" y="8742"/>
                  <a:pt x="24691" y="8741"/>
                  <a:pt x="24687" y="8741"/>
                </a:cubicBezTo>
                <a:cubicBezTo>
                  <a:pt x="24679" y="8741"/>
                  <a:pt x="24668" y="8744"/>
                  <a:pt x="24660" y="8744"/>
                </a:cubicBezTo>
                <a:cubicBezTo>
                  <a:pt x="24660" y="8720"/>
                  <a:pt x="24654" y="8689"/>
                  <a:pt x="24660" y="8677"/>
                </a:cubicBezTo>
                <a:cubicBezTo>
                  <a:pt x="24647" y="8673"/>
                  <a:pt x="24636" y="8671"/>
                  <a:pt x="24625" y="8671"/>
                </a:cubicBezTo>
                <a:cubicBezTo>
                  <a:pt x="24591" y="8671"/>
                  <a:pt x="24567" y="8692"/>
                  <a:pt x="24539" y="8720"/>
                </a:cubicBezTo>
                <a:cubicBezTo>
                  <a:pt x="24545" y="8768"/>
                  <a:pt x="24539" y="8750"/>
                  <a:pt x="24521" y="8792"/>
                </a:cubicBezTo>
                <a:cubicBezTo>
                  <a:pt x="24509" y="8774"/>
                  <a:pt x="24490" y="8768"/>
                  <a:pt x="24484" y="8750"/>
                </a:cubicBezTo>
                <a:cubicBezTo>
                  <a:pt x="24430" y="8780"/>
                  <a:pt x="24448" y="8823"/>
                  <a:pt x="24400" y="8853"/>
                </a:cubicBezTo>
                <a:cubicBezTo>
                  <a:pt x="24400" y="8835"/>
                  <a:pt x="24400" y="8810"/>
                  <a:pt x="24394" y="8792"/>
                </a:cubicBezTo>
                <a:cubicBezTo>
                  <a:pt x="24363" y="8801"/>
                  <a:pt x="24331" y="8807"/>
                  <a:pt x="24298" y="8807"/>
                </a:cubicBezTo>
                <a:cubicBezTo>
                  <a:pt x="24286" y="8807"/>
                  <a:pt x="24273" y="8806"/>
                  <a:pt x="24260" y="8804"/>
                </a:cubicBezTo>
                <a:lnTo>
                  <a:pt x="24260" y="8804"/>
                </a:lnTo>
                <a:cubicBezTo>
                  <a:pt x="24272" y="8859"/>
                  <a:pt x="24248" y="8980"/>
                  <a:pt x="24200" y="9004"/>
                </a:cubicBezTo>
                <a:cubicBezTo>
                  <a:pt x="24200" y="8980"/>
                  <a:pt x="24188" y="8950"/>
                  <a:pt x="24188" y="8925"/>
                </a:cubicBezTo>
                <a:cubicBezTo>
                  <a:pt x="24165" y="8937"/>
                  <a:pt x="24142" y="8945"/>
                  <a:pt x="24122" y="8945"/>
                </a:cubicBezTo>
                <a:cubicBezTo>
                  <a:pt x="24099" y="8945"/>
                  <a:pt x="24082" y="8934"/>
                  <a:pt x="24079" y="8901"/>
                </a:cubicBezTo>
                <a:cubicBezTo>
                  <a:pt x="24067" y="8901"/>
                  <a:pt x="24061" y="8901"/>
                  <a:pt x="24055" y="8895"/>
                </a:cubicBezTo>
                <a:cubicBezTo>
                  <a:pt x="24048" y="8853"/>
                  <a:pt x="24048" y="8859"/>
                  <a:pt x="24000" y="8853"/>
                </a:cubicBezTo>
                <a:cubicBezTo>
                  <a:pt x="23987" y="8887"/>
                  <a:pt x="23963" y="8895"/>
                  <a:pt x="23936" y="8895"/>
                </a:cubicBezTo>
                <a:cubicBezTo>
                  <a:pt x="23913" y="8895"/>
                  <a:pt x="23886" y="8889"/>
                  <a:pt x="23861" y="8889"/>
                </a:cubicBezTo>
                <a:cubicBezTo>
                  <a:pt x="23848" y="8889"/>
                  <a:pt x="23836" y="8891"/>
                  <a:pt x="23824" y="8895"/>
                </a:cubicBezTo>
                <a:cubicBezTo>
                  <a:pt x="23818" y="8871"/>
                  <a:pt x="23806" y="8853"/>
                  <a:pt x="23794" y="8835"/>
                </a:cubicBezTo>
                <a:cubicBezTo>
                  <a:pt x="23782" y="8853"/>
                  <a:pt x="23746" y="8859"/>
                  <a:pt x="23734" y="8871"/>
                </a:cubicBezTo>
                <a:cubicBezTo>
                  <a:pt x="23746" y="8792"/>
                  <a:pt x="23697" y="8738"/>
                  <a:pt x="23715" y="8683"/>
                </a:cubicBezTo>
                <a:cubicBezTo>
                  <a:pt x="23703" y="8659"/>
                  <a:pt x="23685" y="8647"/>
                  <a:pt x="23661" y="8629"/>
                </a:cubicBezTo>
                <a:cubicBezTo>
                  <a:pt x="23643" y="8653"/>
                  <a:pt x="23637" y="8653"/>
                  <a:pt x="23625" y="8671"/>
                </a:cubicBezTo>
                <a:cubicBezTo>
                  <a:pt x="23625" y="8653"/>
                  <a:pt x="23625" y="8641"/>
                  <a:pt x="23613" y="8623"/>
                </a:cubicBezTo>
                <a:cubicBezTo>
                  <a:pt x="23610" y="8624"/>
                  <a:pt x="23607" y="8624"/>
                  <a:pt x="23604" y="8624"/>
                </a:cubicBezTo>
                <a:cubicBezTo>
                  <a:pt x="23555" y="8624"/>
                  <a:pt x="23450" y="8508"/>
                  <a:pt x="23397" y="8508"/>
                </a:cubicBezTo>
                <a:cubicBezTo>
                  <a:pt x="23374" y="8508"/>
                  <a:pt x="23361" y="8528"/>
                  <a:pt x="23364" y="8586"/>
                </a:cubicBezTo>
                <a:lnTo>
                  <a:pt x="23395" y="8586"/>
                </a:lnTo>
                <a:cubicBezTo>
                  <a:pt x="23401" y="8629"/>
                  <a:pt x="23389" y="8677"/>
                  <a:pt x="23352" y="8707"/>
                </a:cubicBezTo>
                <a:cubicBezTo>
                  <a:pt x="23352" y="8689"/>
                  <a:pt x="23352" y="8677"/>
                  <a:pt x="23340" y="8659"/>
                </a:cubicBezTo>
                <a:lnTo>
                  <a:pt x="23280" y="8659"/>
                </a:lnTo>
                <a:cubicBezTo>
                  <a:pt x="23273" y="8683"/>
                  <a:pt x="23261" y="8701"/>
                  <a:pt x="23249" y="8714"/>
                </a:cubicBezTo>
                <a:cubicBezTo>
                  <a:pt x="23237" y="8684"/>
                  <a:pt x="23209" y="8666"/>
                  <a:pt x="23180" y="8666"/>
                </a:cubicBezTo>
                <a:cubicBezTo>
                  <a:pt x="23167" y="8666"/>
                  <a:pt x="23153" y="8670"/>
                  <a:pt x="23140" y="8677"/>
                </a:cubicBezTo>
                <a:cubicBezTo>
                  <a:pt x="23140" y="8689"/>
                  <a:pt x="23122" y="8720"/>
                  <a:pt x="23122" y="8732"/>
                </a:cubicBezTo>
                <a:cubicBezTo>
                  <a:pt x="23122" y="8720"/>
                  <a:pt x="23110" y="8677"/>
                  <a:pt x="23110" y="8653"/>
                </a:cubicBezTo>
                <a:cubicBezTo>
                  <a:pt x="23104" y="8654"/>
                  <a:pt x="23098" y="8654"/>
                  <a:pt x="23093" y="8654"/>
                </a:cubicBezTo>
                <a:cubicBezTo>
                  <a:pt x="23059" y="8654"/>
                  <a:pt x="23033" y="8641"/>
                  <a:pt x="23007" y="8641"/>
                </a:cubicBezTo>
                <a:cubicBezTo>
                  <a:pt x="23019" y="8611"/>
                  <a:pt x="23001" y="8562"/>
                  <a:pt x="23001" y="8532"/>
                </a:cubicBezTo>
                <a:cubicBezTo>
                  <a:pt x="22989" y="8532"/>
                  <a:pt x="22971" y="8538"/>
                  <a:pt x="22959" y="8538"/>
                </a:cubicBezTo>
                <a:cubicBezTo>
                  <a:pt x="22940" y="8508"/>
                  <a:pt x="22928" y="8508"/>
                  <a:pt x="22928" y="8471"/>
                </a:cubicBezTo>
                <a:cubicBezTo>
                  <a:pt x="22916" y="8471"/>
                  <a:pt x="22898" y="8465"/>
                  <a:pt x="22898" y="8459"/>
                </a:cubicBezTo>
                <a:cubicBezTo>
                  <a:pt x="22898" y="8471"/>
                  <a:pt x="22898" y="8490"/>
                  <a:pt x="22886" y="8502"/>
                </a:cubicBezTo>
                <a:cubicBezTo>
                  <a:pt x="22879" y="8497"/>
                  <a:pt x="22869" y="8496"/>
                  <a:pt x="22858" y="8496"/>
                </a:cubicBezTo>
                <a:cubicBezTo>
                  <a:pt x="22847" y="8496"/>
                  <a:pt x="22834" y="8497"/>
                  <a:pt x="22823" y="8497"/>
                </a:cubicBezTo>
                <a:cubicBezTo>
                  <a:pt x="22817" y="8497"/>
                  <a:pt x="22811" y="8497"/>
                  <a:pt x="22807" y="8496"/>
                </a:cubicBezTo>
                <a:lnTo>
                  <a:pt x="22807" y="8538"/>
                </a:lnTo>
                <a:cubicBezTo>
                  <a:pt x="22778" y="8519"/>
                  <a:pt x="22756" y="8515"/>
                  <a:pt x="22735" y="8515"/>
                </a:cubicBezTo>
                <a:cubicBezTo>
                  <a:pt x="22721" y="8515"/>
                  <a:pt x="22708" y="8516"/>
                  <a:pt x="22693" y="8516"/>
                </a:cubicBezTo>
                <a:cubicBezTo>
                  <a:pt x="22675" y="8516"/>
                  <a:pt x="22656" y="8514"/>
                  <a:pt x="22632" y="8502"/>
                </a:cubicBezTo>
                <a:cubicBezTo>
                  <a:pt x="22638" y="8496"/>
                  <a:pt x="22644" y="8477"/>
                  <a:pt x="22656" y="8465"/>
                </a:cubicBezTo>
                <a:cubicBezTo>
                  <a:pt x="22632" y="8465"/>
                  <a:pt x="22583" y="8435"/>
                  <a:pt x="22553" y="8435"/>
                </a:cubicBezTo>
                <a:cubicBezTo>
                  <a:pt x="22553" y="8381"/>
                  <a:pt x="22583" y="8350"/>
                  <a:pt x="22595" y="8308"/>
                </a:cubicBezTo>
                <a:cubicBezTo>
                  <a:pt x="22595" y="8308"/>
                  <a:pt x="22547" y="8235"/>
                  <a:pt x="22547" y="8223"/>
                </a:cubicBezTo>
                <a:lnTo>
                  <a:pt x="22547" y="8223"/>
                </a:lnTo>
                <a:cubicBezTo>
                  <a:pt x="22556" y="8225"/>
                  <a:pt x="22564" y="8225"/>
                  <a:pt x="22573" y="8225"/>
                </a:cubicBezTo>
                <a:cubicBezTo>
                  <a:pt x="22629" y="8225"/>
                  <a:pt x="22677" y="8192"/>
                  <a:pt x="22698" y="8144"/>
                </a:cubicBezTo>
                <a:cubicBezTo>
                  <a:pt x="22711" y="8154"/>
                  <a:pt x="22722" y="8158"/>
                  <a:pt x="22731" y="8158"/>
                </a:cubicBezTo>
                <a:cubicBezTo>
                  <a:pt x="22769" y="8158"/>
                  <a:pt x="22778" y="8086"/>
                  <a:pt x="22783" y="8042"/>
                </a:cubicBezTo>
                <a:cubicBezTo>
                  <a:pt x="22783" y="8042"/>
                  <a:pt x="22759" y="8035"/>
                  <a:pt x="22759" y="8023"/>
                </a:cubicBezTo>
                <a:cubicBezTo>
                  <a:pt x="22910" y="7957"/>
                  <a:pt x="22753" y="7902"/>
                  <a:pt x="22777" y="7799"/>
                </a:cubicBezTo>
                <a:cubicBezTo>
                  <a:pt x="22735" y="7793"/>
                  <a:pt x="22716" y="7769"/>
                  <a:pt x="22674" y="7769"/>
                </a:cubicBezTo>
                <a:cubicBezTo>
                  <a:pt x="22686" y="7745"/>
                  <a:pt x="22668" y="7709"/>
                  <a:pt x="22668" y="7684"/>
                </a:cubicBezTo>
                <a:cubicBezTo>
                  <a:pt x="22644" y="7709"/>
                  <a:pt x="22626" y="7715"/>
                  <a:pt x="22601" y="7745"/>
                </a:cubicBezTo>
                <a:cubicBezTo>
                  <a:pt x="22583" y="7745"/>
                  <a:pt x="22577" y="7739"/>
                  <a:pt x="22565" y="7739"/>
                </a:cubicBezTo>
                <a:cubicBezTo>
                  <a:pt x="22571" y="7709"/>
                  <a:pt x="22553" y="7660"/>
                  <a:pt x="22553" y="7624"/>
                </a:cubicBezTo>
                <a:cubicBezTo>
                  <a:pt x="22526" y="7640"/>
                  <a:pt x="22494" y="7647"/>
                  <a:pt x="22470" y="7669"/>
                </a:cubicBezTo>
                <a:lnTo>
                  <a:pt x="22470" y="7669"/>
                </a:lnTo>
                <a:cubicBezTo>
                  <a:pt x="22434" y="7638"/>
                  <a:pt x="22464" y="7580"/>
                  <a:pt x="22511" y="7551"/>
                </a:cubicBezTo>
                <a:cubicBezTo>
                  <a:pt x="22547" y="7406"/>
                  <a:pt x="22353" y="7351"/>
                  <a:pt x="22371" y="7224"/>
                </a:cubicBezTo>
                <a:cubicBezTo>
                  <a:pt x="22361" y="7221"/>
                  <a:pt x="22351" y="7220"/>
                  <a:pt x="22342" y="7220"/>
                </a:cubicBezTo>
                <a:cubicBezTo>
                  <a:pt x="22276" y="7220"/>
                  <a:pt x="22262" y="7293"/>
                  <a:pt x="22262" y="7357"/>
                </a:cubicBezTo>
                <a:cubicBezTo>
                  <a:pt x="22244" y="7351"/>
                  <a:pt x="22232" y="7351"/>
                  <a:pt x="22214" y="7345"/>
                </a:cubicBezTo>
                <a:cubicBezTo>
                  <a:pt x="22217" y="7296"/>
                  <a:pt x="22194" y="7274"/>
                  <a:pt x="22168" y="7274"/>
                </a:cubicBezTo>
                <a:cubicBezTo>
                  <a:pt x="22134" y="7274"/>
                  <a:pt x="22093" y="7311"/>
                  <a:pt x="22093" y="7369"/>
                </a:cubicBezTo>
                <a:cubicBezTo>
                  <a:pt x="22091" y="7371"/>
                  <a:pt x="22087" y="7372"/>
                  <a:pt x="22083" y="7372"/>
                </a:cubicBezTo>
                <a:cubicBezTo>
                  <a:pt x="22075" y="7372"/>
                  <a:pt x="22065" y="7369"/>
                  <a:pt x="22057" y="7369"/>
                </a:cubicBezTo>
                <a:cubicBezTo>
                  <a:pt x="22032" y="7412"/>
                  <a:pt x="22032" y="7412"/>
                  <a:pt x="21978" y="7430"/>
                </a:cubicBezTo>
                <a:cubicBezTo>
                  <a:pt x="21972" y="7436"/>
                  <a:pt x="21990" y="7448"/>
                  <a:pt x="21978" y="7466"/>
                </a:cubicBezTo>
                <a:cubicBezTo>
                  <a:pt x="21911" y="7472"/>
                  <a:pt x="21929" y="7533"/>
                  <a:pt x="21869" y="7569"/>
                </a:cubicBezTo>
                <a:cubicBezTo>
                  <a:pt x="21942" y="7587"/>
                  <a:pt x="21960" y="7654"/>
                  <a:pt x="22020" y="7709"/>
                </a:cubicBezTo>
                <a:cubicBezTo>
                  <a:pt x="22015" y="7716"/>
                  <a:pt x="22011" y="7719"/>
                  <a:pt x="22008" y="7719"/>
                </a:cubicBezTo>
                <a:cubicBezTo>
                  <a:pt x="22003" y="7719"/>
                  <a:pt x="21999" y="7715"/>
                  <a:pt x="21996" y="7715"/>
                </a:cubicBezTo>
                <a:cubicBezTo>
                  <a:pt x="22026" y="7763"/>
                  <a:pt x="22020" y="7781"/>
                  <a:pt x="21978" y="7805"/>
                </a:cubicBezTo>
                <a:cubicBezTo>
                  <a:pt x="21972" y="7842"/>
                  <a:pt x="21966" y="7842"/>
                  <a:pt x="21942" y="7866"/>
                </a:cubicBezTo>
                <a:cubicBezTo>
                  <a:pt x="21933" y="7824"/>
                  <a:pt x="21910" y="7782"/>
                  <a:pt x="21885" y="7782"/>
                </a:cubicBezTo>
                <a:cubicBezTo>
                  <a:pt x="21874" y="7782"/>
                  <a:pt x="21862" y="7791"/>
                  <a:pt x="21851" y="7811"/>
                </a:cubicBezTo>
                <a:cubicBezTo>
                  <a:pt x="21847" y="7811"/>
                  <a:pt x="21843" y="7810"/>
                  <a:pt x="21839" y="7810"/>
                </a:cubicBezTo>
                <a:cubicBezTo>
                  <a:pt x="21806" y="7810"/>
                  <a:pt x="21775" y="7830"/>
                  <a:pt x="21748" y="7830"/>
                </a:cubicBezTo>
                <a:cubicBezTo>
                  <a:pt x="21753" y="7886"/>
                  <a:pt x="21723" y="7921"/>
                  <a:pt x="21670" y="7921"/>
                </a:cubicBezTo>
                <a:cubicBezTo>
                  <a:pt x="21666" y="7921"/>
                  <a:pt x="21661" y="7921"/>
                  <a:pt x="21657" y="7920"/>
                </a:cubicBezTo>
                <a:cubicBezTo>
                  <a:pt x="21645" y="7945"/>
                  <a:pt x="21633" y="7957"/>
                  <a:pt x="21627" y="7975"/>
                </a:cubicBezTo>
                <a:cubicBezTo>
                  <a:pt x="21602" y="7936"/>
                  <a:pt x="21481" y="7870"/>
                  <a:pt x="21403" y="7870"/>
                </a:cubicBezTo>
                <a:cubicBezTo>
                  <a:pt x="21383" y="7870"/>
                  <a:pt x="21366" y="7874"/>
                  <a:pt x="21354" y="7884"/>
                </a:cubicBezTo>
                <a:cubicBezTo>
                  <a:pt x="21330" y="7902"/>
                  <a:pt x="21354" y="7981"/>
                  <a:pt x="21330" y="8017"/>
                </a:cubicBezTo>
                <a:cubicBezTo>
                  <a:pt x="21300" y="8054"/>
                  <a:pt x="21215" y="8005"/>
                  <a:pt x="21233" y="8114"/>
                </a:cubicBezTo>
                <a:cubicBezTo>
                  <a:pt x="21239" y="8126"/>
                  <a:pt x="21263" y="8138"/>
                  <a:pt x="21269" y="8138"/>
                </a:cubicBezTo>
                <a:cubicBezTo>
                  <a:pt x="21215" y="8144"/>
                  <a:pt x="21148" y="8138"/>
                  <a:pt x="21142" y="8199"/>
                </a:cubicBezTo>
                <a:lnTo>
                  <a:pt x="21094" y="8199"/>
                </a:lnTo>
                <a:cubicBezTo>
                  <a:pt x="21112" y="8223"/>
                  <a:pt x="21112" y="8272"/>
                  <a:pt x="21118" y="8296"/>
                </a:cubicBezTo>
                <a:cubicBezTo>
                  <a:pt x="21114" y="8295"/>
                  <a:pt x="21109" y="8294"/>
                  <a:pt x="21103" y="8294"/>
                </a:cubicBezTo>
                <a:cubicBezTo>
                  <a:pt x="21044" y="8294"/>
                  <a:pt x="20916" y="8348"/>
                  <a:pt x="20888" y="8387"/>
                </a:cubicBezTo>
                <a:cubicBezTo>
                  <a:pt x="20869" y="8352"/>
                  <a:pt x="20845" y="8339"/>
                  <a:pt x="20816" y="8339"/>
                </a:cubicBezTo>
                <a:cubicBezTo>
                  <a:pt x="20799" y="8339"/>
                  <a:pt x="20781" y="8344"/>
                  <a:pt x="20761" y="8350"/>
                </a:cubicBezTo>
                <a:cubicBezTo>
                  <a:pt x="20737" y="8332"/>
                  <a:pt x="20719" y="8320"/>
                  <a:pt x="20700" y="8302"/>
                </a:cubicBezTo>
                <a:cubicBezTo>
                  <a:pt x="20700" y="8290"/>
                  <a:pt x="20694" y="8272"/>
                  <a:pt x="20694" y="8259"/>
                </a:cubicBezTo>
                <a:cubicBezTo>
                  <a:pt x="20646" y="8114"/>
                  <a:pt x="20664" y="8072"/>
                  <a:pt x="20761" y="7951"/>
                </a:cubicBezTo>
                <a:cubicBezTo>
                  <a:pt x="20827" y="7866"/>
                  <a:pt x="20870" y="7787"/>
                  <a:pt x="20888" y="7690"/>
                </a:cubicBezTo>
                <a:cubicBezTo>
                  <a:pt x="20906" y="7587"/>
                  <a:pt x="20906" y="7533"/>
                  <a:pt x="20906" y="7424"/>
                </a:cubicBezTo>
                <a:cubicBezTo>
                  <a:pt x="20906" y="7327"/>
                  <a:pt x="20967" y="7236"/>
                  <a:pt x="21021" y="7152"/>
                </a:cubicBezTo>
                <a:cubicBezTo>
                  <a:pt x="21026" y="7170"/>
                  <a:pt x="21041" y="7188"/>
                  <a:pt x="21053" y="7188"/>
                </a:cubicBezTo>
                <a:cubicBezTo>
                  <a:pt x="21057" y="7188"/>
                  <a:pt x="21061" y="7186"/>
                  <a:pt x="21064" y="7182"/>
                </a:cubicBezTo>
                <a:lnTo>
                  <a:pt x="21064" y="7182"/>
                </a:lnTo>
                <a:cubicBezTo>
                  <a:pt x="21054" y="7206"/>
                  <a:pt x="21075" y="7237"/>
                  <a:pt x="21099" y="7237"/>
                </a:cubicBezTo>
                <a:cubicBezTo>
                  <a:pt x="21105" y="7237"/>
                  <a:pt x="21112" y="7235"/>
                  <a:pt x="21118" y="7230"/>
                </a:cubicBezTo>
                <a:cubicBezTo>
                  <a:pt x="21123" y="7248"/>
                  <a:pt x="21141" y="7277"/>
                  <a:pt x="21152" y="7277"/>
                </a:cubicBezTo>
                <a:cubicBezTo>
                  <a:pt x="21156" y="7277"/>
                  <a:pt x="21159" y="7274"/>
                  <a:pt x="21160" y="7267"/>
                </a:cubicBezTo>
                <a:cubicBezTo>
                  <a:pt x="21171" y="7280"/>
                  <a:pt x="21186" y="7286"/>
                  <a:pt x="21200" y="7286"/>
                </a:cubicBezTo>
                <a:cubicBezTo>
                  <a:pt x="21218" y="7286"/>
                  <a:pt x="21233" y="7275"/>
                  <a:pt x="21233" y="7254"/>
                </a:cubicBezTo>
                <a:cubicBezTo>
                  <a:pt x="21238" y="7258"/>
                  <a:pt x="21244" y="7259"/>
                  <a:pt x="21251" y="7259"/>
                </a:cubicBezTo>
                <a:cubicBezTo>
                  <a:pt x="21270" y="7259"/>
                  <a:pt x="21291" y="7247"/>
                  <a:pt x="21282" y="7224"/>
                </a:cubicBezTo>
                <a:cubicBezTo>
                  <a:pt x="21306" y="7224"/>
                  <a:pt x="21354" y="7212"/>
                  <a:pt x="21336" y="7176"/>
                </a:cubicBezTo>
                <a:lnTo>
                  <a:pt x="21336" y="7176"/>
                </a:lnTo>
                <a:cubicBezTo>
                  <a:pt x="21344" y="7178"/>
                  <a:pt x="21352" y="7179"/>
                  <a:pt x="21359" y="7179"/>
                </a:cubicBezTo>
                <a:cubicBezTo>
                  <a:pt x="21374" y="7179"/>
                  <a:pt x="21385" y="7172"/>
                  <a:pt x="21372" y="7152"/>
                </a:cubicBezTo>
                <a:lnTo>
                  <a:pt x="21372" y="7152"/>
                </a:lnTo>
                <a:cubicBezTo>
                  <a:pt x="21380" y="7158"/>
                  <a:pt x="21387" y="7160"/>
                  <a:pt x="21394" y="7160"/>
                </a:cubicBezTo>
                <a:cubicBezTo>
                  <a:pt x="21412" y="7160"/>
                  <a:pt x="21421" y="7138"/>
                  <a:pt x="21403" y="7115"/>
                </a:cubicBezTo>
                <a:cubicBezTo>
                  <a:pt x="21445" y="7109"/>
                  <a:pt x="21457" y="7079"/>
                  <a:pt x="21427" y="7055"/>
                </a:cubicBezTo>
                <a:cubicBezTo>
                  <a:pt x="21451" y="7055"/>
                  <a:pt x="21457" y="7030"/>
                  <a:pt x="21451" y="7018"/>
                </a:cubicBezTo>
                <a:cubicBezTo>
                  <a:pt x="21487" y="7012"/>
                  <a:pt x="21493" y="6982"/>
                  <a:pt x="21475" y="6958"/>
                </a:cubicBezTo>
                <a:lnTo>
                  <a:pt x="21475" y="6958"/>
                </a:lnTo>
                <a:cubicBezTo>
                  <a:pt x="21480" y="6959"/>
                  <a:pt x="21484" y="6960"/>
                  <a:pt x="21487" y="6960"/>
                </a:cubicBezTo>
                <a:cubicBezTo>
                  <a:pt x="21510" y="6960"/>
                  <a:pt x="21503" y="6925"/>
                  <a:pt x="21487" y="6909"/>
                </a:cubicBezTo>
                <a:cubicBezTo>
                  <a:pt x="21512" y="6897"/>
                  <a:pt x="21493" y="6867"/>
                  <a:pt x="21481" y="6861"/>
                </a:cubicBezTo>
                <a:cubicBezTo>
                  <a:pt x="21493" y="6861"/>
                  <a:pt x="21506" y="6758"/>
                  <a:pt x="21475" y="6752"/>
                </a:cubicBezTo>
                <a:cubicBezTo>
                  <a:pt x="21475" y="6752"/>
                  <a:pt x="21457" y="6740"/>
                  <a:pt x="21457" y="6728"/>
                </a:cubicBezTo>
                <a:cubicBezTo>
                  <a:pt x="21463" y="6716"/>
                  <a:pt x="21457" y="6710"/>
                  <a:pt x="21445" y="6697"/>
                </a:cubicBezTo>
                <a:cubicBezTo>
                  <a:pt x="21445" y="6687"/>
                  <a:pt x="21431" y="6666"/>
                  <a:pt x="21419" y="6666"/>
                </a:cubicBezTo>
                <a:cubicBezTo>
                  <a:pt x="21417" y="6666"/>
                  <a:pt x="21416" y="6667"/>
                  <a:pt x="21415" y="6667"/>
                </a:cubicBezTo>
                <a:cubicBezTo>
                  <a:pt x="21415" y="6655"/>
                  <a:pt x="21415" y="6649"/>
                  <a:pt x="21397" y="6643"/>
                </a:cubicBezTo>
                <a:cubicBezTo>
                  <a:pt x="21415" y="6613"/>
                  <a:pt x="21403" y="6546"/>
                  <a:pt x="21372" y="6528"/>
                </a:cubicBezTo>
                <a:cubicBezTo>
                  <a:pt x="21391" y="6510"/>
                  <a:pt x="21372" y="6479"/>
                  <a:pt x="21360" y="6479"/>
                </a:cubicBezTo>
                <a:cubicBezTo>
                  <a:pt x="21372" y="6473"/>
                  <a:pt x="21360" y="6395"/>
                  <a:pt x="21336" y="6383"/>
                </a:cubicBezTo>
                <a:cubicBezTo>
                  <a:pt x="21328" y="6370"/>
                  <a:pt x="21313" y="6357"/>
                  <a:pt x="21299" y="6357"/>
                </a:cubicBezTo>
                <a:cubicBezTo>
                  <a:pt x="21293" y="6357"/>
                  <a:pt x="21287" y="6359"/>
                  <a:pt x="21282" y="6364"/>
                </a:cubicBezTo>
                <a:cubicBezTo>
                  <a:pt x="21278" y="6357"/>
                  <a:pt x="21272" y="6352"/>
                  <a:pt x="21265" y="6352"/>
                </a:cubicBezTo>
                <a:cubicBezTo>
                  <a:pt x="21261" y="6352"/>
                  <a:pt x="21256" y="6354"/>
                  <a:pt x="21251" y="6358"/>
                </a:cubicBezTo>
                <a:cubicBezTo>
                  <a:pt x="21247" y="6350"/>
                  <a:pt x="21240" y="6339"/>
                  <a:pt x="21230" y="6339"/>
                </a:cubicBezTo>
                <a:cubicBezTo>
                  <a:pt x="21225" y="6339"/>
                  <a:pt x="21221" y="6341"/>
                  <a:pt x="21215" y="6346"/>
                </a:cubicBezTo>
                <a:cubicBezTo>
                  <a:pt x="21211" y="6332"/>
                  <a:pt x="21201" y="6324"/>
                  <a:pt x="21192" y="6324"/>
                </a:cubicBezTo>
                <a:cubicBezTo>
                  <a:pt x="21186" y="6324"/>
                  <a:pt x="21181" y="6327"/>
                  <a:pt x="21179" y="6334"/>
                </a:cubicBezTo>
                <a:cubicBezTo>
                  <a:pt x="21175" y="6327"/>
                  <a:pt x="21167" y="6324"/>
                  <a:pt x="21160" y="6324"/>
                </a:cubicBezTo>
                <a:cubicBezTo>
                  <a:pt x="21155" y="6324"/>
                  <a:pt x="21151" y="6326"/>
                  <a:pt x="21148" y="6328"/>
                </a:cubicBezTo>
                <a:cubicBezTo>
                  <a:pt x="21136" y="6320"/>
                  <a:pt x="21123" y="6303"/>
                  <a:pt x="21111" y="6303"/>
                </a:cubicBezTo>
                <a:cubicBezTo>
                  <a:pt x="21105" y="6303"/>
                  <a:pt x="21100" y="6306"/>
                  <a:pt x="21094" y="6316"/>
                </a:cubicBezTo>
                <a:cubicBezTo>
                  <a:pt x="21087" y="6306"/>
                  <a:pt x="21075" y="6298"/>
                  <a:pt x="21062" y="6298"/>
                </a:cubicBezTo>
                <a:cubicBezTo>
                  <a:pt x="21052" y="6298"/>
                  <a:pt x="21041" y="6303"/>
                  <a:pt x="21033" y="6316"/>
                </a:cubicBezTo>
                <a:cubicBezTo>
                  <a:pt x="21033" y="6303"/>
                  <a:pt x="21020" y="6270"/>
                  <a:pt x="21006" y="6270"/>
                </a:cubicBezTo>
                <a:cubicBezTo>
                  <a:pt x="21001" y="6270"/>
                  <a:pt x="20996" y="6274"/>
                  <a:pt x="20991" y="6286"/>
                </a:cubicBezTo>
                <a:cubicBezTo>
                  <a:pt x="20979" y="6274"/>
                  <a:pt x="20970" y="6267"/>
                  <a:pt x="20960" y="6267"/>
                </a:cubicBezTo>
                <a:cubicBezTo>
                  <a:pt x="20955" y="6267"/>
                  <a:pt x="20949" y="6269"/>
                  <a:pt x="20943" y="6274"/>
                </a:cubicBezTo>
                <a:cubicBezTo>
                  <a:pt x="20935" y="6263"/>
                  <a:pt x="20921" y="6251"/>
                  <a:pt x="20908" y="6251"/>
                </a:cubicBezTo>
                <a:cubicBezTo>
                  <a:pt x="20900" y="6251"/>
                  <a:pt x="20893" y="6256"/>
                  <a:pt x="20888" y="6268"/>
                </a:cubicBezTo>
                <a:cubicBezTo>
                  <a:pt x="20884" y="6264"/>
                  <a:pt x="20879" y="6262"/>
                  <a:pt x="20875" y="6262"/>
                </a:cubicBezTo>
                <a:cubicBezTo>
                  <a:pt x="20865" y="6262"/>
                  <a:pt x="20856" y="6270"/>
                  <a:pt x="20852" y="6286"/>
                </a:cubicBezTo>
                <a:cubicBezTo>
                  <a:pt x="20870" y="6304"/>
                  <a:pt x="20840" y="6316"/>
                  <a:pt x="20840" y="6334"/>
                </a:cubicBezTo>
                <a:cubicBezTo>
                  <a:pt x="20822" y="6334"/>
                  <a:pt x="20799" y="6319"/>
                  <a:pt x="20778" y="6319"/>
                </a:cubicBezTo>
                <a:cubicBezTo>
                  <a:pt x="20770" y="6319"/>
                  <a:pt x="20762" y="6321"/>
                  <a:pt x="20755" y="6328"/>
                </a:cubicBezTo>
                <a:cubicBezTo>
                  <a:pt x="20744" y="6324"/>
                  <a:pt x="20725" y="6316"/>
                  <a:pt x="20713" y="6316"/>
                </a:cubicBezTo>
                <a:cubicBezTo>
                  <a:pt x="20706" y="6316"/>
                  <a:pt x="20700" y="6319"/>
                  <a:pt x="20700" y="6328"/>
                </a:cubicBezTo>
                <a:cubicBezTo>
                  <a:pt x="20694" y="6322"/>
                  <a:pt x="20687" y="6319"/>
                  <a:pt x="20681" y="6319"/>
                </a:cubicBezTo>
                <a:cubicBezTo>
                  <a:pt x="20675" y="6319"/>
                  <a:pt x="20670" y="6322"/>
                  <a:pt x="20670" y="6328"/>
                </a:cubicBezTo>
                <a:cubicBezTo>
                  <a:pt x="20668" y="6327"/>
                  <a:pt x="20666" y="6327"/>
                  <a:pt x="20663" y="6327"/>
                </a:cubicBezTo>
                <a:cubicBezTo>
                  <a:pt x="20652" y="6327"/>
                  <a:pt x="20640" y="6337"/>
                  <a:pt x="20640" y="6352"/>
                </a:cubicBezTo>
                <a:cubicBezTo>
                  <a:pt x="20636" y="6346"/>
                  <a:pt x="20630" y="6343"/>
                  <a:pt x="20624" y="6343"/>
                </a:cubicBezTo>
                <a:cubicBezTo>
                  <a:pt x="20614" y="6343"/>
                  <a:pt x="20603" y="6353"/>
                  <a:pt x="20603" y="6364"/>
                </a:cubicBezTo>
                <a:cubicBezTo>
                  <a:pt x="20599" y="6362"/>
                  <a:pt x="20595" y="6361"/>
                  <a:pt x="20590" y="6361"/>
                </a:cubicBezTo>
                <a:cubicBezTo>
                  <a:pt x="20570" y="6361"/>
                  <a:pt x="20550" y="6382"/>
                  <a:pt x="20555" y="6407"/>
                </a:cubicBezTo>
                <a:cubicBezTo>
                  <a:pt x="20551" y="6403"/>
                  <a:pt x="20547" y="6401"/>
                  <a:pt x="20543" y="6401"/>
                </a:cubicBezTo>
                <a:cubicBezTo>
                  <a:pt x="20526" y="6401"/>
                  <a:pt x="20509" y="6425"/>
                  <a:pt x="20519" y="6449"/>
                </a:cubicBezTo>
                <a:cubicBezTo>
                  <a:pt x="20512" y="6446"/>
                  <a:pt x="20507" y="6444"/>
                  <a:pt x="20502" y="6444"/>
                </a:cubicBezTo>
                <a:cubicBezTo>
                  <a:pt x="20489" y="6444"/>
                  <a:pt x="20482" y="6456"/>
                  <a:pt x="20482" y="6473"/>
                </a:cubicBezTo>
                <a:cubicBezTo>
                  <a:pt x="20464" y="6473"/>
                  <a:pt x="20452" y="6479"/>
                  <a:pt x="20452" y="6498"/>
                </a:cubicBezTo>
                <a:cubicBezTo>
                  <a:pt x="20448" y="6495"/>
                  <a:pt x="20444" y="6494"/>
                  <a:pt x="20440" y="6494"/>
                </a:cubicBezTo>
                <a:cubicBezTo>
                  <a:pt x="20427" y="6494"/>
                  <a:pt x="20417" y="6507"/>
                  <a:pt x="20422" y="6516"/>
                </a:cubicBezTo>
                <a:cubicBezTo>
                  <a:pt x="20416" y="6514"/>
                  <a:pt x="20410" y="6514"/>
                  <a:pt x="20403" y="6514"/>
                </a:cubicBezTo>
                <a:cubicBezTo>
                  <a:pt x="20381" y="6514"/>
                  <a:pt x="20355" y="6523"/>
                  <a:pt x="20355" y="6546"/>
                </a:cubicBezTo>
                <a:cubicBezTo>
                  <a:pt x="20331" y="6546"/>
                  <a:pt x="20325" y="6570"/>
                  <a:pt x="20331" y="6588"/>
                </a:cubicBezTo>
                <a:cubicBezTo>
                  <a:pt x="20326" y="6586"/>
                  <a:pt x="20321" y="6585"/>
                  <a:pt x="20317" y="6585"/>
                </a:cubicBezTo>
                <a:cubicBezTo>
                  <a:pt x="20299" y="6585"/>
                  <a:pt x="20296" y="6606"/>
                  <a:pt x="20301" y="6631"/>
                </a:cubicBezTo>
                <a:cubicBezTo>
                  <a:pt x="20277" y="6631"/>
                  <a:pt x="20264" y="6649"/>
                  <a:pt x="20264" y="6667"/>
                </a:cubicBezTo>
                <a:cubicBezTo>
                  <a:pt x="20261" y="6666"/>
                  <a:pt x="20258" y="6666"/>
                  <a:pt x="20255" y="6666"/>
                </a:cubicBezTo>
                <a:cubicBezTo>
                  <a:pt x="20236" y="6666"/>
                  <a:pt x="20224" y="6682"/>
                  <a:pt x="20234" y="6697"/>
                </a:cubicBezTo>
                <a:cubicBezTo>
                  <a:pt x="20204" y="6710"/>
                  <a:pt x="20204" y="6728"/>
                  <a:pt x="20192" y="6752"/>
                </a:cubicBezTo>
                <a:cubicBezTo>
                  <a:pt x="20180" y="6770"/>
                  <a:pt x="20143" y="6782"/>
                  <a:pt x="20174" y="6806"/>
                </a:cubicBezTo>
                <a:cubicBezTo>
                  <a:pt x="20155" y="6812"/>
                  <a:pt x="20155" y="6831"/>
                  <a:pt x="20162" y="6843"/>
                </a:cubicBezTo>
                <a:cubicBezTo>
                  <a:pt x="20143" y="6843"/>
                  <a:pt x="20131" y="6867"/>
                  <a:pt x="20143" y="6879"/>
                </a:cubicBezTo>
                <a:lnTo>
                  <a:pt x="20131" y="6879"/>
                </a:lnTo>
                <a:cubicBezTo>
                  <a:pt x="20122" y="6879"/>
                  <a:pt x="20099" y="6869"/>
                  <a:pt x="20081" y="6869"/>
                </a:cubicBezTo>
                <a:cubicBezTo>
                  <a:pt x="20075" y="6869"/>
                  <a:pt x="20069" y="6870"/>
                  <a:pt x="20065" y="6873"/>
                </a:cubicBezTo>
                <a:cubicBezTo>
                  <a:pt x="20060" y="6868"/>
                  <a:pt x="20051" y="6865"/>
                  <a:pt x="20042" y="6865"/>
                </a:cubicBezTo>
                <a:cubicBezTo>
                  <a:pt x="20028" y="6865"/>
                  <a:pt x="20015" y="6873"/>
                  <a:pt x="20022" y="6891"/>
                </a:cubicBezTo>
                <a:cubicBezTo>
                  <a:pt x="20018" y="6888"/>
                  <a:pt x="20014" y="6887"/>
                  <a:pt x="20011" y="6887"/>
                </a:cubicBezTo>
                <a:cubicBezTo>
                  <a:pt x="19998" y="6887"/>
                  <a:pt x="19989" y="6900"/>
                  <a:pt x="19980" y="6909"/>
                </a:cubicBezTo>
                <a:cubicBezTo>
                  <a:pt x="19976" y="6907"/>
                  <a:pt x="19970" y="6906"/>
                  <a:pt x="19964" y="6906"/>
                </a:cubicBezTo>
                <a:cubicBezTo>
                  <a:pt x="19951" y="6906"/>
                  <a:pt x="19938" y="6911"/>
                  <a:pt x="19938" y="6927"/>
                </a:cubicBezTo>
                <a:cubicBezTo>
                  <a:pt x="19919" y="6934"/>
                  <a:pt x="19913" y="6940"/>
                  <a:pt x="19919" y="6958"/>
                </a:cubicBezTo>
                <a:cubicBezTo>
                  <a:pt x="19901" y="6958"/>
                  <a:pt x="19889" y="6970"/>
                  <a:pt x="19907" y="6988"/>
                </a:cubicBezTo>
                <a:cubicBezTo>
                  <a:pt x="19889" y="6988"/>
                  <a:pt x="19883" y="6994"/>
                  <a:pt x="19889" y="7012"/>
                </a:cubicBezTo>
                <a:cubicBezTo>
                  <a:pt x="19884" y="7009"/>
                  <a:pt x="19879" y="7008"/>
                  <a:pt x="19873" y="7008"/>
                </a:cubicBezTo>
                <a:cubicBezTo>
                  <a:pt x="19858" y="7008"/>
                  <a:pt x="19842" y="7020"/>
                  <a:pt x="19847" y="7043"/>
                </a:cubicBezTo>
                <a:cubicBezTo>
                  <a:pt x="19822" y="7043"/>
                  <a:pt x="19798" y="7061"/>
                  <a:pt x="19810" y="7085"/>
                </a:cubicBezTo>
                <a:cubicBezTo>
                  <a:pt x="19780" y="7085"/>
                  <a:pt x="19780" y="7115"/>
                  <a:pt x="19798" y="7133"/>
                </a:cubicBezTo>
                <a:cubicBezTo>
                  <a:pt x="19795" y="7132"/>
                  <a:pt x="19791" y="7131"/>
                  <a:pt x="19788" y="7131"/>
                </a:cubicBezTo>
                <a:cubicBezTo>
                  <a:pt x="19768" y="7131"/>
                  <a:pt x="19770" y="7165"/>
                  <a:pt x="19786" y="7176"/>
                </a:cubicBezTo>
                <a:cubicBezTo>
                  <a:pt x="19750" y="7176"/>
                  <a:pt x="19756" y="7212"/>
                  <a:pt x="19762" y="7236"/>
                </a:cubicBezTo>
                <a:cubicBezTo>
                  <a:pt x="19732" y="7242"/>
                  <a:pt x="19732" y="7285"/>
                  <a:pt x="19738" y="7303"/>
                </a:cubicBezTo>
                <a:cubicBezTo>
                  <a:pt x="19720" y="7315"/>
                  <a:pt x="19701" y="7345"/>
                  <a:pt x="19732" y="7357"/>
                </a:cubicBezTo>
                <a:cubicBezTo>
                  <a:pt x="19726" y="7376"/>
                  <a:pt x="19732" y="7388"/>
                  <a:pt x="19738" y="7394"/>
                </a:cubicBezTo>
                <a:lnTo>
                  <a:pt x="19726" y="7412"/>
                </a:lnTo>
                <a:cubicBezTo>
                  <a:pt x="19707" y="7412"/>
                  <a:pt x="19671" y="7424"/>
                  <a:pt x="19671" y="7442"/>
                </a:cubicBezTo>
                <a:cubicBezTo>
                  <a:pt x="19647" y="7442"/>
                  <a:pt x="19641" y="7448"/>
                  <a:pt x="19635" y="7466"/>
                </a:cubicBezTo>
                <a:lnTo>
                  <a:pt x="19617" y="7515"/>
                </a:lnTo>
                <a:cubicBezTo>
                  <a:pt x="19617" y="7527"/>
                  <a:pt x="19617" y="7533"/>
                  <a:pt x="19628" y="7538"/>
                </a:cubicBezTo>
                <a:lnTo>
                  <a:pt x="19628" y="7538"/>
                </a:lnTo>
                <a:cubicBezTo>
                  <a:pt x="19428" y="7436"/>
                  <a:pt x="19223" y="7345"/>
                  <a:pt x="19072" y="7182"/>
                </a:cubicBezTo>
                <a:cubicBezTo>
                  <a:pt x="18860" y="6964"/>
                  <a:pt x="18666" y="6576"/>
                  <a:pt x="18357" y="6504"/>
                </a:cubicBezTo>
                <a:cubicBezTo>
                  <a:pt x="18345" y="6425"/>
                  <a:pt x="18309" y="6346"/>
                  <a:pt x="18248" y="6268"/>
                </a:cubicBezTo>
                <a:lnTo>
                  <a:pt x="18248" y="6268"/>
                </a:lnTo>
                <a:cubicBezTo>
                  <a:pt x="18297" y="6298"/>
                  <a:pt x="18345" y="6328"/>
                  <a:pt x="18394" y="6358"/>
                </a:cubicBezTo>
                <a:cubicBezTo>
                  <a:pt x="18444" y="6392"/>
                  <a:pt x="18515" y="6457"/>
                  <a:pt x="18583" y="6457"/>
                </a:cubicBezTo>
                <a:cubicBezTo>
                  <a:pt x="18588" y="6457"/>
                  <a:pt x="18594" y="6456"/>
                  <a:pt x="18599" y="6455"/>
                </a:cubicBezTo>
                <a:cubicBezTo>
                  <a:pt x="18460" y="6346"/>
                  <a:pt x="18327" y="6201"/>
                  <a:pt x="18188" y="6080"/>
                </a:cubicBezTo>
                <a:lnTo>
                  <a:pt x="18188" y="6080"/>
                </a:lnTo>
                <a:cubicBezTo>
                  <a:pt x="18218" y="6092"/>
                  <a:pt x="18254" y="6104"/>
                  <a:pt x="18285" y="6122"/>
                </a:cubicBezTo>
                <a:cubicBezTo>
                  <a:pt x="18327" y="6153"/>
                  <a:pt x="18345" y="6201"/>
                  <a:pt x="18388" y="6231"/>
                </a:cubicBezTo>
                <a:cubicBezTo>
                  <a:pt x="18369" y="6122"/>
                  <a:pt x="18273" y="6044"/>
                  <a:pt x="18206" y="5959"/>
                </a:cubicBezTo>
                <a:cubicBezTo>
                  <a:pt x="18345" y="5959"/>
                  <a:pt x="18478" y="6146"/>
                  <a:pt x="18521" y="6262"/>
                </a:cubicBezTo>
                <a:cubicBezTo>
                  <a:pt x="18521" y="6153"/>
                  <a:pt x="18436" y="6044"/>
                  <a:pt x="18406" y="5941"/>
                </a:cubicBezTo>
                <a:lnTo>
                  <a:pt x="18406" y="5941"/>
                </a:lnTo>
                <a:cubicBezTo>
                  <a:pt x="18497" y="6025"/>
                  <a:pt x="18648" y="6122"/>
                  <a:pt x="18678" y="6262"/>
                </a:cubicBezTo>
                <a:cubicBezTo>
                  <a:pt x="18690" y="6146"/>
                  <a:pt x="18575" y="6062"/>
                  <a:pt x="18557" y="5965"/>
                </a:cubicBezTo>
                <a:lnTo>
                  <a:pt x="18557" y="5965"/>
                </a:lnTo>
                <a:cubicBezTo>
                  <a:pt x="18721" y="6062"/>
                  <a:pt x="18811" y="6207"/>
                  <a:pt x="18902" y="6364"/>
                </a:cubicBezTo>
                <a:cubicBezTo>
                  <a:pt x="18932" y="6177"/>
                  <a:pt x="18739" y="6001"/>
                  <a:pt x="18606" y="5904"/>
                </a:cubicBezTo>
                <a:cubicBezTo>
                  <a:pt x="18708" y="5904"/>
                  <a:pt x="18860" y="5922"/>
                  <a:pt x="18945" y="5995"/>
                </a:cubicBezTo>
                <a:cubicBezTo>
                  <a:pt x="18920" y="5910"/>
                  <a:pt x="18739" y="5880"/>
                  <a:pt x="18666" y="5862"/>
                </a:cubicBezTo>
                <a:cubicBezTo>
                  <a:pt x="18575" y="5838"/>
                  <a:pt x="18454" y="5862"/>
                  <a:pt x="18369" y="5832"/>
                </a:cubicBezTo>
                <a:cubicBezTo>
                  <a:pt x="18466" y="5832"/>
                  <a:pt x="18690" y="5783"/>
                  <a:pt x="18763" y="5717"/>
                </a:cubicBezTo>
                <a:cubicBezTo>
                  <a:pt x="18740" y="5712"/>
                  <a:pt x="18716" y="5710"/>
                  <a:pt x="18692" y="5710"/>
                </a:cubicBezTo>
                <a:cubicBezTo>
                  <a:pt x="18610" y="5710"/>
                  <a:pt x="18522" y="5731"/>
                  <a:pt x="18442" y="5731"/>
                </a:cubicBezTo>
                <a:cubicBezTo>
                  <a:pt x="18366" y="5731"/>
                  <a:pt x="18296" y="5712"/>
                  <a:pt x="18242" y="5638"/>
                </a:cubicBezTo>
                <a:lnTo>
                  <a:pt x="18242" y="5638"/>
                </a:lnTo>
                <a:cubicBezTo>
                  <a:pt x="18268" y="5653"/>
                  <a:pt x="18299" y="5659"/>
                  <a:pt x="18332" y="5659"/>
                </a:cubicBezTo>
                <a:cubicBezTo>
                  <a:pt x="18393" y="5659"/>
                  <a:pt x="18457" y="5637"/>
                  <a:pt x="18497" y="5602"/>
                </a:cubicBezTo>
                <a:lnTo>
                  <a:pt x="18497" y="5602"/>
                </a:lnTo>
                <a:cubicBezTo>
                  <a:pt x="18491" y="5602"/>
                  <a:pt x="18486" y="5602"/>
                  <a:pt x="18481" y="5602"/>
                </a:cubicBezTo>
                <a:cubicBezTo>
                  <a:pt x="18397" y="5602"/>
                  <a:pt x="18329" y="5556"/>
                  <a:pt x="18266" y="5505"/>
                </a:cubicBezTo>
                <a:cubicBezTo>
                  <a:pt x="18280" y="5503"/>
                  <a:pt x="18293" y="5503"/>
                  <a:pt x="18305" y="5503"/>
                </a:cubicBezTo>
                <a:cubicBezTo>
                  <a:pt x="18453" y="5503"/>
                  <a:pt x="18587" y="5592"/>
                  <a:pt x="18727" y="5620"/>
                </a:cubicBezTo>
                <a:cubicBezTo>
                  <a:pt x="18618" y="5559"/>
                  <a:pt x="18527" y="5499"/>
                  <a:pt x="18406" y="5468"/>
                </a:cubicBezTo>
                <a:cubicBezTo>
                  <a:pt x="18303" y="5438"/>
                  <a:pt x="18188" y="5420"/>
                  <a:pt x="18091" y="5390"/>
                </a:cubicBezTo>
                <a:cubicBezTo>
                  <a:pt x="18126" y="5386"/>
                  <a:pt x="18159" y="5384"/>
                  <a:pt x="18192" y="5384"/>
                </a:cubicBezTo>
                <a:cubicBezTo>
                  <a:pt x="18270" y="5384"/>
                  <a:pt x="18342" y="5396"/>
                  <a:pt x="18424" y="5426"/>
                </a:cubicBezTo>
                <a:cubicBezTo>
                  <a:pt x="18363" y="5359"/>
                  <a:pt x="18248" y="5287"/>
                  <a:pt x="18164" y="5269"/>
                </a:cubicBezTo>
                <a:cubicBezTo>
                  <a:pt x="18179" y="5264"/>
                  <a:pt x="18196" y="5262"/>
                  <a:pt x="18214" y="5262"/>
                </a:cubicBezTo>
                <a:cubicBezTo>
                  <a:pt x="18290" y="5262"/>
                  <a:pt x="18385" y="5295"/>
                  <a:pt x="18448" y="5305"/>
                </a:cubicBezTo>
                <a:cubicBezTo>
                  <a:pt x="18484" y="5317"/>
                  <a:pt x="18515" y="5329"/>
                  <a:pt x="18545" y="5347"/>
                </a:cubicBezTo>
                <a:cubicBezTo>
                  <a:pt x="18484" y="5299"/>
                  <a:pt x="18430" y="5244"/>
                  <a:pt x="18333" y="5244"/>
                </a:cubicBezTo>
                <a:cubicBezTo>
                  <a:pt x="18406" y="5141"/>
                  <a:pt x="18630" y="5105"/>
                  <a:pt x="18751" y="5093"/>
                </a:cubicBezTo>
                <a:cubicBezTo>
                  <a:pt x="18728" y="5087"/>
                  <a:pt x="18704" y="5084"/>
                  <a:pt x="18678" y="5084"/>
                </a:cubicBezTo>
                <a:cubicBezTo>
                  <a:pt x="18538" y="5084"/>
                  <a:pt x="18372" y="5171"/>
                  <a:pt x="18248" y="5202"/>
                </a:cubicBezTo>
                <a:cubicBezTo>
                  <a:pt x="18303" y="5148"/>
                  <a:pt x="18436" y="5051"/>
                  <a:pt x="18484" y="4966"/>
                </a:cubicBezTo>
                <a:lnTo>
                  <a:pt x="18575" y="4990"/>
                </a:lnTo>
                <a:cubicBezTo>
                  <a:pt x="18551" y="4960"/>
                  <a:pt x="18527" y="4936"/>
                  <a:pt x="18497" y="4911"/>
                </a:cubicBezTo>
                <a:cubicBezTo>
                  <a:pt x="18424" y="4863"/>
                  <a:pt x="18327" y="4833"/>
                  <a:pt x="18242" y="4821"/>
                </a:cubicBezTo>
                <a:cubicBezTo>
                  <a:pt x="18400" y="4748"/>
                  <a:pt x="18587" y="4724"/>
                  <a:pt x="18727" y="4627"/>
                </a:cubicBezTo>
                <a:lnTo>
                  <a:pt x="18727" y="4627"/>
                </a:lnTo>
                <a:cubicBezTo>
                  <a:pt x="18569" y="4657"/>
                  <a:pt x="18394" y="4742"/>
                  <a:pt x="18236" y="4748"/>
                </a:cubicBezTo>
                <a:cubicBezTo>
                  <a:pt x="18297" y="4627"/>
                  <a:pt x="18515" y="4518"/>
                  <a:pt x="18630" y="4488"/>
                </a:cubicBezTo>
                <a:cubicBezTo>
                  <a:pt x="18515" y="4488"/>
                  <a:pt x="18418" y="4542"/>
                  <a:pt x="18303" y="4566"/>
                </a:cubicBezTo>
                <a:cubicBezTo>
                  <a:pt x="18388" y="4469"/>
                  <a:pt x="18527" y="4445"/>
                  <a:pt x="18618" y="4360"/>
                </a:cubicBezTo>
                <a:cubicBezTo>
                  <a:pt x="18612" y="4360"/>
                  <a:pt x="18606" y="4359"/>
                  <a:pt x="18601" y="4359"/>
                </a:cubicBezTo>
                <a:cubicBezTo>
                  <a:pt x="18510" y="4359"/>
                  <a:pt x="18425" y="4446"/>
                  <a:pt x="18339" y="4451"/>
                </a:cubicBezTo>
                <a:cubicBezTo>
                  <a:pt x="18424" y="4360"/>
                  <a:pt x="18497" y="4264"/>
                  <a:pt x="18599" y="4185"/>
                </a:cubicBezTo>
                <a:cubicBezTo>
                  <a:pt x="18672" y="4136"/>
                  <a:pt x="18763" y="4106"/>
                  <a:pt x="18842" y="4052"/>
                </a:cubicBezTo>
                <a:cubicBezTo>
                  <a:pt x="18832" y="4050"/>
                  <a:pt x="18823" y="4050"/>
                  <a:pt x="18814" y="4050"/>
                </a:cubicBezTo>
                <a:cubicBezTo>
                  <a:pt x="18634" y="4050"/>
                  <a:pt x="18502" y="4268"/>
                  <a:pt x="18363" y="4348"/>
                </a:cubicBezTo>
                <a:cubicBezTo>
                  <a:pt x="18357" y="4276"/>
                  <a:pt x="18363" y="4209"/>
                  <a:pt x="18363" y="4142"/>
                </a:cubicBezTo>
                <a:lnTo>
                  <a:pt x="18363" y="4142"/>
                </a:lnTo>
                <a:cubicBezTo>
                  <a:pt x="18309" y="4197"/>
                  <a:pt x="18254" y="4324"/>
                  <a:pt x="18224" y="4391"/>
                </a:cubicBezTo>
                <a:cubicBezTo>
                  <a:pt x="18218" y="4336"/>
                  <a:pt x="18248" y="4270"/>
                  <a:pt x="18224" y="4227"/>
                </a:cubicBezTo>
                <a:lnTo>
                  <a:pt x="18224" y="4227"/>
                </a:lnTo>
                <a:cubicBezTo>
                  <a:pt x="18164" y="4270"/>
                  <a:pt x="18121" y="4421"/>
                  <a:pt x="18073" y="4488"/>
                </a:cubicBezTo>
                <a:cubicBezTo>
                  <a:pt x="18036" y="4548"/>
                  <a:pt x="17982" y="4621"/>
                  <a:pt x="17921" y="4663"/>
                </a:cubicBezTo>
                <a:cubicBezTo>
                  <a:pt x="18030" y="4572"/>
                  <a:pt x="18036" y="4330"/>
                  <a:pt x="18030" y="4203"/>
                </a:cubicBezTo>
                <a:lnTo>
                  <a:pt x="18030" y="4203"/>
                </a:lnTo>
                <a:cubicBezTo>
                  <a:pt x="17952" y="4366"/>
                  <a:pt x="17873" y="4609"/>
                  <a:pt x="17722" y="4730"/>
                </a:cubicBezTo>
                <a:cubicBezTo>
                  <a:pt x="17740" y="4633"/>
                  <a:pt x="17770" y="4530"/>
                  <a:pt x="17800" y="4427"/>
                </a:cubicBezTo>
                <a:lnTo>
                  <a:pt x="17800" y="4427"/>
                </a:lnTo>
                <a:cubicBezTo>
                  <a:pt x="17764" y="4488"/>
                  <a:pt x="17728" y="4548"/>
                  <a:pt x="17679" y="4609"/>
                </a:cubicBezTo>
                <a:cubicBezTo>
                  <a:pt x="17679" y="4548"/>
                  <a:pt x="17703" y="4488"/>
                  <a:pt x="17703" y="4421"/>
                </a:cubicBezTo>
                <a:lnTo>
                  <a:pt x="17703" y="4421"/>
                </a:lnTo>
                <a:cubicBezTo>
                  <a:pt x="17697" y="4488"/>
                  <a:pt x="17631" y="4572"/>
                  <a:pt x="17582" y="4621"/>
                </a:cubicBezTo>
                <a:cubicBezTo>
                  <a:pt x="17576" y="4536"/>
                  <a:pt x="17661" y="4451"/>
                  <a:pt x="17661" y="4360"/>
                </a:cubicBezTo>
                <a:cubicBezTo>
                  <a:pt x="17667" y="4300"/>
                  <a:pt x="17649" y="4239"/>
                  <a:pt x="17631" y="4185"/>
                </a:cubicBezTo>
                <a:cubicBezTo>
                  <a:pt x="17613" y="4391"/>
                  <a:pt x="17552" y="4603"/>
                  <a:pt x="17395" y="4730"/>
                </a:cubicBezTo>
                <a:cubicBezTo>
                  <a:pt x="17419" y="4572"/>
                  <a:pt x="17467" y="4397"/>
                  <a:pt x="17492" y="4239"/>
                </a:cubicBezTo>
                <a:lnTo>
                  <a:pt x="17492" y="4239"/>
                </a:lnTo>
                <a:cubicBezTo>
                  <a:pt x="17407" y="4324"/>
                  <a:pt x="17407" y="4445"/>
                  <a:pt x="17364" y="4530"/>
                </a:cubicBezTo>
                <a:cubicBezTo>
                  <a:pt x="17358" y="4451"/>
                  <a:pt x="17340" y="4360"/>
                  <a:pt x="17304" y="4276"/>
                </a:cubicBezTo>
                <a:cubicBezTo>
                  <a:pt x="17316" y="4233"/>
                  <a:pt x="17334" y="4197"/>
                  <a:pt x="17334" y="4197"/>
                </a:cubicBezTo>
                <a:cubicBezTo>
                  <a:pt x="17286" y="4064"/>
                  <a:pt x="17183" y="4052"/>
                  <a:pt x="17134" y="3967"/>
                </a:cubicBezTo>
                <a:cubicBezTo>
                  <a:pt x="17056" y="3809"/>
                  <a:pt x="16977" y="3368"/>
                  <a:pt x="16844" y="3077"/>
                </a:cubicBezTo>
                <a:cubicBezTo>
                  <a:pt x="16874" y="3077"/>
                  <a:pt x="16916" y="3059"/>
                  <a:pt x="16922" y="3047"/>
                </a:cubicBezTo>
                <a:cubicBezTo>
                  <a:pt x="16935" y="3035"/>
                  <a:pt x="16935" y="3016"/>
                  <a:pt x="16941" y="3016"/>
                </a:cubicBezTo>
                <a:cubicBezTo>
                  <a:pt x="16944" y="3013"/>
                  <a:pt x="16947" y="3012"/>
                  <a:pt x="16952" y="3012"/>
                </a:cubicBezTo>
                <a:cubicBezTo>
                  <a:pt x="16964" y="3012"/>
                  <a:pt x="16981" y="3022"/>
                  <a:pt x="16995" y="3022"/>
                </a:cubicBezTo>
                <a:cubicBezTo>
                  <a:pt x="17007" y="3016"/>
                  <a:pt x="17001" y="2998"/>
                  <a:pt x="17031" y="2998"/>
                </a:cubicBezTo>
                <a:cubicBezTo>
                  <a:pt x="17056" y="2998"/>
                  <a:pt x="17062" y="2998"/>
                  <a:pt x="17074" y="3016"/>
                </a:cubicBezTo>
                <a:cubicBezTo>
                  <a:pt x="17086" y="3022"/>
                  <a:pt x="17068" y="3035"/>
                  <a:pt x="17092" y="3035"/>
                </a:cubicBezTo>
                <a:cubicBezTo>
                  <a:pt x="17104" y="3035"/>
                  <a:pt x="17116" y="3022"/>
                  <a:pt x="17098" y="3016"/>
                </a:cubicBezTo>
                <a:cubicBezTo>
                  <a:pt x="17104" y="3004"/>
                  <a:pt x="17128" y="2992"/>
                  <a:pt x="17116" y="2974"/>
                </a:cubicBezTo>
                <a:cubicBezTo>
                  <a:pt x="17110" y="2971"/>
                  <a:pt x="17104" y="2971"/>
                  <a:pt x="17099" y="2971"/>
                </a:cubicBezTo>
                <a:cubicBezTo>
                  <a:pt x="17093" y="2971"/>
                  <a:pt x="17089" y="2971"/>
                  <a:pt x="17086" y="2968"/>
                </a:cubicBezTo>
                <a:cubicBezTo>
                  <a:pt x="17074" y="2962"/>
                  <a:pt x="17074" y="2956"/>
                  <a:pt x="17068" y="2944"/>
                </a:cubicBezTo>
                <a:cubicBezTo>
                  <a:pt x="17062" y="2938"/>
                  <a:pt x="17056" y="2926"/>
                  <a:pt x="17037" y="2926"/>
                </a:cubicBezTo>
                <a:lnTo>
                  <a:pt x="17013" y="2926"/>
                </a:lnTo>
                <a:cubicBezTo>
                  <a:pt x="17007" y="2926"/>
                  <a:pt x="17007" y="2907"/>
                  <a:pt x="17007" y="2907"/>
                </a:cubicBezTo>
                <a:cubicBezTo>
                  <a:pt x="17001" y="2907"/>
                  <a:pt x="16977" y="2907"/>
                  <a:pt x="16977" y="2901"/>
                </a:cubicBezTo>
                <a:cubicBezTo>
                  <a:pt x="16965" y="2895"/>
                  <a:pt x="16971" y="2877"/>
                  <a:pt x="16953" y="2871"/>
                </a:cubicBezTo>
                <a:cubicBezTo>
                  <a:pt x="16949" y="2869"/>
                  <a:pt x="16940" y="2868"/>
                  <a:pt x="16929" y="2868"/>
                </a:cubicBezTo>
                <a:cubicBezTo>
                  <a:pt x="16908" y="2868"/>
                  <a:pt x="16878" y="2871"/>
                  <a:pt x="16862" y="2871"/>
                </a:cubicBezTo>
                <a:lnTo>
                  <a:pt x="16862" y="2847"/>
                </a:lnTo>
                <a:cubicBezTo>
                  <a:pt x="16856" y="2847"/>
                  <a:pt x="16856" y="2841"/>
                  <a:pt x="16850" y="2841"/>
                </a:cubicBezTo>
                <a:cubicBezTo>
                  <a:pt x="16852" y="2826"/>
                  <a:pt x="16845" y="2822"/>
                  <a:pt x="16834" y="2822"/>
                </a:cubicBezTo>
                <a:cubicBezTo>
                  <a:pt x="16823" y="2822"/>
                  <a:pt x="16810" y="2826"/>
                  <a:pt x="16800" y="2826"/>
                </a:cubicBezTo>
                <a:cubicBezTo>
                  <a:pt x="16795" y="2826"/>
                  <a:pt x="16791" y="2825"/>
                  <a:pt x="16789" y="2823"/>
                </a:cubicBezTo>
                <a:cubicBezTo>
                  <a:pt x="16775" y="2818"/>
                  <a:pt x="16779" y="2783"/>
                  <a:pt x="16761" y="2783"/>
                </a:cubicBezTo>
                <a:cubicBezTo>
                  <a:pt x="16756" y="2783"/>
                  <a:pt x="16750" y="2786"/>
                  <a:pt x="16741" y="2792"/>
                </a:cubicBezTo>
                <a:cubicBezTo>
                  <a:pt x="16729" y="2786"/>
                  <a:pt x="16704" y="2780"/>
                  <a:pt x="16692" y="2780"/>
                </a:cubicBezTo>
                <a:lnTo>
                  <a:pt x="16692" y="2804"/>
                </a:lnTo>
                <a:cubicBezTo>
                  <a:pt x="16668" y="2804"/>
                  <a:pt x="16614" y="2786"/>
                  <a:pt x="16614" y="2774"/>
                </a:cubicBezTo>
                <a:cubicBezTo>
                  <a:pt x="16606" y="2776"/>
                  <a:pt x="16600" y="2777"/>
                  <a:pt x="16596" y="2777"/>
                </a:cubicBezTo>
                <a:cubicBezTo>
                  <a:pt x="16588" y="2777"/>
                  <a:pt x="16585" y="2774"/>
                  <a:pt x="16577" y="2774"/>
                </a:cubicBezTo>
                <a:cubicBezTo>
                  <a:pt x="16571" y="2774"/>
                  <a:pt x="16571" y="2756"/>
                  <a:pt x="16571" y="2756"/>
                </a:cubicBezTo>
                <a:cubicBezTo>
                  <a:pt x="16567" y="2754"/>
                  <a:pt x="16564" y="2753"/>
                  <a:pt x="16561" y="2753"/>
                </a:cubicBezTo>
                <a:cubicBezTo>
                  <a:pt x="16555" y="2753"/>
                  <a:pt x="16551" y="2756"/>
                  <a:pt x="16547" y="2756"/>
                </a:cubicBezTo>
                <a:lnTo>
                  <a:pt x="16541" y="2750"/>
                </a:lnTo>
                <a:cubicBezTo>
                  <a:pt x="16543" y="2747"/>
                  <a:pt x="16546" y="2743"/>
                  <a:pt x="16548" y="2740"/>
                </a:cubicBezTo>
                <a:lnTo>
                  <a:pt x="16548" y="2740"/>
                </a:lnTo>
                <a:cubicBezTo>
                  <a:pt x="16554" y="2744"/>
                  <a:pt x="16563" y="2747"/>
                  <a:pt x="16571" y="2750"/>
                </a:cubicBezTo>
                <a:lnTo>
                  <a:pt x="16595" y="2750"/>
                </a:lnTo>
                <a:cubicBezTo>
                  <a:pt x="16602" y="2738"/>
                  <a:pt x="16614" y="2720"/>
                  <a:pt x="16632" y="2708"/>
                </a:cubicBezTo>
                <a:cubicBezTo>
                  <a:pt x="16637" y="2693"/>
                  <a:pt x="16649" y="2686"/>
                  <a:pt x="16657" y="2675"/>
                </a:cubicBezTo>
                <a:lnTo>
                  <a:pt x="16657" y="2675"/>
                </a:lnTo>
                <a:cubicBezTo>
                  <a:pt x="16626" y="2685"/>
                  <a:pt x="16600" y="2689"/>
                  <a:pt x="16589" y="2689"/>
                </a:cubicBezTo>
                <a:lnTo>
                  <a:pt x="16577" y="2702"/>
                </a:lnTo>
                <a:cubicBezTo>
                  <a:pt x="16572" y="2716"/>
                  <a:pt x="16559" y="2727"/>
                  <a:pt x="16548" y="2740"/>
                </a:cubicBezTo>
                <a:lnTo>
                  <a:pt x="16548" y="2740"/>
                </a:lnTo>
                <a:cubicBezTo>
                  <a:pt x="16541" y="2736"/>
                  <a:pt x="16538" y="2729"/>
                  <a:pt x="16541" y="2720"/>
                </a:cubicBezTo>
                <a:cubicBezTo>
                  <a:pt x="16553" y="2714"/>
                  <a:pt x="16541" y="2708"/>
                  <a:pt x="16547" y="2695"/>
                </a:cubicBezTo>
                <a:cubicBezTo>
                  <a:pt x="16547" y="2683"/>
                  <a:pt x="16553" y="2683"/>
                  <a:pt x="16565" y="2683"/>
                </a:cubicBezTo>
                <a:cubicBezTo>
                  <a:pt x="16577" y="2665"/>
                  <a:pt x="16602" y="2683"/>
                  <a:pt x="16577" y="2647"/>
                </a:cubicBezTo>
                <a:cubicBezTo>
                  <a:pt x="16582" y="2644"/>
                  <a:pt x="16586" y="2643"/>
                  <a:pt x="16590" y="2643"/>
                </a:cubicBezTo>
                <a:cubicBezTo>
                  <a:pt x="16602" y="2643"/>
                  <a:pt x="16612" y="2653"/>
                  <a:pt x="16626" y="2653"/>
                </a:cubicBezTo>
                <a:cubicBezTo>
                  <a:pt x="16644" y="2653"/>
                  <a:pt x="16644" y="2635"/>
                  <a:pt x="16662" y="2629"/>
                </a:cubicBezTo>
                <a:lnTo>
                  <a:pt x="16662" y="2665"/>
                </a:lnTo>
                <a:cubicBezTo>
                  <a:pt x="16661" y="2669"/>
                  <a:pt x="16659" y="2672"/>
                  <a:pt x="16657" y="2675"/>
                </a:cubicBezTo>
                <a:lnTo>
                  <a:pt x="16657" y="2675"/>
                </a:lnTo>
                <a:cubicBezTo>
                  <a:pt x="16661" y="2674"/>
                  <a:pt x="16664" y="2672"/>
                  <a:pt x="16668" y="2671"/>
                </a:cubicBezTo>
                <a:cubicBezTo>
                  <a:pt x="16671" y="2671"/>
                  <a:pt x="16673" y="2675"/>
                  <a:pt x="16674" y="2679"/>
                </a:cubicBezTo>
                <a:lnTo>
                  <a:pt x="16674" y="2679"/>
                </a:lnTo>
                <a:cubicBezTo>
                  <a:pt x="16670" y="2677"/>
                  <a:pt x="16668" y="2677"/>
                  <a:pt x="16668" y="2677"/>
                </a:cubicBezTo>
                <a:cubicBezTo>
                  <a:pt x="16662" y="2677"/>
                  <a:pt x="16662" y="2683"/>
                  <a:pt x="16668" y="2683"/>
                </a:cubicBezTo>
                <a:lnTo>
                  <a:pt x="16676" y="2683"/>
                </a:lnTo>
                <a:cubicBezTo>
                  <a:pt x="16676" y="2682"/>
                  <a:pt x="16675" y="2680"/>
                  <a:pt x="16674" y="2679"/>
                </a:cubicBezTo>
                <a:lnTo>
                  <a:pt x="16674" y="2679"/>
                </a:lnTo>
                <a:cubicBezTo>
                  <a:pt x="16677" y="2679"/>
                  <a:pt x="16681" y="2681"/>
                  <a:pt x="16686" y="2683"/>
                </a:cubicBezTo>
                <a:lnTo>
                  <a:pt x="16676" y="2683"/>
                </a:lnTo>
                <a:cubicBezTo>
                  <a:pt x="16677" y="2686"/>
                  <a:pt x="16679" y="2688"/>
                  <a:pt x="16680" y="2689"/>
                </a:cubicBezTo>
                <a:cubicBezTo>
                  <a:pt x="16692" y="2689"/>
                  <a:pt x="16680" y="2695"/>
                  <a:pt x="16698" y="2702"/>
                </a:cubicBezTo>
                <a:cubicBezTo>
                  <a:pt x="16704" y="2702"/>
                  <a:pt x="16704" y="2695"/>
                  <a:pt x="16711" y="2695"/>
                </a:cubicBezTo>
                <a:lnTo>
                  <a:pt x="16741" y="2695"/>
                </a:lnTo>
                <a:cubicBezTo>
                  <a:pt x="16771" y="2689"/>
                  <a:pt x="16771" y="2689"/>
                  <a:pt x="16771" y="2665"/>
                </a:cubicBezTo>
                <a:cubicBezTo>
                  <a:pt x="16787" y="2667"/>
                  <a:pt x="16804" y="2668"/>
                  <a:pt x="16819" y="2668"/>
                </a:cubicBezTo>
                <a:cubicBezTo>
                  <a:pt x="16850" y="2668"/>
                  <a:pt x="16874" y="2665"/>
                  <a:pt x="16874" y="2665"/>
                </a:cubicBezTo>
                <a:lnTo>
                  <a:pt x="16874" y="2659"/>
                </a:lnTo>
                <a:cubicBezTo>
                  <a:pt x="16874" y="2659"/>
                  <a:pt x="16852" y="2662"/>
                  <a:pt x="16822" y="2662"/>
                </a:cubicBezTo>
                <a:cubicBezTo>
                  <a:pt x="16807" y="2662"/>
                  <a:pt x="16789" y="2661"/>
                  <a:pt x="16771" y="2659"/>
                </a:cubicBezTo>
                <a:lnTo>
                  <a:pt x="16771" y="2653"/>
                </a:lnTo>
                <a:cubicBezTo>
                  <a:pt x="16781" y="2656"/>
                  <a:pt x="16792" y="2658"/>
                  <a:pt x="16801" y="2658"/>
                </a:cubicBezTo>
                <a:cubicBezTo>
                  <a:pt x="16814" y="2658"/>
                  <a:pt x="16823" y="2653"/>
                  <a:pt x="16819" y="2635"/>
                </a:cubicBezTo>
                <a:cubicBezTo>
                  <a:pt x="16836" y="2635"/>
                  <a:pt x="16860" y="2621"/>
                  <a:pt x="16876" y="2621"/>
                </a:cubicBezTo>
                <a:cubicBezTo>
                  <a:pt x="16884" y="2621"/>
                  <a:pt x="16890" y="2625"/>
                  <a:pt x="16892" y="2635"/>
                </a:cubicBezTo>
                <a:cubicBezTo>
                  <a:pt x="16910" y="2635"/>
                  <a:pt x="16916" y="2635"/>
                  <a:pt x="16922" y="2653"/>
                </a:cubicBezTo>
                <a:cubicBezTo>
                  <a:pt x="16928" y="2647"/>
                  <a:pt x="16931" y="2647"/>
                  <a:pt x="16934" y="2647"/>
                </a:cubicBezTo>
                <a:cubicBezTo>
                  <a:pt x="16936" y="2647"/>
                  <a:pt x="16938" y="2647"/>
                  <a:pt x="16941" y="2641"/>
                </a:cubicBezTo>
                <a:cubicBezTo>
                  <a:pt x="16944" y="2653"/>
                  <a:pt x="16951" y="2656"/>
                  <a:pt x="16959" y="2656"/>
                </a:cubicBezTo>
                <a:cubicBezTo>
                  <a:pt x="16966" y="2656"/>
                  <a:pt x="16974" y="2653"/>
                  <a:pt x="16977" y="2653"/>
                </a:cubicBezTo>
                <a:cubicBezTo>
                  <a:pt x="16995" y="2653"/>
                  <a:pt x="17001" y="2659"/>
                  <a:pt x="17013" y="2659"/>
                </a:cubicBezTo>
                <a:cubicBezTo>
                  <a:pt x="17019" y="2650"/>
                  <a:pt x="17025" y="2646"/>
                  <a:pt x="17031" y="2646"/>
                </a:cubicBezTo>
                <a:cubicBezTo>
                  <a:pt x="17036" y="2646"/>
                  <a:pt x="17040" y="2650"/>
                  <a:pt x="17043" y="2659"/>
                </a:cubicBezTo>
                <a:cubicBezTo>
                  <a:pt x="17062" y="2659"/>
                  <a:pt x="17062" y="2659"/>
                  <a:pt x="17068" y="2653"/>
                </a:cubicBezTo>
                <a:cubicBezTo>
                  <a:pt x="17056" y="2635"/>
                  <a:pt x="17031" y="2635"/>
                  <a:pt x="17025" y="2623"/>
                </a:cubicBezTo>
                <a:cubicBezTo>
                  <a:pt x="17025" y="2611"/>
                  <a:pt x="17031" y="2599"/>
                  <a:pt x="17031" y="2580"/>
                </a:cubicBezTo>
                <a:cubicBezTo>
                  <a:pt x="17056" y="2580"/>
                  <a:pt x="17074" y="2580"/>
                  <a:pt x="17092" y="2599"/>
                </a:cubicBezTo>
                <a:cubicBezTo>
                  <a:pt x="17092" y="2586"/>
                  <a:pt x="17098" y="2582"/>
                  <a:pt x="17105" y="2582"/>
                </a:cubicBezTo>
                <a:cubicBezTo>
                  <a:pt x="17112" y="2582"/>
                  <a:pt x="17119" y="2586"/>
                  <a:pt x="17122" y="2593"/>
                </a:cubicBezTo>
                <a:cubicBezTo>
                  <a:pt x="17134" y="2599"/>
                  <a:pt x="17116" y="2605"/>
                  <a:pt x="17146" y="2611"/>
                </a:cubicBezTo>
                <a:cubicBezTo>
                  <a:pt x="17154" y="2614"/>
                  <a:pt x="17162" y="2615"/>
                  <a:pt x="17170" y="2615"/>
                </a:cubicBezTo>
                <a:cubicBezTo>
                  <a:pt x="17192" y="2615"/>
                  <a:pt x="17208" y="2603"/>
                  <a:pt x="17195" y="2580"/>
                </a:cubicBezTo>
                <a:cubicBezTo>
                  <a:pt x="17183" y="2580"/>
                  <a:pt x="17165" y="2580"/>
                  <a:pt x="17152" y="2574"/>
                </a:cubicBezTo>
                <a:cubicBezTo>
                  <a:pt x="17165" y="2562"/>
                  <a:pt x="17177" y="2568"/>
                  <a:pt x="17195" y="2562"/>
                </a:cubicBezTo>
                <a:cubicBezTo>
                  <a:pt x="17213" y="2550"/>
                  <a:pt x="17225" y="2538"/>
                  <a:pt x="17237" y="2532"/>
                </a:cubicBezTo>
                <a:cubicBezTo>
                  <a:pt x="17243" y="2520"/>
                  <a:pt x="17237" y="2514"/>
                  <a:pt x="17237" y="2508"/>
                </a:cubicBezTo>
                <a:cubicBezTo>
                  <a:pt x="17237" y="2502"/>
                  <a:pt x="17255" y="2502"/>
                  <a:pt x="17255" y="2490"/>
                </a:cubicBezTo>
                <a:cubicBezTo>
                  <a:pt x="17274" y="2471"/>
                  <a:pt x="17243" y="2459"/>
                  <a:pt x="17243" y="2447"/>
                </a:cubicBezTo>
                <a:lnTo>
                  <a:pt x="17213" y="2447"/>
                </a:lnTo>
                <a:cubicBezTo>
                  <a:pt x="17213" y="2429"/>
                  <a:pt x="17219" y="2429"/>
                  <a:pt x="17237" y="2429"/>
                </a:cubicBezTo>
                <a:cubicBezTo>
                  <a:pt x="17216" y="2426"/>
                  <a:pt x="17198" y="2426"/>
                  <a:pt x="17180" y="2426"/>
                </a:cubicBezTo>
                <a:cubicBezTo>
                  <a:pt x="17163" y="2426"/>
                  <a:pt x="17146" y="2426"/>
                  <a:pt x="17128" y="2423"/>
                </a:cubicBezTo>
                <a:cubicBezTo>
                  <a:pt x="17152" y="2399"/>
                  <a:pt x="17237" y="2393"/>
                  <a:pt x="17219" y="2356"/>
                </a:cubicBezTo>
                <a:cubicBezTo>
                  <a:pt x="17207" y="2356"/>
                  <a:pt x="17183" y="2362"/>
                  <a:pt x="17165" y="2362"/>
                </a:cubicBezTo>
                <a:lnTo>
                  <a:pt x="17165" y="2350"/>
                </a:lnTo>
                <a:cubicBezTo>
                  <a:pt x="17161" y="2348"/>
                  <a:pt x="17158" y="2347"/>
                  <a:pt x="17155" y="2347"/>
                </a:cubicBezTo>
                <a:cubicBezTo>
                  <a:pt x="17142" y="2347"/>
                  <a:pt x="17132" y="2364"/>
                  <a:pt x="17122" y="2369"/>
                </a:cubicBezTo>
                <a:lnTo>
                  <a:pt x="17122" y="2356"/>
                </a:lnTo>
                <a:cubicBezTo>
                  <a:pt x="17117" y="2355"/>
                  <a:pt x="17111" y="2355"/>
                  <a:pt x="17106" y="2355"/>
                </a:cubicBezTo>
                <a:cubicBezTo>
                  <a:pt x="17096" y="2355"/>
                  <a:pt x="17087" y="2356"/>
                  <a:pt x="17079" y="2356"/>
                </a:cubicBezTo>
                <a:cubicBezTo>
                  <a:pt x="17072" y="2356"/>
                  <a:pt x="17066" y="2355"/>
                  <a:pt x="17062" y="2350"/>
                </a:cubicBezTo>
                <a:cubicBezTo>
                  <a:pt x="17074" y="2332"/>
                  <a:pt x="17092" y="2332"/>
                  <a:pt x="17104" y="2320"/>
                </a:cubicBezTo>
                <a:lnTo>
                  <a:pt x="17068" y="2320"/>
                </a:lnTo>
                <a:cubicBezTo>
                  <a:pt x="17092" y="2308"/>
                  <a:pt x="17092" y="2290"/>
                  <a:pt x="17098" y="2266"/>
                </a:cubicBezTo>
                <a:lnTo>
                  <a:pt x="17098" y="2266"/>
                </a:lnTo>
                <a:cubicBezTo>
                  <a:pt x="17074" y="2278"/>
                  <a:pt x="17062" y="2290"/>
                  <a:pt x="17031" y="2290"/>
                </a:cubicBezTo>
                <a:cubicBezTo>
                  <a:pt x="17037" y="2278"/>
                  <a:pt x="17037" y="2272"/>
                  <a:pt x="17043" y="2266"/>
                </a:cubicBezTo>
                <a:lnTo>
                  <a:pt x="17043" y="2266"/>
                </a:lnTo>
                <a:cubicBezTo>
                  <a:pt x="17034" y="2270"/>
                  <a:pt x="17022" y="2282"/>
                  <a:pt x="17011" y="2282"/>
                </a:cubicBezTo>
                <a:cubicBezTo>
                  <a:pt x="17007" y="2282"/>
                  <a:pt x="17004" y="2281"/>
                  <a:pt x="17001" y="2278"/>
                </a:cubicBezTo>
                <a:cubicBezTo>
                  <a:pt x="17001" y="2269"/>
                  <a:pt x="16991" y="2263"/>
                  <a:pt x="16981" y="2263"/>
                </a:cubicBezTo>
                <a:cubicBezTo>
                  <a:pt x="16978" y="2263"/>
                  <a:pt x="16974" y="2264"/>
                  <a:pt x="16971" y="2266"/>
                </a:cubicBezTo>
                <a:cubicBezTo>
                  <a:pt x="16964" y="2277"/>
                  <a:pt x="16952" y="2281"/>
                  <a:pt x="16940" y="2281"/>
                </a:cubicBezTo>
                <a:cubicBezTo>
                  <a:pt x="16918" y="2281"/>
                  <a:pt x="16897" y="2267"/>
                  <a:pt x="16904" y="2247"/>
                </a:cubicBezTo>
                <a:cubicBezTo>
                  <a:pt x="16874" y="2247"/>
                  <a:pt x="16862" y="2247"/>
                  <a:pt x="16856" y="2229"/>
                </a:cubicBezTo>
                <a:cubicBezTo>
                  <a:pt x="16848" y="2229"/>
                  <a:pt x="16837" y="2232"/>
                  <a:pt x="16827" y="2232"/>
                </a:cubicBezTo>
                <a:cubicBezTo>
                  <a:pt x="16822" y="2232"/>
                  <a:pt x="16817" y="2231"/>
                  <a:pt x="16813" y="2229"/>
                </a:cubicBezTo>
                <a:cubicBezTo>
                  <a:pt x="16795" y="2229"/>
                  <a:pt x="16789" y="2211"/>
                  <a:pt x="16771" y="2211"/>
                </a:cubicBezTo>
                <a:cubicBezTo>
                  <a:pt x="16753" y="2211"/>
                  <a:pt x="16735" y="2229"/>
                  <a:pt x="16711" y="2229"/>
                </a:cubicBezTo>
                <a:lnTo>
                  <a:pt x="16668" y="2266"/>
                </a:lnTo>
                <a:cubicBezTo>
                  <a:pt x="16644" y="2272"/>
                  <a:pt x="16632" y="2290"/>
                  <a:pt x="16632" y="2308"/>
                </a:cubicBezTo>
                <a:cubicBezTo>
                  <a:pt x="16638" y="2338"/>
                  <a:pt x="16668" y="2338"/>
                  <a:pt x="16662" y="2369"/>
                </a:cubicBezTo>
                <a:cubicBezTo>
                  <a:pt x="16674" y="2369"/>
                  <a:pt x="16680" y="2381"/>
                  <a:pt x="16674" y="2393"/>
                </a:cubicBezTo>
                <a:cubicBezTo>
                  <a:pt x="16650" y="2393"/>
                  <a:pt x="16650" y="2411"/>
                  <a:pt x="16650" y="2423"/>
                </a:cubicBezTo>
                <a:cubicBezTo>
                  <a:pt x="16632" y="2423"/>
                  <a:pt x="16614" y="2429"/>
                  <a:pt x="16614" y="2447"/>
                </a:cubicBezTo>
                <a:cubicBezTo>
                  <a:pt x="16608" y="2444"/>
                  <a:pt x="16598" y="2444"/>
                  <a:pt x="16589" y="2444"/>
                </a:cubicBezTo>
                <a:cubicBezTo>
                  <a:pt x="16579" y="2444"/>
                  <a:pt x="16568" y="2444"/>
                  <a:pt x="16559" y="2441"/>
                </a:cubicBezTo>
                <a:cubicBezTo>
                  <a:pt x="16549" y="2431"/>
                  <a:pt x="16551" y="2421"/>
                  <a:pt x="16536" y="2421"/>
                </a:cubicBezTo>
                <a:cubicBezTo>
                  <a:pt x="16533" y="2421"/>
                  <a:pt x="16528" y="2422"/>
                  <a:pt x="16523" y="2423"/>
                </a:cubicBezTo>
                <a:cubicBezTo>
                  <a:pt x="16523" y="2405"/>
                  <a:pt x="16519" y="2374"/>
                  <a:pt x="16503" y="2374"/>
                </a:cubicBezTo>
                <a:cubicBezTo>
                  <a:pt x="16497" y="2374"/>
                  <a:pt x="16490" y="2377"/>
                  <a:pt x="16480" y="2387"/>
                </a:cubicBezTo>
                <a:cubicBezTo>
                  <a:pt x="16484" y="2361"/>
                  <a:pt x="16478" y="2354"/>
                  <a:pt x="16468" y="2354"/>
                </a:cubicBezTo>
                <a:cubicBezTo>
                  <a:pt x="16459" y="2354"/>
                  <a:pt x="16446" y="2360"/>
                  <a:pt x="16432" y="2362"/>
                </a:cubicBezTo>
                <a:lnTo>
                  <a:pt x="16432" y="2381"/>
                </a:lnTo>
                <a:cubicBezTo>
                  <a:pt x="16390" y="2381"/>
                  <a:pt x="16378" y="2393"/>
                  <a:pt x="16402" y="2423"/>
                </a:cubicBezTo>
                <a:cubicBezTo>
                  <a:pt x="16390" y="2423"/>
                  <a:pt x="16371" y="2423"/>
                  <a:pt x="16359" y="2429"/>
                </a:cubicBezTo>
                <a:lnTo>
                  <a:pt x="16359" y="2447"/>
                </a:lnTo>
                <a:lnTo>
                  <a:pt x="16335" y="2447"/>
                </a:lnTo>
                <a:lnTo>
                  <a:pt x="16335" y="2417"/>
                </a:lnTo>
                <a:lnTo>
                  <a:pt x="16335" y="2145"/>
                </a:lnTo>
                <a:cubicBezTo>
                  <a:pt x="16337" y="2144"/>
                  <a:pt x="16339" y="2143"/>
                  <a:pt x="16341" y="2141"/>
                </a:cubicBezTo>
                <a:lnTo>
                  <a:pt x="16341" y="2141"/>
                </a:lnTo>
                <a:lnTo>
                  <a:pt x="16341" y="2145"/>
                </a:lnTo>
                <a:cubicBezTo>
                  <a:pt x="16359" y="2145"/>
                  <a:pt x="16371" y="2126"/>
                  <a:pt x="16390" y="2120"/>
                </a:cubicBezTo>
                <a:cubicBezTo>
                  <a:pt x="16402" y="2114"/>
                  <a:pt x="16420" y="2096"/>
                  <a:pt x="16432" y="2090"/>
                </a:cubicBezTo>
                <a:cubicBezTo>
                  <a:pt x="16432" y="2089"/>
                  <a:pt x="16433" y="2087"/>
                  <a:pt x="16434" y="2084"/>
                </a:cubicBezTo>
                <a:lnTo>
                  <a:pt x="16434" y="2084"/>
                </a:lnTo>
                <a:cubicBezTo>
                  <a:pt x="16418" y="2095"/>
                  <a:pt x="16403" y="2106"/>
                  <a:pt x="16390" y="2114"/>
                </a:cubicBezTo>
                <a:cubicBezTo>
                  <a:pt x="16369" y="2124"/>
                  <a:pt x="16353" y="2135"/>
                  <a:pt x="16341" y="2141"/>
                </a:cubicBezTo>
                <a:lnTo>
                  <a:pt x="16341" y="2141"/>
                </a:lnTo>
                <a:lnTo>
                  <a:pt x="16341" y="2084"/>
                </a:lnTo>
                <a:lnTo>
                  <a:pt x="16341" y="1969"/>
                </a:lnTo>
                <a:cubicBezTo>
                  <a:pt x="16347" y="1927"/>
                  <a:pt x="16371" y="1854"/>
                  <a:pt x="16390" y="1848"/>
                </a:cubicBezTo>
                <a:cubicBezTo>
                  <a:pt x="16420" y="1836"/>
                  <a:pt x="16450" y="1818"/>
                  <a:pt x="16468" y="1805"/>
                </a:cubicBezTo>
                <a:cubicBezTo>
                  <a:pt x="16493" y="1787"/>
                  <a:pt x="16493" y="1763"/>
                  <a:pt x="16511" y="1745"/>
                </a:cubicBezTo>
                <a:cubicBezTo>
                  <a:pt x="16523" y="1727"/>
                  <a:pt x="16547" y="1721"/>
                  <a:pt x="16559" y="1703"/>
                </a:cubicBezTo>
                <a:cubicBezTo>
                  <a:pt x="16583" y="1690"/>
                  <a:pt x="16589" y="1666"/>
                  <a:pt x="16632" y="1666"/>
                </a:cubicBezTo>
                <a:cubicBezTo>
                  <a:pt x="16662" y="1666"/>
                  <a:pt x="16680" y="1684"/>
                  <a:pt x="16711" y="1684"/>
                </a:cubicBezTo>
                <a:cubicBezTo>
                  <a:pt x="16771" y="1684"/>
                  <a:pt x="16826" y="1666"/>
                  <a:pt x="16880" y="1642"/>
                </a:cubicBezTo>
                <a:cubicBezTo>
                  <a:pt x="16891" y="1638"/>
                  <a:pt x="16903" y="1637"/>
                  <a:pt x="16916" y="1637"/>
                </a:cubicBezTo>
                <a:cubicBezTo>
                  <a:pt x="16947" y="1637"/>
                  <a:pt x="16983" y="1646"/>
                  <a:pt x="17013" y="1654"/>
                </a:cubicBezTo>
                <a:cubicBezTo>
                  <a:pt x="17062" y="1660"/>
                  <a:pt x="17116" y="1660"/>
                  <a:pt x="17165" y="1660"/>
                </a:cubicBezTo>
                <a:cubicBezTo>
                  <a:pt x="17213" y="1660"/>
                  <a:pt x="17255" y="1660"/>
                  <a:pt x="17304" y="1654"/>
                </a:cubicBezTo>
                <a:cubicBezTo>
                  <a:pt x="17304" y="1654"/>
                  <a:pt x="17310" y="1660"/>
                  <a:pt x="17310" y="1666"/>
                </a:cubicBezTo>
                <a:cubicBezTo>
                  <a:pt x="17310" y="1666"/>
                  <a:pt x="17316" y="1660"/>
                  <a:pt x="17328" y="1660"/>
                </a:cubicBezTo>
                <a:cubicBezTo>
                  <a:pt x="17328" y="1666"/>
                  <a:pt x="17328" y="1672"/>
                  <a:pt x="17334" y="1672"/>
                </a:cubicBezTo>
                <a:lnTo>
                  <a:pt x="17334" y="1684"/>
                </a:lnTo>
                <a:lnTo>
                  <a:pt x="17340" y="1684"/>
                </a:lnTo>
                <a:cubicBezTo>
                  <a:pt x="17340" y="1697"/>
                  <a:pt x="17358" y="1715"/>
                  <a:pt x="17370" y="1715"/>
                </a:cubicBezTo>
                <a:lnTo>
                  <a:pt x="17401" y="1642"/>
                </a:lnTo>
                <a:cubicBezTo>
                  <a:pt x="17395" y="1642"/>
                  <a:pt x="17389" y="1624"/>
                  <a:pt x="17376" y="1612"/>
                </a:cubicBezTo>
                <a:cubicBezTo>
                  <a:pt x="17370" y="1606"/>
                  <a:pt x="17364" y="1606"/>
                  <a:pt x="17364" y="1600"/>
                </a:cubicBezTo>
                <a:cubicBezTo>
                  <a:pt x="17360" y="1586"/>
                  <a:pt x="17359" y="1579"/>
                  <a:pt x="17366" y="1579"/>
                </a:cubicBezTo>
                <a:cubicBezTo>
                  <a:pt x="17369" y="1579"/>
                  <a:pt x="17372" y="1580"/>
                  <a:pt x="17376" y="1581"/>
                </a:cubicBezTo>
                <a:cubicBezTo>
                  <a:pt x="17390" y="1590"/>
                  <a:pt x="17390" y="1596"/>
                  <a:pt x="17394" y="1596"/>
                </a:cubicBezTo>
                <a:cubicBezTo>
                  <a:pt x="17396" y="1596"/>
                  <a:pt x="17397" y="1595"/>
                  <a:pt x="17401" y="1594"/>
                </a:cubicBezTo>
                <a:cubicBezTo>
                  <a:pt x="17401" y="1581"/>
                  <a:pt x="17401" y="1569"/>
                  <a:pt x="17395" y="1563"/>
                </a:cubicBezTo>
                <a:cubicBezTo>
                  <a:pt x="17392" y="1557"/>
                  <a:pt x="17384" y="1554"/>
                  <a:pt x="17375" y="1554"/>
                </a:cubicBezTo>
                <a:cubicBezTo>
                  <a:pt x="17366" y="1554"/>
                  <a:pt x="17355" y="1557"/>
                  <a:pt x="17346" y="1563"/>
                </a:cubicBezTo>
                <a:cubicBezTo>
                  <a:pt x="17352" y="1550"/>
                  <a:pt x="17350" y="1546"/>
                  <a:pt x="17344" y="1546"/>
                </a:cubicBezTo>
                <a:cubicBezTo>
                  <a:pt x="17338" y="1546"/>
                  <a:pt x="17326" y="1551"/>
                  <a:pt x="17316" y="1551"/>
                </a:cubicBezTo>
                <a:cubicBezTo>
                  <a:pt x="17316" y="1540"/>
                  <a:pt x="17311" y="1508"/>
                  <a:pt x="17286" y="1508"/>
                </a:cubicBezTo>
                <a:cubicBezTo>
                  <a:pt x="17284" y="1508"/>
                  <a:pt x="17282" y="1508"/>
                  <a:pt x="17280" y="1509"/>
                </a:cubicBezTo>
                <a:cubicBezTo>
                  <a:pt x="17268" y="1491"/>
                  <a:pt x="17268" y="1485"/>
                  <a:pt x="17255" y="1472"/>
                </a:cubicBezTo>
                <a:lnTo>
                  <a:pt x="17243" y="1479"/>
                </a:lnTo>
                <a:cubicBezTo>
                  <a:pt x="17237" y="1479"/>
                  <a:pt x="17225" y="1472"/>
                  <a:pt x="17225" y="1472"/>
                </a:cubicBezTo>
                <a:cubicBezTo>
                  <a:pt x="17213" y="1472"/>
                  <a:pt x="17219" y="1472"/>
                  <a:pt x="17207" y="1485"/>
                </a:cubicBezTo>
                <a:cubicBezTo>
                  <a:pt x="17183" y="1479"/>
                  <a:pt x="17177" y="1460"/>
                  <a:pt x="17152" y="1454"/>
                </a:cubicBezTo>
                <a:cubicBezTo>
                  <a:pt x="17152" y="1448"/>
                  <a:pt x="17159" y="1442"/>
                  <a:pt x="17165" y="1442"/>
                </a:cubicBezTo>
                <a:cubicBezTo>
                  <a:pt x="17173" y="1442"/>
                  <a:pt x="17183" y="1448"/>
                  <a:pt x="17193" y="1448"/>
                </a:cubicBezTo>
                <a:cubicBezTo>
                  <a:pt x="17198" y="1448"/>
                  <a:pt x="17203" y="1446"/>
                  <a:pt x="17207" y="1442"/>
                </a:cubicBezTo>
                <a:cubicBezTo>
                  <a:pt x="17207" y="1430"/>
                  <a:pt x="17195" y="1430"/>
                  <a:pt x="17195" y="1424"/>
                </a:cubicBezTo>
                <a:lnTo>
                  <a:pt x="17195" y="1412"/>
                </a:lnTo>
                <a:cubicBezTo>
                  <a:pt x="17195" y="1394"/>
                  <a:pt x="17195" y="1388"/>
                  <a:pt x="17177" y="1388"/>
                </a:cubicBezTo>
                <a:cubicBezTo>
                  <a:pt x="17183" y="1382"/>
                  <a:pt x="17152" y="1370"/>
                  <a:pt x="17146" y="1370"/>
                </a:cubicBezTo>
                <a:cubicBezTo>
                  <a:pt x="17128" y="1370"/>
                  <a:pt x="17116" y="1364"/>
                  <a:pt x="17104" y="1364"/>
                </a:cubicBezTo>
                <a:cubicBezTo>
                  <a:pt x="17092" y="1364"/>
                  <a:pt x="17086" y="1370"/>
                  <a:pt x="17068" y="1370"/>
                </a:cubicBezTo>
                <a:lnTo>
                  <a:pt x="17037" y="1370"/>
                </a:lnTo>
                <a:cubicBezTo>
                  <a:pt x="17037" y="1370"/>
                  <a:pt x="17037" y="1364"/>
                  <a:pt x="17043" y="1364"/>
                </a:cubicBezTo>
                <a:cubicBezTo>
                  <a:pt x="17048" y="1361"/>
                  <a:pt x="17051" y="1361"/>
                  <a:pt x="17054" y="1361"/>
                </a:cubicBezTo>
                <a:cubicBezTo>
                  <a:pt x="17059" y="1361"/>
                  <a:pt x="17062" y="1364"/>
                  <a:pt x="17062" y="1364"/>
                </a:cubicBezTo>
                <a:cubicBezTo>
                  <a:pt x="17068" y="1357"/>
                  <a:pt x="17062" y="1357"/>
                  <a:pt x="17068" y="1351"/>
                </a:cubicBezTo>
                <a:cubicBezTo>
                  <a:pt x="17071" y="1345"/>
                  <a:pt x="17072" y="1345"/>
                  <a:pt x="17075" y="1345"/>
                </a:cubicBezTo>
                <a:cubicBezTo>
                  <a:pt x="17077" y="1345"/>
                  <a:pt x="17080" y="1345"/>
                  <a:pt x="17086" y="1339"/>
                </a:cubicBezTo>
                <a:cubicBezTo>
                  <a:pt x="17094" y="1335"/>
                  <a:pt x="17106" y="1331"/>
                  <a:pt x="17119" y="1331"/>
                </a:cubicBezTo>
                <a:cubicBezTo>
                  <a:pt x="17124" y="1331"/>
                  <a:pt x="17129" y="1331"/>
                  <a:pt x="17134" y="1333"/>
                </a:cubicBezTo>
                <a:cubicBezTo>
                  <a:pt x="17146" y="1333"/>
                  <a:pt x="17152" y="1339"/>
                  <a:pt x="17159" y="1339"/>
                </a:cubicBezTo>
                <a:cubicBezTo>
                  <a:pt x="17165" y="1351"/>
                  <a:pt x="17165" y="1357"/>
                  <a:pt x="17177" y="1357"/>
                </a:cubicBezTo>
                <a:cubicBezTo>
                  <a:pt x="17183" y="1364"/>
                  <a:pt x="17219" y="1364"/>
                  <a:pt x="17225" y="1364"/>
                </a:cubicBezTo>
                <a:cubicBezTo>
                  <a:pt x="17225" y="1357"/>
                  <a:pt x="17225" y="1339"/>
                  <a:pt x="17219" y="1339"/>
                </a:cubicBezTo>
                <a:cubicBezTo>
                  <a:pt x="17213" y="1327"/>
                  <a:pt x="17207" y="1327"/>
                  <a:pt x="17219" y="1321"/>
                </a:cubicBezTo>
                <a:cubicBezTo>
                  <a:pt x="17227" y="1316"/>
                  <a:pt x="17234" y="1313"/>
                  <a:pt x="17241" y="1313"/>
                </a:cubicBezTo>
                <a:cubicBezTo>
                  <a:pt x="17249" y="1313"/>
                  <a:pt x="17258" y="1317"/>
                  <a:pt x="17268" y="1327"/>
                </a:cubicBezTo>
                <a:cubicBezTo>
                  <a:pt x="17274" y="1333"/>
                  <a:pt x="17274" y="1351"/>
                  <a:pt x="17286" y="1351"/>
                </a:cubicBezTo>
                <a:cubicBezTo>
                  <a:pt x="17280" y="1339"/>
                  <a:pt x="17280" y="1333"/>
                  <a:pt x="17280" y="1321"/>
                </a:cubicBezTo>
                <a:cubicBezTo>
                  <a:pt x="17280" y="1309"/>
                  <a:pt x="17274" y="1297"/>
                  <a:pt x="17274" y="1291"/>
                </a:cubicBezTo>
                <a:cubicBezTo>
                  <a:pt x="17274" y="1273"/>
                  <a:pt x="17268" y="1267"/>
                  <a:pt x="17255" y="1261"/>
                </a:cubicBezTo>
                <a:lnTo>
                  <a:pt x="17255" y="1230"/>
                </a:lnTo>
                <a:lnTo>
                  <a:pt x="17243" y="1230"/>
                </a:lnTo>
                <a:cubicBezTo>
                  <a:pt x="17237" y="1230"/>
                  <a:pt x="17237" y="1218"/>
                  <a:pt x="17225" y="1218"/>
                </a:cubicBezTo>
                <a:cubicBezTo>
                  <a:pt x="17213" y="1218"/>
                  <a:pt x="17195" y="1230"/>
                  <a:pt x="17183" y="1230"/>
                </a:cubicBezTo>
                <a:cubicBezTo>
                  <a:pt x="17179" y="1219"/>
                  <a:pt x="17168" y="1215"/>
                  <a:pt x="17156" y="1215"/>
                </a:cubicBezTo>
                <a:cubicBezTo>
                  <a:pt x="17148" y="1215"/>
                  <a:pt x="17141" y="1216"/>
                  <a:pt x="17134" y="1218"/>
                </a:cubicBezTo>
                <a:cubicBezTo>
                  <a:pt x="17122" y="1230"/>
                  <a:pt x="17122" y="1242"/>
                  <a:pt x="17116" y="1248"/>
                </a:cubicBezTo>
                <a:cubicBezTo>
                  <a:pt x="17105" y="1260"/>
                  <a:pt x="17096" y="1264"/>
                  <a:pt x="17086" y="1264"/>
                </a:cubicBezTo>
                <a:cubicBezTo>
                  <a:pt x="17080" y="1264"/>
                  <a:pt x="17074" y="1263"/>
                  <a:pt x="17068" y="1261"/>
                </a:cubicBezTo>
                <a:cubicBezTo>
                  <a:pt x="17062" y="1261"/>
                  <a:pt x="17068" y="1248"/>
                  <a:pt x="17068" y="1248"/>
                </a:cubicBezTo>
                <a:lnTo>
                  <a:pt x="17056" y="1248"/>
                </a:lnTo>
                <a:cubicBezTo>
                  <a:pt x="17043" y="1248"/>
                  <a:pt x="17037" y="1242"/>
                  <a:pt x="17031" y="1236"/>
                </a:cubicBezTo>
                <a:lnTo>
                  <a:pt x="17007" y="1236"/>
                </a:lnTo>
                <a:cubicBezTo>
                  <a:pt x="17001" y="1236"/>
                  <a:pt x="17001" y="1230"/>
                  <a:pt x="16983" y="1230"/>
                </a:cubicBezTo>
                <a:cubicBezTo>
                  <a:pt x="16977" y="1230"/>
                  <a:pt x="16971" y="1236"/>
                  <a:pt x="16965" y="1236"/>
                </a:cubicBezTo>
                <a:cubicBezTo>
                  <a:pt x="16947" y="1242"/>
                  <a:pt x="16941" y="1242"/>
                  <a:pt x="16922" y="1242"/>
                </a:cubicBezTo>
                <a:cubicBezTo>
                  <a:pt x="16910" y="1242"/>
                  <a:pt x="16916" y="1242"/>
                  <a:pt x="16910" y="1261"/>
                </a:cubicBezTo>
                <a:lnTo>
                  <a:pt x="16904" y="1267"/>
                </a:lnTo>
                <a:lnTo>
                  <a:pt x="16892" y="1267"/>
                </a:lnTo>
                <a:cubicBezTo>
                  <a:pt x="16886" y="1273"/>
                  <a:pt x="16892" y="1273"/>
                  <a:pt x="16880" y="1279"/>
                </a:cubicBezTo>
                <a:cubicBezTo>
                  <a:pt x="16877" y="1285"/>
                  <a:pt x="16871" y="1285"/>
                  <a:pt x="16864" y="1285"/>
                </a:cubicBezTo>
                <a:cubicBezTo>
                  <a:pt x="16857" y="1285"/>
                  <a:pt x="16850" y="1285"/>
                  <a:pt x="16844" y="1291"/>
                </a:cubicBezTo>
                <a:cubicBezTo>
                  <a:pt x="16832" y="1291"/>
                  <a:pt x="16844" y="1297"/>
                  <a:pt x="16832" y="1297"/>
                </a:cubicBezTo>
                <a:cubicBezTo>
                  <a:pt x="16832" y="1297"/>
                  <a:pt x="16828" y="1297"/>
                  <a:pt x="16823" y="1300"/>
                </a:cubicBezTo>
                <a:lnTo>
                  <a:pt x="16823" y="1300"/>
                </a:lnTo>
                <a:cubicBezTo>
                  <a:pt x="16822" y="1299"/>
                  <a:pt x="16821" y="1298"/>
                  <a:pt x="16819" y="1297"/>
                </a:cubicBezTo>
                <a:cubicBezTo>
                  <a:pt x="16826" y="1291"/>
                  <a:pt x="16850" y="1273"/>
                  <a:pt x="16832" y="1261"/>
                </a:cubicBezTo>
                <a:cubicBezTo>
                  <a:pt x="16829" y="1255"/>
                  <a:pt x="16824" y="1255"/>
                  <a:pt x="16819" y="1255"/>
                </a:cubicBezTo>
                <a:cubicBezTo>
                  <a:pt x="16813" y="1255"/>
                  <a:pt x="16807" y="1255"/>
                  <a:pt x="16801" y="1248"/>
                </a:cubicBezTo>
                <a:cubicBezTo>
                  <a:pt x="16795" y="1242"/>
                  <a:pt x="16795" y="1236"/>
                  <a:pt x="16789" y="1230"/>
                </a:cubicBezTo>
                <a:cubicBezTo>
                  <a:pt x="16783" y="1218"/>
                  <a:pt x="16771" y="1206"/>
                  <a:pt x="16759" y="1206"/>
                </a:cubicBezTo>
                <a:lnTo>
                  <a:pt x="16735" y="1206"/>
                </a:lnTo>
                <a:cubicBezTo>
                  <a:pt x="16729" y="1206"/>
                  <a:pt x="16729" y="1188"/>
                  <a:pt x="16729" y="1188"/>
                </a:cubicBezTo>
                <a:cubicBezTo>
                  <a:pt x="16723" y="1188"/>
                  <a:pt x="16698" y="1188"/>
                  <a:pt x="16698" y="1182"/>
                </a:cubicBezTo>
                <a:cubicBezTo>
                  <a:pt x="16680" y="1176"/>
                  <a:pt x="16692" y="1158"/>
                  <a:pt x="16674" y="1152"/>
                </a:cubicBezTo>
                <a:cubicBezTo>
                  <a:pt x="16670" y="1150"/>
                  <a:pt x="16661" y="1149"/>
                  <a:pt x="16651" y="1149"/>
                </a:cubicBezTo>
                <a:cubicBezTo>
                  <a:pt x="16629" y="1149"/>
                  <a:pt x="16600" y="1152"/>
                  <a:pt x="16583" y="1152"/>
                </a:cubicBezTo>
                <a:lnTo>
                  <a:pt x="16583" y="1127"/>
                </a:lnTo>
                <a:cubicBezTo>
                  <a:pt x="16577" y="1127"/>
                  <a:pt x="16577" y="1121"/>
                  <a:pt x="16571" y="1121"/>
                </a:cubicBezTo>
                <a:cubicBezTo>
                  <a:pt x="16574" y="1107"/>
                  <a:pt x="16567" y="1103"/>
                  <a:pt x="16557" y="1103"/>
                </a:cubicBezTo>
                <a:cubicBezTo>
                  <a:pt x="16544" y="1103"/>
                  <a:pt x="16525" y="1110"/>
                  <a:pt x="16515" y="1110"/>
                </a:cubicBezTo>
                <a:cubicBezTo>
                  <a:pt x="16513" y="1110"/>
                  <a:pt x="16512" y="1110"/>
                  <a:pt x="16511" y="1109"/>
                </a:cubicBezTo>
                <a:cubicBezTo>
                  <a:pt x="16497" y="1100"/>
                  <a:pt x="16497" y="1069"/>
                  <a:pt x="16482" y="1069"/>
                </a:cubicBezTo>
                <a:cubicBezTo>
                  <a:pt x="16477" y="1069"/>
                  <a:pt x="16471" y="1072"/>
                  <a:pt x="16462" y="1079"/>
                </a:cubicBezTo>
                <a:cubicBezTo>
                  <a:pt x="16450" y="1067"/>
                  <a:pt x="16426" y="1061"/>
                  <a:pt x="16408" y="1061"/>
                </a:cubicBezTo>
                <a:lnTo>
                  <a:pt x="16408" y="1085"/>
                </a:lnTo>
                <a:cubicBezTo>
                  <a:pt x="16390" y="1085"/>
                  <a:pt x="16335" y="1067"/>
                  <a:pt x="16335" y="1055"/>
                </a:cubicBezTo>
                <a:cubicBezTo>
                  <a:pt x="16327" y="1057"/>
                  <a:pt x="16322" y="1057"/>
                  <a:pt x="16318" y="1057"/>
                </a:cubicBezTo>
                <a:cubicBezTo>
                  <a:pt x="16310" y="1057"/>
                  <a:pt x="16307" y="1055"/>
                  <a:pt x="16299" y="1055"/>
                </a:cubicBezTo>
                <a:cubicBezTo>
                  <a:pt x="16287" y="1055"/>
                  <a:pt x="16287" y="1037"/>
                  <a:pt x="16287" y="1037"/>
                </a:cubicBezTo>
                <a:cubicBezTo>
                  <a:pt x="16285" y="1035"/>
                  <a:pt x="16283" y="1034"/>
                  <a:pt x="16281" y="1034"/>
                </a:cubicBezTo>
                <a:cubicBezTo>
                  <a:pt x="16277" y="1034"/>
                  <a:pt x="16273" y="1037"/>
                  <a:pt x="16269" y="1037"/>
                </a:cubicBezTo>
                <a:cubicBezTo>
                  <a:pt x="16256" y="1037"/>
                  <a:pt x="16256" y="1024"/>
                  <a:pt x="16250" y="1024"/>
                </a:cubicBezTo>
                <a:lnTo>
                  <a:pt x="16220" y="1024"/>
                </a:lnTo>
                <a:cubicBezTo>
                  <a:pt x="16208" y="1018"/>
                  <a:pt x="16184" y="1006"/>
                  <a:pt x="16190" y="994"/>
                </a:cubicBezTo>
                <a:cubicBezTo>
                  <a:pt x="16208" y="988"/>
                  <a:pt x="16190" y="976"/>
                  <a:pt x="16196" y="970"/>
                </a:cubicBezTo>
                <a:cubicBezTo>
                  <a:pt x="16208" y="964"/>
                  <a:pt x="16214" y="964"/>
                  <a:pt x="16220" y="964"/>
                </a:cubicBezTo>
                <a:cubicBezTo>
                  <a:pt x="16238" y="946"/>
                  <a:pt x="16256" y="964"/>
                  <a:pt x="16238" y="928"/>
                </a:cubicBezTo>
                <a:cubicBezTo>
                  <a:pt x="16241" y="925"/>
                  <a:pt x="16245" y="923"/>
                  <a:pt x="16248" y="923"/>
                </a:cubicBezTo>
                <a:cubicBezTo>
                  <a:pt x="16259" y="923"/>
                  <a:pt x="16272" y="934"/>
                  <a:pt x="16281" y="934"/>
                </a:cubicBezTo>
                <a:cubicBezTo>
                  <a:pt x="16305" y="934"/>
                  <a:pt x="16305" y="915"/>
                  <a:pt x="16317" y="909"/>
                </a:cubicBezTo>
                <a:lnTo>
                  <a:pt x="16317" y="909"/>
                </a:lnTo>
                <a:cubicBezTo>
                  <a:pt x="16317" y="934"/>
                  <a:pt x="16311" y="958"/>
                  <a:pt x="16347" y="964"/>
                </a:cubicBezTo>
                <a:cubicBezTo>
                  <a:pt x="16365" y="964"/>
                  <a:pt x="16378" y="958"/>
                  <a:pt x="16378" y="958"/>
                </a:cubicBezTo>
                <a:cubicBezTo>
                  <a:pt x="16402" y="958"/>
                  <a:pt x="16396" y="964"/>
                  <a:pt x="16408" y="970"/>
                </a:cubicBezTo>
                <a:cubicBezTo>
                  <a:pt x="16420" y="970"/>
                  <a:pt x="16408" y="976"/>
                  <a:pt x="16426" y="988"/>
                </a:cubicBezTo>
                <a:cubicBezTo>
                  <a:pt x="16432" y="988"/>
                  <a:pt x="16432" y="976"/>
                  <a:pt x="16438" y="976"/>
                </a:cubicBezTo>
                <a:lnTo>
                  <a:pt x="16468" y="976"/>
                </a:lnTo>
                <a:cubicBezTo>
                  <a:pt x="16511" y="970"/>
                  <a:pt x="16499" y="970"/>
                  <a:pt x="16499" y="934"/>
                </a:cubicBezTo>
                <a:lnTo>
                  <a:pt x="16499" y="934"/>
                </a:lnTo>
                <a:cubicBezTo>
                  <a:pt x="16508" y="936"/>
                  <a:pt x="16519" y="939"/>
                  <a:pt x="16528" y="939"/>
                </a:cubicBezTo>
                <a:cubicBezTo>
                  <a:pt x="16541" y="939"/>
                  <a:pt x="16551" y="933"/>
                  <a:pt x="16547" y="915"/>
                </a:cubicBezTo>
                <a:cubicBezTo>
                  <a:pt x="16563" y="915"/>
                  <a:pt x="16587" y="902"/>
                  <a:pt x="16604" y="902"/>
                </a:cubicBezTo>
                <a:cubicBezTo>
                  <a:pt x="16612" y="902"/>
                  <a:pt x="16618" y="905"/>
                  <a:pt x="16620" y="915"/>
                </a:cubicBezTo>
                <a:cubicBezTo>
                  <a:pt x="16638" y="915"/>
                  <a:pt x="16644" y="915"/>
                  <a:pt x="16650" y="934"/>
                </a:cubicBezTo>
                <a:cubicBezTo>
                  <a:pt x="16656" y="931"/>
                  <a:pt x="16659" y="931"/>
                  <a:pt x="16661" y="931"/>
                </a:cubicBezTo>
                <a:cubicBezTo>
                  <a:pt x="16664" y="931"/>
                  <a:pt x="16665" y="931"/>
                  <a:pt x="16668" y="928"/>
                </a:cubicBezTo>
                <a:cubicBezTo>
                  <a:pt x="16671" y="935"/>
                  <a:pt x="16677" y="938"/>
                  <a:pt x="16683" y="938"/>
                </a:cubicBezTo>
                <a:cubicBezTo>
                  <a:pt x="16692" y="938"/>
                  <a:pt x="16701" y="934"/>
                  <a:pt x="16704" y="934"/>
                </a:cubicBezTo>
                <a:cubicBezTo>
                  <a:pt x="16723" y="934"/>
                  <a:pt x="16729" y="940"/>
                  <a:pt x="16741" y="940"/>
                </a:cubicBezTo>
                <a:cubicBezTo>
                  <a:pt x="16747" y="934"/>
                  <a:pt x="16753" y="931"/>
                  <a:pt x="16758" y="931"/>
                </a:cubicBezTo>
                <a:cubicBezTo>
                  <a:pt x="16763" y="931"/>
                  <a:pt x="16768" y="934"/>
                  <a:pt x="16771" y="940"/>
                </a:cubicBezTo>
                <a:cubicBezTo>
                  <a:pt x="16789" y="940"/>
                  <a:pt x="16789" y="940"/>
                  <a:pt x="16795" y="934"/>
                </a:cubicBezTo>
                <a:cubicBezTo>
                  <a:pt x="16783" y="915"/>
                  <a:pt x="16759" y="915"/>
                  <a:pt x="16753" y="903"/>
                </a:cubicBezTo>
                <a:cubicBezTo>
                  <a:pt x="16753" y="897"/>
                  <a:pt x="16759" y="879"/>
                  <a:pt x="16759" y="867"/>
                </a:cubicBezTo>
                <a:cubicBezTo>
                  <a:pt x="16783" y="867"/>
                  <a:pt x="16801" y="867"/>
                  <a:pt x="16819" y="879"/>
                </a:cubicBezTo>
                <a:cubicBezTo>
                  <a:pt x="16819" y="868"/>
                  <a:pt x="16824" y="865"/>
                  <a:pt x="16830" y="865"/>
                </a:cubicBezTo>
                <a:cubicBezTo>
                  <a:pt x="16838" y="865"/>
                  <a:pt x="16846" y="870"/>
                  <a:pt x="16850" y="873"/>
                </a:cubicBezTo>
                <a:cubicBezTo>
                  <a:pt x="16862" y="879"/>
                  <a:pt x="16844" y="885"/>
                  <a:pt x="16874" y="897"/>
                </a:cubicBezTo>
                <a:cubicBezTo>
                  <a:pt x="16881" y="899"/>
                  <a:pt x="16888" y="899"/>
                  <a:pt x="16895" y="899"/>
                </a:cubicBezTo>
                <a:cubicBezTo>
                  <a:pt x="16918" y="899"/>
                  <a:pt x="16936" y="891"/>
                  <a:pt x="16922" y="867"/>
                </a:cubicBezTo>
                <a:cubicBezTo>
                  <a:pt x="16910" y="867"/>
                  <a:pt x="16892" y="867"/>
                  <a:pt x="16880" y="855"/>
                </a:cubicBezTo>
                <a:cubicBezTo>
                  <a:pt x="16892" y="843"/>
                  <a:pt x="16904" y="849"/>
                  <a:pt x="16922" y="843"/>
                </a:cubicBezTo>
                <a:cubicBezTo>
                  <a:pt x="16941" y="837"/>
                  <a:pt x="16953" y="819"/>
                  <a:pt x="16965" y="813"/>
                </a:cubicBezTo>
                <a:cubicBezTo>
                  <a:pt x="16971" y="807"/>
                  <a:pt x="16965" y="794"/>
                  <a:pt x="16965" y="788"/>
                </a:cubicBezTo>
                <a:cubicBezTo>
                  <a:pt x="16965" y="782"/>
                  <a:pt x="16983" y="782"/>
                  <a:pt x="16983" y="776"/>
                </a:cubicBezTo>
                <a:cubicBezTo>
                  <a:pt x="17001" y="752"/>
                  <a:pt x="16971" y="746"/>
                  <a:pt x="16971" y="728"/>
                </a:cubicBezTo>
                <a:lnTo>
                  <a:pt x="16941" y="728"/>
                </a:lnTo>
                <a:cubicBezTo>
                  <a:pt x="16941" y="716"/>
                  <a:pt x="16947" y="716"/>
                  <a:pt x="16965" y="716"/>
                </a:cubicBezTo>
                <a:cubicBezTo>
                  <a:pt x="16944" y="710"/>
                  <a:pt x="16925" y="710"/>
                  <a:pt x="16908" y="710"/>
                </a:cubicBezTo>
                <a:cubicBezTo>
                  <a:pt x="16891" y="710"/>
                  <a:pt x="16874" y="710"/>
                  <a:pt x="16856" y="704"/>
                </a:cubicBezTo>
                <a:cubicBezTo>
                  <a:pt x="16880" y="685"/>
                  <a:pt x="16965" y="673"/>
                  <a:pt x="16947" y="637"/>
                </a:cubicBezTo>
                <a:cubicBezTo>
                  <a:pt x="16935" y="637"/>
                  <a:pt x="16910" y="643"/>
                  <a:pt x="16892" y="643"/>
                </a:cubicBezTo>
                <a:lnTo>
                  <a:pt x="16892" y="631"/>
                </a:lnTo>
                <a:cubicBezTo>
                  <a:pt x="16890" y="630"/>
                  <a:pt x="16887" y="630"/>
                  <a:pt x="16885" y="630"/>
                </a:cubicBezTo>
                <a:cubicBezTo>
                  <a:pt x="16871" y="630"/>
                  <a:pt x="16860" y="645"/>
                  <a:pt x="16850" y="655"/>
                </a:cubicBezTo>
                <a:lnTo>
                  <a:pt x="16850" y="637"/>
                </a:lnTo>
                <a:cubicBezTo>
                  <a:pt x="16844" y="636"/>
                  <a:pt x="16839" y="635"/>
                  <a:pt x="16833" y="635"/>
                </a:cubicBezTo>
                <a:cubicBezTo>
                  <a:pt x="16824" y="635"/>
                  <a:pt x="16815" y="637"/>
                  <a:pt x="16807" y="637"/>
                </a:cubicBezTo>
                <a:cubicBezTo>
                  <a:pt x="16800" y="637"/>
                  <a:pt x="16794" y="635"/>
                  <a:pt x="16789" y="631"/>
                </a:cubicBezTo>
                <a:cubicBezTo>
                  <a:pt x="16801" y="613"/>
                  <a:pt x="16819" y="613"/>
                  <a:pt x="16832" y="601"/>
                </a:cubicBezTo>
                <a:lnTo>
                  <a:pt x="16795" y="601"/>
                </a:lnTo>
                <a:cubicBezTo>
                  <a:pt x="16819" y="595"/>
                  <a:pt x="16819" y="570"/>
                  <a:pt x="16826" y="546"/>
                </a:cubicBezTo>
                <a:lnTo>
                  <a:pt x="16826" y="546"/>
                </a:lnTo>
                <a:cubicBezTo>
                  <a:pt x="16801" y="564"/>
                  <a:pt x="16789" y="570"/>
                  <a:pt x="16759" y="570"/>
                </a:cubicBezTo>
                <a:cubicBezTo>
                  <a:pt x="16765" y="564"/>
                  <a:pt x="16765" y="552"/>
                  <a:pt x="16771" y="546"/>
                </a:cubicBezTo>
                <a:lnTo>
                  <a:pt x="16771" y="546"/>
                </a:lnTo>
                <a:cubicBezTo>
                  <a:pt x="16761" y="551"/>
                  <a:pt x="16746" y="566"/>
                  <a:pt x="16734" y="566"/>
                </a:cubicBezTo>
                <a:cubicBezTo>
                  <a:pt x="16732" y="566"/>
                  <a:pt x="16730" y="565"/>
                  <a:pt x="16729" y="564"/>
                </a:cubicBezTo>
                <a:cubicBezTo>
                  <a:pt x="16729" y="551"/>
                  <a:pt x="16718" y="544"/>
                  <a:pt x="16708" y="544"/>
                </a:cubicBezTo>
                <a:cubicBezTo>
                  <a:pt x="16705" y="544"/>
                  <a:pt x="16701" y="545"/>
                  <a:pt x="16698" y="546"/>
                </a:cubicBezTo>
                <a:cubicBezTo>
                  <a:pt x="16691" y="558"/>
                  <a:pt x="16677" y="564"/>
                  <a:pt x="16663" y="564"/>
                </a:cubicBezTo>
                <a:cubicBezTo>
                  <a:pt x="16643" y="564"/>
                  <a:pt x="16625" y="552"/>
                  <a:pt x="16632" y="534"/>
                </a:cubicBezTo>
                <a:cubicBezTo>
                  <a:pt x="16602" y="534"/>
                  <a:pt x="16589" y="534"/>
                  <a:pt x="16583" y="510"/>
                </a:cubicBezTo>
                <a:cubicBezTo>
                  <a:pt x="16575" y="510"/>
                  <a:pt x="16565" y="513"/>
                  <a:pt x="16555" y="513"/>
                </a:cubicBezTo>
                <a:cubicBezTo>
                  <a:pt x="16550" y="513"/>
                  <a:pt x="16545" y="512"/>
                  <a:pt x="16541" y="510"/>
                </a:cubicBezTo>
                <a:cubicBezTo>
                  <a:pt x="16523" y="510"/>
                  <a:pt x="16517" y="492"/>
                  <a:pt x="16499" y="492"/>
                </a:cubicBezTo>
                <a:cubicBezTo>
                  <a:pt x="16480" y="492"/>
                  <a:pt x="16462" y="510"/>
                  <a:pt x="16438" y="510"/>
                </a:cubicBezTo>
                <a:lnTo>
                  <a:pt x="16396" y="546"/>
                </a:lnTo>
                <a:cubicBezTo>
                  <a:pt x="16371" y="552"/>
                  <a:pt x="16359" y="570"/>
                  <a:pt x="16359" y="595"/>
                </a:cubicBezTo>
                <a:cubicBezTo>
                  <a:pt x="16365" y="625"/>
                  <a:pt x="16396" y="625"/>
                  <a:pt x="16390" y="655"/>
                </a:cubicBezTo>
                <a:cubicBezTo>
                  <a:pt x="16402" y="655"/>
                  <a:pt x="16408" y="661"/>
                  <a:pt x="16402" y="673"/>
                </a:cubicBezTo>
                <a:cubicBezTo>
                  <a:pt x="16378" y="673"/>
                  <a:pt x="16378" y="691"/>
                  <a:pt x="16378" y="704"/>
                </a:cubicBezTo>
                <a:cubicBezTo>
                  <a:pt x="16359" y="704"/>
                  <a:pt x="16341" y="716"/>
                  <a:pt x="16341" y="728"/>
                </a:cubicBezTo>
                <a:cubicBezTo>
                  <a:pt x="16335" y="725"/>
                  <a:pt x="16326" y="725"/>
                  <a:pt x="16316" y="725"/>
                </a:cubicBezTo>
                <a:cubicBezTo>
                  <a:pt x="16306" y="725"/>
                  <a:pt x="16296" y="725"/>
                  <a:pt x="16287" y="722"/>
                </a:cubicBezTo>
                <a:cubicBezTo>
                  <a:pt x="16276" y="717"/>
                  <a:pt x="16279" y="702"/>
                  <a:pt x="16261" y="702"/>
                </a:cubicBezTo>
                <a:cubicBezTo>
                  <a:pt x="16258" y="702"/>
                  <a:pt x="16255" y="703"/>
                  <a:pt x="16250" y="704"/>
                </a:cubicBezTo>
                <a:cubicBezTo>
                  <a:pt x="16250" y="690"/>
                  <a:pt x="16247" y="655"/>
                  <a:pt x="16229" y="655"/>
                </a:cubicBezTo>
                <a:cubicBezTo>
                  <a:pt x="16224" y="655"/>
                  <a:pt x="16217" y="659"/>
                  <a:pt x="16208" y="667"/>
                </a:cubicBezTo>
                <a:cubicBezTo>
                  <a:pt x="16211" y="643"/>
                  <a:pt x="16205" y="637"/>
                  <a:pt x="16193" y="637"/>
                </a:cubicBezTo>
                <a:cubicBezTo>
                  <a:pt x="16185" y="637"/>
                  <a:pt x="16173" y="640"/>
                  <a:pt x="16160" y="643"/>
                </a:cubicBezTo>
                <a:lnTo>
                  <a:pt x="16160" y="661"/>
                </a:lnTo>
                <a:cubicBezTo>
                  <a:pt x="16117" y="661"/>
                  <a:pt x="16105" y="673"/>
                  <a:pt x="16129" y="704"/>
                </a:cubicBezTo>
                <a:cubicBezTo>
                  <a:pt x="16117" y="704"/>
                  <a:pt x="16099" y="704"/>
                  <a:pt x="16087" y="716"/>
                </a:cubicBezTo>
                <a:lnTo>
                  <a:pt x="16087" y="728"/>
                </a:lnTo>
                <a:cubicBezTo>
                  <a:pt x="16081" y="729"/>
                  <a:pt x="16077" y="729"/>
                  <a:pt x="16073" y="729"/>
                </a:cubicBezTo>
                <a:cubicBezTo>
                  <a:pt x="16050" y="729"/>
                  <a:pt x="16067" y="714"/>
                  <a:pt x="16057" y="704"/>
                </a:cubicBezTo>
                <a:cubicBezTo>
                  <a:pt x="16054" y="703"/>
                  <a:pt x="16051" y="703"/>
                  <a:pt x="16049" y="703"/>
                </a:cubicBezTo>
                <a:cubicBezTo>
                  <a:pt x="16024" y="703"/>
                  <a:pt x="16016" y="728"/>
                  <a:pt x="16038" y="734"/>
                </a:cubicBezTo>
                <a:cubicBezTo>
                  <a:pt x="16008" y="734"/>
                  <a:pt x="16026" y="813"/>
                  <a:pt x="16038" y="825"/>
                </a:cubicBezTo>
                <a:cubicBezTo>
                  <a:pt x="16032" y="825"/>
                  <a:pt x="16026" y="825"/>
                  <a:pt x="16014" y="819"/>
                </a:cubicBezTo>
                <a:cubicBezTo>
                  <a:pt x="16008" y="837"/>
                  <a:pt x="15996" y="837"/>
                  <a:pt x="15984" y="849"/>
                </a:cubicBezTo>
                <a:cubicBezTo>
                  <a:pt x="15984" y="849"/>
                  <a:pt x="15996" y="873"/>
                  <a:pt x="15996" y="879"/>
                </a:cubicBezTo>
                <a:cubicBezTo>
                  <a:pt x="15972" y="879"/>
                  <a:pt x="15948" y="897"/>
                  <a:pt x="15966" y="909"/>
                </a:cubicBezTo>
                <a:cubicBezTo>
                  <a:pt x="15923" y="909"/>
                  <a:pt x="15917" y="915"/>
                  <a:pt x="15917" y="946"/>
                </a:cubicBezTo>
                <a:cubicBezTo>
                  <a:pt x="15893" y="946"/>
                  <a:pt x="15887" y="964"/>
                  <a:pt x="15887" y="976"/>
                </a:cubicBezTo>
                <a:lnTo>
                  <a:pt x="15857" y="976"/>
                </a:lnTo>
                <a:cubicBezTo>
                  <a:pt x="15857" y="996"/>
                  <a:pt x="15851" y="1003"/>
                  <a:pt x="15842" y="1003"/>
                </a:cubicBezTo>
                <a:cubicBezTo>
                  <a:pt x="15819" y="1003"/>
                  <a:pt x="15778" y="963"/>
                  <a:pt x="15751" y="963"/>
                </a:cubicBezTo>
                <a:cubicBezTo>
                  <a:pt x="15745" y="963"/>
                  <a:pt x="15740" y="965"/>
                  <a:pt x="15736" y="970"/>
                </a:cubicBezTo>
                <a:cubicBezTo>
                  <a:pt x="15731" y="970"/>
                  <a:pt x="15718" y="903"/>
                  <a:pt x="15694" y="903"/>
                </a:cubicBezTo>
                <a:cubicBezTo>
                  <a:pt x="15688" y="903"/>
                  <a:pt x="15682" y="906"/>
                  <a:pt x="15675" y="915"/>
                </a:cubicBezTo>
                <a:cubicBezTo>
                  <a:pt x="15669" y="909"/>
                  <a:pt x="15669" y="885"/>
                  <a:pt x="15645" y="885"/>
                </a:cubicBezTo>
                <a:lnTo>
                  <a:pt x="15645" y="909"/>
                </a:lnTo>
                <a:cubicBezTo>
                  <a:pt x="15641" y="911"/>
                  <a:pt x="15636" y="912"/>
                  <a:pt x="15629" y="912"/>
                </a:cubicBezTo>
                <a:cubicBezTo>
                  <a:pt x="15617" y="912"/>
                  <a:pt x="15603" y="909"/>
                  <a:pt x="15590" y="909"/>
                </a:cubicBezTo>
                <a:cubicBezTo>
                  <a:pt x="15590" y="915"/>
                  <a:pt x="15590" y="928"/>
                  <a:pt x="15603" y="934"/>
                </a:cubicBezTo>
                <a:lnTo>
                  <a:pt x="15554" y="934"/>
                </a:lnTo>
                <a:lnTo>
                  <a:pt x="15554" y="958"/>
                </a:lnTo>
                <a:cubicBezTo>
                  <a:pt x="15494" y="958"/>
                  <a:pt x="15530" y="970"/>
                  <a:pt x="15512" y="994"/>
                </a:cubicBezTo>
                <a:cubicBezTo>
                  <a:pt x="15494" y="1018"/>
                  <a:pt x="15451" y="994"/>
                  <a:pt x="15463" y="1031"/>
                </a:cubicBezTo>
                <a:lnTo>
                  <a:pt x="15421" y="1031"/>
                </a:lnTo>
                <a:cubicBezTo>
                  <a:pt x="15403" y="1049"/>
                  <a:pt x="15421" y="1061"/>
                  <a:pt x="15421" y="1079"/>
                </a:cubicBezTo>
                <a:cubicBezTo>
                  <a:pt x="15457" y="1085"/>
                  <a:pt x="15494" y="1079"/>
                  <a:pt x="15494" y="1121"/>
                </a:cubicBezTo>
                <a:cubicBezTo>
                  <a:pt x="15463" y="1121"/>
                  <a:pt x="15469" y="1152"/>
                  <a:pt x="15481" y="1170"/>
                </a:cubicBezTo>
                <a:cubicBezTo>
                  <a:pt x="15457" y="1170"/>
                  <a:pt x="15439" y="1176"/>
                  <a:pt x="15421" y="1176"/>
                </a:cubicBezTo>
                <a:cubicBezTo>
                  <a:pt x="15403" y="1176"/>
                  <a:pt x="15379" y="1182"/>
                  <a:pt x="15366" y="1188"/>
                </a:cubicBezTo>
                <a:cubicBezTo>
                  <a:pt x="15372" y="1206"/>
                  <a:pt x="15391" y="1212"/>
                  <a:pt x="15366" y="1230"/>
                </a:cubicBezTo>
                <a:cubicBezTo>
                  <a:pt x="15372" y="1236"/>
                  <a:pt x="15391" y="1242"/>
                  <a:pt x="15379" y="1261"/>
                </a:cubicBezTo>
                <a:cubicBezTo>
                  <a:pt x="15366" y="1267"/>
                  <a:pt x="15366" y="1267"/>
                  <a:pt x="15372" y="1279"/>
                </a:cubicBezTo>
                <a:lnTo>
                  <a:pt x="15409" y="1279"/>
                </a:lnTo>
                <a:cubicBezTo>
                  <a:pt x="15415" y="1291"/>
                  <a:pt x="15425" y="1294"/>
                  <a:pt x="15437" y="1294"/>
                </a:cubicBezTo>
                <a:cubicBezTo>
                  <a:pt x="15448" y="1294"/>
                  <a:pt x="15460" y="1291"/>
                  <a:pt x="15469" y="1291"/>
                </a:cubicBezTo>
                <a:cubicBezTo>
                  <a:pt x="15497" y="1296"/>
                  <a:pt x="15494" y="1322"/>
                  <a:pt x="15516" y="1322"/>
                </a:cubicBezTo>
                <a:cubicBezTo>
                  <a:pt x="15519" y="1322"/>
                  <a:pt x="15521" y="1322"/>
                  <a:pt x="15524" y="1321"/>
                </a:cubicBezTo>
                <a:lnTo>
                  <a:pt x="15524" y="1321"/>
                </a:lnTo>
                <a:cubicBezTo>
                  <a:pt x="15530" y="1351"/>
                  <a:pt x="15500" y="1357"/>
                  <a:pt x="15500" y="1388"/>
                </a:cubicBezTo>
                <a:cubicBezTo>
                  <a:pt x="15500" y="1418"/>
                  <a:pt x="15512" y="1400"/>
                  <a:pt x="15530" y="1418"/>
                </a:cubicBezTo>
                <a:cubicBezTo>
                  <a:pt x="15542" y="1424"/>
                  <a:pt x="15548" y="1442"/>
                  <a:pt x="15560" y="1448"/>
                </a:cubicBezTo>
                <a:cubicBezTo>
                  <a:pt x="15560" y="1443"/>
                  <a:pt x="15569" y="1429"/>
                  <a:pt x="15579" y="1429"/>
                </a:cubicBezTo>
                <a:cubicBezTo>
                  <a:pt x="15581" y="1429"/>
                  <a:pt x="15583" y="1429"/>
                  <a:pt x="15584" y="1430"/>
                </a:cubicBezTo>
                <a:cubicBezTo>
                  <a:pt x="15590" y="1430"/>
                  <a:pt x="15584" y="1448"/>
                  <a:pt x="15590" y="1454"/>
                </a:cubicBezTo>
                <a:cubicBezTo>
                  <a:pt x="15603" y="1470"/>
                  <a:pt x="15612" y="1473"/>
                  <a:pt x="15626" y="1473"/>
                </a:cubicBezTo>
                <a:cubicBezTo>
                  <a:pt x="15633" y="1473"/>
                  <a:pt x="15641" y="1472"/>
                  <a:pt x="15651" y="1472"/>
                </a:cubicBezTo>
                <a:cubicBezTo>
                  <a:pt x="15651" y="1460"/>
                  <a:pt x="15663" y="1454"/>
                  <a:pt x="15663" y="1448"/>
                </a:cubicBezTo>
                <a:lnTo>
                  <a:pt x="15693" y="1448"/>
                </a:lnTo>
                <a:cubicBezTo>
                  <a:pt x="15698" y="1434"/>
                  <a:pt x="15699" y="1381"/>
                  <a:pt x="15714" y="1381"/>
                </a:cubicBezTo>
                <a:cubicBezTo>
                  <a:pt x="15718" y="1381"/>
                  <a:pt x="15723" y="1385"/>
                  <a:pt x="15730" y="1394"/>
                </a:cubicBezTo>
                <a:lnTo>
                  <a:pt x="15730" y="1370"/>
                </a:lnTo>
                <a:cubicBezTo>
                  <a:pt x="15742" y="1370"/>
                  <a:pt x="15766" y="1382"/>
                  <a:pt x="15784" y="1382"/>
                </a:cubicBezTo>
                <a:cubicBezTo>
                  <a:pt x="15814" y="1382"/>
                  <a:pt x="15857" y="1382"/>
                  <a:pt x="15881" y="1394"/>
                </a:cubicBezTo>
                <a:cubicBezTo>
                  <a:pt x="15917" y="1418"/>
                  <a:pt x="15948" y="1442"/>
                  <a:pt x="15996" y="1448"/>
                </a:cubicBezTo>
                <a:cubicBezTo>
                  <a:pt x="16002" y="1450"/>
                  <a:pt x="16009" y="1451"/>
                  <a:pt x="16016" y="1451"/>
                </a:cubicBezTo>
                <a:cubicBezTo>
                  <a:pt x="16030" y="1451"/>
                  <a:pt x="16045" y="1448"/>
                  <a:pt x="16057" y="1448"/>
                </a:cubicBezTo>
                <a:cubicBezTo>
                  <a:pt x="16075" y="1454"/>
                  <a:pt x="16087" y="1472"/>
                  <a:pt x="16093" y="1485"/>
                </a:cubicBezTo>
                <a:cubicBezTo>
                  <a:pt x="16099" y="1503"/>
                  <a:pt x="16117" y="1509"/>
                  <a:pt x="16123" y="1521"/>
                </a:cubicBezTo>
                <a:cubicBezTo>
                  <a:pt x="16129" y="1539"/>
                  <a:pt x="16123" y="1551"/>
                  <a:pt x="16135" y="1569"/>
                </a:cubicBezTo>
                <a:cubicBezTo>
                  <a:pt x="16153" y="1581"/>
                  <a:pt x="16166" y="1600"/>
                  <a:pt x="16190" y="1612"/>
                </a:cubicBezTo>
                <a:cubicBezTo>
                  <a:pt x="16196" y="1624"/>
                  <a:pt x="16244" y="1684"/>
                  <a:pt x="16256" y="1727"/>
                </a:cubicBezTo>
                <a:lnTo>
                  <a:pt x="16256" y="1733"/>
                </a:lnTo>
                <a:cubicBezTo>
                  <a:pt x="16285" y="1802"/>
                  <a:pt x="16298" y="1860"/>
                  <a:pt x="16299" y="1924"/>
                </a:cubicBezTo>
                <a:lnTo>
                  <a:pt x="16299" y="1924"/>
                </a:lnTo>
                <a:lnTo>
                  <a:pt x="16256" y="1902"/>
                </a:lnTo>
                <a:cubicBezTo>
                  <a:pt x="16243" y="1892"/>
                  <a:pt x="16227" y="1883"/>
                  <a:pt x="16212" y="1872"/>
                </a:cubicBezTo>
                <a:lnTo>
                  <a:pt x="16212" y="1872"/>
                </a:lnTo>
                <a:cubicBezTo>
                  <a:pt x="16213" y="1875"/>
                  <a:pt x="16214" y="1877"/>
                  <a:pt x="16214" y="1878"/>
                </a:cubicBezTo>
                <a:cubicBezTo>
                  <a:pt x="16226" y="1896"/>
                  <a:pt x="16244" y="1902"/>
                  <a:pt x="16256" y="1908"/>
                </a:cubicBezTo>
                <a:cubicBezTo>
                  <a:pt x="16275" y="1914"/>
                  <a:pt x="16287" y="1927"/>
                  <a:pt x="16299" y="1933"/>
                </a:cubicBezTo>
                <a:cubicBezTo>
                  <a:pt x="16299" y="1930"/>
                  <a:pt x="16299" y="1927"/>
                  <a:pt x="16299" y="1924"/>
                </a:cubicBezTo>
                <a:lnTo>
                  <a:pt x="16299" y="1924"/>
                </a:lnTo>
                <a:lnTo>
                  <a:pt x="16305" y="1927"/>
                </a:lnTo>
                <a:cubicBezTo>
                  <a:pt x="16305" y="1969"/>
                  <a:pt x="16305" y="2017"/>
                  <a:pt x="16299" y="2060"/>
                </a:cubicBezTo>
                <a:cubicBezTo>
                  <a:pt x="16281" y="2187"/>
                  <a:pt x="16275" y="2266"/>
                  <a:pt x="16269" y="2453"/>
                </a:cubicBezTo>
                <a:cubicBezTo>
                  <a:pt x="16244" y="2441"/>
                  <a:pt x="16220" y="2417"/>
                  <a:pt x="16208" y="2393"/>
                </a:cubicBezTo>
                <a:cubicBezTo>
                  <a:pt x="16184" y="2356"/>
                  <a:pt x="16166" y="2326"/>
                  <a:pt x="16135" y="2296"/>
                </a:cubicBezTo>
                <a:cubicBezTo>
                  <a:pt x="16105" y="2266"/>
                  <a:pt x="16092" y="2244"/>
                  <a:pt x="16058" y="2244"/>
                </a:cubicBezTo>
                <a:cubicBezTo>
                  <a:pt x="16050" y="2244"/>
                  <a:pt x="16042" y="2245"/>
                  <a:pt x="16032" y="2247"/>
                </a:cubicBezTo>
                <a:cubicBezTo>
                  <a:pt x="16024" y="2250"/>
                  <a:pt x="16016" y="2251"/>
                  <a:pt x="16008" y="2251"/>
                </a:cubicBezTo>
                <a:cubicBezTo>
                  <a:pt x="15973" y="2251"/>
                  <a:pt x="15950" y="2230"/>
                  <a:pt x="15936" y="2205"/>
                </a:cubicBezTo>
                <a:cubicBezTo>
                  <a:pt x="15926" y="2194"/>
                  <a:pt x="15917" y="2181"/>
                  <a:pt x="15909" y="2168"/>
                </a:cubicBezTo>
                <a:lnTo>
                  <a:pt x="15909" y="2168"/>
                </a:lnTo>
                <a:cubicBezTo>
                  <a:pt x="15920" y="2173"/>
                  <a:pt x="15931" y="2177"/>
                  <a:pt x="15942" y="2181"/>
                </a:cubicBezTo>
                <a:cubicBezTo>
                  <a:pt x="15927" y="2156"/>
                  <a:pt x="15913" y="2127"/>
                  <a:pt x="15901" y="2099"/>
                </a:cubicBezTo>
                <a:lnTo>
                  <a:pt x="15901" y="2099"/>
                </a:lnTo>
                <a:cubicBezTo>
                  <a:pt x="15891" y="2125"/>
                  <a:pt x="15897" y="2148"/>
                  <a:pt x="15909" y="2168"/>
                </a:cubicBezTo>
                <a:lnTo>
                  <a:pt x="15909" y="2168"/>
                </a:lnTo>
                <a:cubicBezTo>
                  <a:pt x="15820" y="2130"/>
                  <a:pt x="15746" y="2068"/>
                  <a:pt x="15730" y="1987"/>
                </a:cubicBezTo>
                <a:cubicBezTo>
                  <a:pt x="15736" y="1987"/>
                  <a:pt x="15748" y="1987"/>
                  <a:pt x="15748" y="1969"/>
                </a:cubicBezTo>
                <a:cubicBezTo>
                  <a:pt x="15754" y="1969"/>
                  <a:pt x="15766" y="1969"/>
                  <a:pt x="15766" y="1981"/>
                </a:cubicBezTo>
                <a:cubicBezTo>
                  <a:pt x="15778" y="1981"/>
                  <a:pt x="15778" y="1969"/>
                  <a:pt x="15784" y="1963"/>
                </a:cubicBezTo>
                <a:cubicBezTo>
                  <a:pt x="15790" y="1969"/>
                  <a:pt x="15790" y="1969"/>
                  <a:pt x="15784" y="1981"/>
                </a:cubicBezTo>
                <a:cubicBezTo>
                  <a:pt x="15790" y="1984"/>
                  <a:pt x="15796" y="1986"/>
                  <a:pt x="15802" y="1986"/>
                </a:cubicBezTo>
                <a:cubicBezTo>
                  <a:pt x="15807" y="1986"/>
                  <a:pt x="15811" y="1984"/>
                  <a:pt x="15814" y="1981"/>
                </a:cubicBezTo>
                <a:cubicBezTo>
                  <a:pt x="15821" y="1969"/>
                  <a:pt x="15814" y="1969"/>
                  <a:pt x="15827" y="1969"/>
                </a:cubicBezTo>
                <a:lnTo>
                  <a:pt x="15845" y="1969"/>
                </a:lnTo>
                <a:cubicBezTo>
                  <a:pt x="15845" y="1969"/>
                  <a:pt x="15845" y="1963"/>
                  <a:pt x="15851" y="1963"/>
                </a:cubicBezTo>
                <a:lnTo>
                  <a:pt x="15881" y="1963"/>
                </a:lnTo>
                <a:cubicBezTo>
                  <a:pt x="15875" y="1987"/>
                  <a:pt x="15875" y="2017"/>
                  <a:pt x="15881" y="2042"/>
                </a:cubicBezTo>
                <a:cubicBezTo>
                  <a:pt x="15886" y="2059"/>
                  <a:pt x="15893" y="2079"/>
                  <a:pt x="15901" y="2099"/>
                </a:cubicBezTo>
                <a:lnTo>
                  <a:pt x="15901" y="2099"/>
                </a:lnTo>
                <a:cubicBezTo>
                  <a:pt x="15903" y="2096"/>
                  <a:pt x="15904" y="2093"/>
                  <a:pt x="15905" y="2090"/>
                </a:cubicBezTo>
                <a:cubicBezTo>
                  <a:pt x="15911" y="2078"/>
                  <a:pt x="15917" y="2066"/>
                  <a:pt x="15923" y="2054"/>
                </a:cubicBezTo>
                <a:lnTo>
                  <a:pt x="15923" y="2060"/>
                </a:lnTo>
                <a:cubicBezTo>
                  <a:pt x="15923" y="2078"/>
                  <a:pt x="15923" y="2066"/>
                  <a:pt x="15936" y="2084"/>
                </a:cubicBezTo>
                <a:cubicBezTo>
                  <a:pt x="15936" y="2084"/>
                  <a:pt x="15942" y="2084"/>
                  <a:pt x="15942" y="2090"/>
                </a:cubicBezTo>
                <a:cubicBezTo>
                  <a:pt x="15942" y="2090"/>
                  <a:pt x="15942" y="2096"/>
                  <a:pt x="15948" y="2108"/>
                </a:cubicBezTo>
                <a:cubicBezTo>
                  <a:pt x="15954" y="2120"/>
                  <a:pt x="15972" y="2120"/>
                  <a:pt x="15996" y="2120"/>
                </a:cubicBezTo>
                <a:cubicBezTo>
                  <a:pt x="16002" y="2114"/>
                  <a:pt x="15996" y="2096"/>
                  <a:pt x="15996" y="2090"/>
                </a:cubicBezTo>
                <a:cubicBezTo>
                  <a:pt x="16002" y="2090"/>
                  <a:pt x="16002" y="2078"/>
                  <a:pt x="16002" y="2066"/>
                </a:cubicBezTo>
                <a:cubicBezTo>
                  <a:pt x="16002" y="2063"/>
                  <a:pt x="16004" y="2063"/>
                  <a:pt x="16005" y="2063"/>
                </a:cubicBezTo>
                <a:cubicBezTo>
                  <a:pt x="16007" y="2063"/>
                  <a:pt x="16008" y="2063"/>
                  <a:pt x="16008" y="2060"/>
                </a:cubicBezTo>
                <a:cubicBezTo>
                  <a:pt x="16008" y="2054"/>
                  <a:pt x="16002" y="2054"/>
                  <a:pt x="16002" y="2048"/>
                </a:cubicBezTo>
                <a:cubicBezTo>
                  <a:pt x="16008" y="2048"/>
                  <a:pt x="16026" y="2048"/>
                  <a:pt x="16026" y="2036"/>
                </a:cubicBezTo>
                <a:cubicBezTo>
                  <a:pt x="16014" y="2036"/>
                  <a:pt x="16014" y="2029"/>
                  <a:pt x="16014" y="2023"/>
                </a:cubicBezTo>
                <a:cubicBezTo>
                  <a:pt x="16017" y="2022"/>
                  <a:pt x="16019" y="2022"/>
                  <a:pt x="16022" y="2022"/>
                </a:cubicBezTo>
                <a:cubicBezTo>
                  <a:pt x="16033" y="2022"/>
                  <a:pt x="16045" y="2029"/>
                  <a:pt x="16045" y="2029"/>
                </a:cubicBezTo>
                <a:lnTo>
                  <a:pt x="16063" y="2036"/>
                </a:lnTo>
                <a:cubicBezTo>
                  <a:pt x="16069" y="2036"/>
                  <a:pt x="16069" y="2036"/>
                  <a:pt x="16069" y="2029"/>
                </a:cubicBezTo>
                <a:cubicBezTo>
                  <a:pt x="16069" y="2029"/>
                  <a:pt x="16069" y="2023"/>
                  <a:pt x="16075" y="2023"/>
                </a:cubicBezTo>
                <a:cubicBezTo>
                  <a:pt x="16083" y="2023"/>
                  <a:pt x="16086" y="2026"/>
                  <a:pt x="16088" y="2026"/>
                </a:cubicBezTo>
                <a:cubicBezTo>
                  <a:pt x="16090" y="2026"/>
                  <a:pt x="16091" y="2025"/>
                  <a:pt x="16093" y="2023"/>
                </a:cubicBezTo>
                <a:cubicBezTo>
                  <a:pt x="16123" y="2017"/>
                  <a:pt x="16087" y="1999"/>
                  <a:pt x="16075" y="1993"/>
                </a:cubicBezTo>
                <a:lnTo>
                  <a:pt x="16069" y="1993"/>
                </a:lnTo>
                <a:lnTo>
                  <a:pt x="16069" y="1987"/>
                </a:lnTo>
                <a:cubicBezTo>
                  <a:pt x="16063" y="1975"/>
                  <a:pt x="16063" y="1987"/>
                  <a:pt x="16057" y="1969"/>
                </a:cubicBezTo>
                <a:cubicBezTo>
                  <a:pt x="16045" y="1945"/>
                  <a:pt x="16045" y="1945"/>
                  <a:pt x="16026" y="1945"/>
                </a:cubicBezTo>
                <a:cubicBezTo>
                  <a:pt x="16008" y="1945"/>
                  <a:pt x="15996" y="1945"/>
                  <a:pt x="15978" y="1939"/>
                </a:cubicBezTo>
                <a:cubicBezTo>
                  <a:pt x="15954" y="1939"/>
                  <a:pt x="15954" y="1933"/>
                  <a:pt x="15954" y="1914"/>
                </a:cubicBezTo>
                <a:cubicBezTo>
                  <a:pt x="15954" y="1908"/>
                  <a:pt x="15966" y="1908"/>
                  <a:pt x="15954" y="1902"/>
                </a:cubicBezTo>
                <a:lnTo>
                  <a:pt x="15948" y="1896"/>
                </a:lnTo>
                <a:cubicBezTo>
                  <a:pt x="15948" y="1896"/>
                  <a:pt x="15948" y="1884"/>
                  <a:pt x="15942" y="1884"/>
                </a:cubicBezTo>
                <a:cubicBezTo>
                  <a:pt x="15936" y="1878"/>
                  <a:pt x="15917" y="1878"/>
                  <a:pt x="15911" y="1872"/>
                </a:cubicBezTo>
                <a:cubicBezTo>
                  <a:pt x="15905" y="1866"/>
                  <a:pt x="15905" y="1866"/>
                  <a:pt x="15905" y="1854"/>
                </a:cubicBezTo>
                <a:lnTo>
                  <a:pt x="15893" y="1854"/>
                </a:lnTo>
                <a:cubicBezTo>
                  <a:pt x="15893" y="1854"/>
                  <a:pt x="15893" y="1848"/>
                  <a:pt x="15887" y="1848"/>
                </a:cubicBezTo>
                <a:cubicBezTo>
                  <a:pt x="15881" y="1836"/>
                  <a:pt x="15887" y="1842"/>
                  <a:pt x="15875" y="1836"/>
                </a:cubicBezTo>
                <a:cubicBezTo>
                  <a:pt x="15857" y="1824"/>
                  <a:pt x="15851" y="1824"/>
                  <a:pt x="15845" y="1818"/>
                </a:cubicBezTo>
                <a:cubicBezTo>
                  <a:pt x="15833" y="1812"/>
                  <a:pt x="15827" y="1812"/>
                  <a:pt x="15821" y="1805"/>
                </a:cubicBezTo>
                <a:lnTo>
                  <a:pt x="15772" y="1805"/>
                </a:lnTo>
                <a:cubicBezTo>
                  <a:pt x="15766" y="1805"/>
                  <a:pt x="15760" y="1812"/>
                  <a:pt x="15754" y="1812"/>
                </a:cubicBezTo>
                <a:lnTo>
                  <a:pt x="15736" y="1812"/>
                </a:lnTo>
                <a:cubicBezTo>
                  <a:pt x="15730" y="1812"/>
                  <a:pt x="15736" y="1818"/>
                  <a:pt x="15730" y="1818"/>
                </a:cubicBezTo>
                <a:cubicBezTo>
                  <a:pt x="15723" y="1819"/>
                  <a:pt x="15718" y="1820"/>
                  <a:pt x="15713" y="1820"/>
                </a:cubicBezTo>
                <a:cubicBezTo>
                  <a:pt x="15699" y="1820"/>
                  <a:pt x="15690" y="1814"/>
                  <a:pt x="15681" y="1805"/>
                </a:cubicBezTo>
                <a:cubicBezTo>
                  <a:pt x="15675" y="1787"/>
                  <a:pt x="15681" y="1781"/>
                  <a:pt x="15669" y="1763"/>
                </a:cubicBezTo>
                <a:cubicBezTo>
                  <a:pt x="15666" y="1760"/>
                  <a:pt x="15654" y="1756"/>
                  <a:pt x="15643" y="1756"/>
                </a:cubicBezTo>
                <a:cubicBezTo>
                  <a:pt x="15634" y="1756"/>
                  <a:pt x="15626" y="1758"/>
                  <a:pt x="15621" y="1763"/>
                </a:cubicBezTo>
                <a:cubicBezTo>
                  <a:pt x="15609" y="1763"/>
                  <a:pt x="15590" y="1751"/>
                  <a:pt x="15578" y="1751"/>
                </a:cubicBezTo>
                <a:lnTo>
                  <a:pt x="15560" y="1751"/>
                </a:lnTo>
                <a:cubicBezTo>
                  <a:pt x="15560" y="1751"/>
                  <a:pt x="15554" y="1751"/>
                  <a:pt x="15548" y="1745"/>
                </a:cubicBezTo>
                <a:cubicBezTo>
                  <a:pt x="15548" y="1751"/>
                  <a:pt x="15542" y="1763"/>
                  <a:pt x="15542" y="1775"/>
                </a:cubicBezTo>
                <a:cubicBezTo>
                  <a:pt x="15530" y="1781"/>
                  <a:pt x="15524" y="1787"/>
                  <a:pt x="15518" y="1805"/>
                </a:cubicBezTo>
                <a:cubicBezTo>
                  <a:pt x="15512" y="1812"/>
                  <a:pt x="15512" y="1824"/>
                  <a:pt x="15500" y="1836"/>
                </a:cubicBezTo>
                <a:cubicBezTo>
                  <a:pt x="15500" y="1842"/>
                  <a:pt x="15500" y="1854"/>
                  <a:pt x="15488" y="1854"/>
                </a:cubicBezTo>
                <a:cubicBezTo>
                  <a:pt x="15500" y="1854"/>
                  <a:pt x="15512" y="1842"/>
                  <a:pt x="15518" y="1836"/>
                </a:cubicBezTo>
                <a:cubicBezTo>
                  <a:pt x="15523" y="1828"/>
                  <a:pt x="15530" y="1824"/>
                  <a:pt x="15537" y="1824"/>
                </a:cubicBezTo>
                <a:cubicBezTo>
                  <a:pt x="15545" y="1824"/>
                  <a:pt x="15554" y="1829"/>
                  <a:pt x="15560" y="1836"/>
                </a:cubicBezTo>
                <a:cubicBezTo>
                  <a:pt x="15578" y="1842"/>
                  <a:pt x="15572" y="1842"/>
                  <a:pt x="15560" y="1854"/>
                </a:cubicBezTo>
                <a:cubicBezTo>
                  <a:pt x="15554" y="1866"/>
                  <a:pt x="15548" y="1872"/>
                  <a:pt x="15548" y="1878"/>
                </a:cubicBezTo>
                <a:cubicBezTo>
                  <a:pt x="15554" y="1878"/>
                  <a:pt x="15590" y="1884"/>
                  <a:pt x="15603" y="1884"/>
                </a:cubicBezTo>
                <a:cubicBezTo>
                  <a:pt x="15609" y="1884"/>
                  <a:pt x="15615" y="1878"/>
                  <a:pt x="15621" y="1872"/>
                </a:cubicBezTo>
                <a:cubicBezTo>
                  <a:pt x="15633" y="1872"/>
                  <a:pt x="15639" y="1866"/>
                  <a:pt x="15645" y="1866"/>
                </a:cubicBezTo>
                <a:cubicBezTo>
                  <a:pt x="15669" y="1866"/>
                  <a:pt x="15681" y="1872"/>
                  <a:pt x="15699" y="1878"/>
                </a:cubicBezTo>
                <a:cubicBezTo>
                  <a:pt x="15702" y="1881"/>
                  <a:pt x="15704" y="1881"/>
                  <a:pt x="15705" y="1881"/>
                </a:cubicBezTo>
                <a:cubicBezTo>
                  <a:pt x="15707" y="1881"/>
                  <a:pt x="15708" y="1881"/>
                  <a:pt x="15712" y="1884"/>
                </a:cubicBezTo>
                <a:cubicBezTo>
                  <a:pt x="15724" y="1896"/>
                  <a:pt x="15712" y="1896"/>
                  <a:pt x="15724" y="1902"/>
                </a:cubicBezTo>
                <a:cubicBezTo>
                  <a:pt x="15724" y="1902"/>
                  <a:pt x="15730" y="1902"/>
                  <a:pt x="15736" y="1908"/>
                </a:cubicBezTo>
                <a:cubicBezTo>
                  <a:pt x="15736" y="1908"/>
                  <a:pt x="15736" y="1914"/>
                  <a:pt x="15742" y="1914"/>
                </a:cubicBezTo>
                <a:cubicBezTo>
                  <a:pt x="15736" y="1914"/>
                  <a:pt x="15724" y="1908"/>
                  <a:pt x="15712" y="1908"/>
                </a:cubicBezTo>
                <a:cubicBezTo>
                  <a:pt x="15699" y="1902"/>
                  <a:pt x="15693" y="1896"/>
                  <a:pt x="15675" y="1896"/>
                </a:cubicBezTo>
                <a:lnTo>
                  <a:pt x="15633" y="1896"/>
                </a:lnTo>
                <a:cubicBezTo>
                  <a:pt x="15621" y="1896"/>
                  <a:pt x="15590" y="1896"/>
                  <a:pt x="15590" y="1908"/>
                </a:cubicBezTo>
                <a:cubicBezTo>
                  <a:pt x="15578" y="1908"/>
                  <a:pt x="15572" y="1914"/>
                  <a:pt x="15572" y="1927"/>
                </a:cubicBezTo>
                <a:lnTo>
                  <a:pt x="15572" y="1939"/>
                </a:lnTo>
                <a:cubicBezTo>
                  <a:pt x="15572" y="1945"/>
                  <a:pt x="15554" y="1945"/>
                  <a:pt x="15560" y="1957"/>
                </a:cubicBezTo>
                <a:cubicBezTo>
                  <a:pt x="15560" y="1963"/>
                  <a:pt x="15568" y="1964"/>
                  <a:pt x="15577" y="1964"/>
                </a:cubicBezTo>
                <a:cubicBezTo>
                  <a:pt x="15586" y="1964"/>
                  <a:pt x="15596" y="1963"/>
                  <a:pt x="15603" y="1963"/>
                </a:cubicBezTo>
                <a:cubicBezTo>
                  <a:pt x="15615" y="1963"/>
                  <a:pt x="15609" y="1975"/>
                  <a:pt x="15615" y="1987"/>
                </a:cubicBezTo>
                <a:cubicBezTo>
                  <a:pt x="15590" y="1987"/>
                  <a:pt x="15578" y="1999"/>
                  <a:pt x="15554" y="2005"/>
                </a:cubicBezTo>
                <a:cubicBezTo>
                  <a:pt x="15548" y="1993"/>
                  <a:pt x="15554" y="1993"/>
                  <a:pt x="15542" y="1993"/>
                </a:cubicBezTo>
                <a:lnTo>
                  <a:pt x="15518" y="1993"/>
                </a:lnTo>
                <a:cubicBezTo>
                  <a:pt x="15518" y="1993"/>
                  <a:pt x="15512" y="1987"/>
                  <a:pt x="15500" y="1987"/>
                </a:cubicBezTo>
                <a:cubicBezTo>
                  <a:pt x="15488" y="1999"/>
                  <a:pt x="15488" y="2017"/>
                  <a:pt x="15469" y="2023"/>
                </a:cubicBezTo>
                <a:cubicBezTo>
                  <a:pt x="15466" y="2020"/>
                  <a:pt x="15463" y="2019"/>
                  <a:pt x="15460" y="2019"/>
                </a:cubicBezTo>
                <a:cubicBezTo>
                  <a:pt x="15444" y="2019"/>
                  <a:pt x="15427" y="2050"/>
                  <a:pt x="15427" y="2060"/>
                </a:cubicBezTo>
                <a:cubicBezTo>
                  <a:pt x="15423" y="2060"/>
                  <a:pt x="15411" y="2046"/>
                  <a:pt x="15403" y="2046"/>
                </a:cubicBezTo>
                <a:cubicBezTo>
                  <a:pt x="15399" y="2046"/>
                  <a:pt x="15397" y="2050"/>
                  <a:pt x="15397" y="2060"/>
                </a:cubicBezTo>
                <a:cubicBezTo>
                  <a:pt x="15392" y="2060"/>
                  <a:pt x="15375" y="2052"/>
                  <a:pt x="15360" y="2052"/>
                </a:cubicBezTo>
                <a:cubicBezTo>
                  <a:pt x="15356" y="2052"/>
                  <a:pt x="15352" y="2052"/>
                  <a:pt x="15348" y="2054"/>
                </a:cubicBezTo>
                <a:cubicBezTo>
                  <a:pt x="15342" y="2060"/>
                  <a:pt x="15342" y="2078"/>
                  <a:pt x="15336" y="2078"/>
                </a:cubicBezTo>
                <a:cubicBezTo>
                  <a:pt x="15339" y="2080"/>
                  <a:pt x="15342" y="2080"/>
                  <a:pt x="15344" y="2080"/>
                </a:cubicBezTo>
                <a:cubicBezTo>
                  <a:pt x="15350" y="2080"/>
                  <a:pt x="15353" y="2075"/>
                  <a:pt x="15366" y="2066"/>
                </a:cubicBezTo>
                <a:cubicBezTo>
                  <a:pt x="15370" y="2065"/>
                  <a:pt x="15372" y="2065"/>
                  <a:pt x="15375" y="2065"/>
                </a:cubicBezTo>
                <a:cubicBezTo>
                  <a:pt x="15387" y="2065"/>
                  <a:pt x="15378" y="2079"/>
                  <a:pt x="15372" y="2084"/>
                </a:cubicBezTo>
                <a:cubicBezTo>
                  <a:pt x="15366" y="2090"/>
                  <a:pt x="15360" y="2090"/>
                  <a:pt x="15348" y="2096"/>
                </a:cubicBezTo>
                <a:cubicBezTo>
                  <a:pt x="15342" y="2108"/>
                  <a:pt x="15336" y="2120"/>
                  <a:pt x="15318" y="2120"/>
                </a:cubicBezTo>
                <a:lnTo>
                  <a:pt x="15336" y="2187"/>
                </a:lnTo>
                <a:cubicBezTo>
                  <a:pt x="15348" y="2187"/>
                  <a:pt x="15372" y="2181"/>
                  <a:pt x="15372" y="2169"/>
                </a:cubicBezTo>
                <a:lnTo>
                  <a:pt x="15379" y="2169"/>
                </a:lnTo>
                <a:lnTo>
                  <a:pt x="15379" y="2157"/>
                </a:lnTo>
                <a:cubicBezTo>
                  <a:pt x="15391" y="2157"/>
                  <a:pt x="15391" y="2151"/>
                  <a:pt x="15397" y="2145"/>
                </a:cubicBezTo>
                <a:lnTo>
                  <a:pt x="15403" y="2151"/>
                </a:lnTo>
                <a:cubicBezTo>
                  <a:pt x="15403" y="2145"/>
                  <a:pt x="15403" y="2145"/>
                  <a:pt x="15409" y="2145"/>
                </a:cubicBezTo>
                <a:cubicBezTo>
                  <a:pt x="15451" y="2157"/>
                  <a:pt x="15494" y="2169"/>
                  <a:pt x="15542" y="2175"/>
                </a:cubicBezTo>
                <a:cubicBezTo>
                  <a:pt x="15584" y="2181"/>
                  <a:pt x="15639" y="2187"/>
                  <a:pt x="15681" y="2187"/>
                </a:cubicBezTo>
                <a:cubicBezTo>
                  <a:pt x="15697" y="2187"/>
                  <a:pt x="15714" y="2186"/>
                  <a:pt x="15731" y="2186"/>
                </a:cubicBezTo>
                <a:cubicBezTo>
                  <a:pt x="15763" y="2186"/>
                  <a:pt x="15794" y="2189"/>
                  <a:pt x="15814" y="2205"/>
                </a:cubicBezTo>
                <a:cubicBezTo>
                  <a:pt x="15857" y="2235"/>
                  <a:pt x="15905" y="2266"/>
                  <a:pt x="15966" y="2272"/>
                </a:cubicBezTo>
                <a:cubicBezTo>
                  <a:pt x="15972" y="2273"/>
                  <a:pt x="15979" y="2273"/>
                  <a:pt x="15985" y="2273"/>
                </a:cubicBezTo>
                <a:cubicBezTo>
                  <a:pt x="16002" y="2273"/>
                  <a:pt x="16018" y="2270"/>
                  <a:pt x="16031" y="2270"/>
                </a:cubicBezTo>
                <a:cubicBezTo>
                  <a:pt x="16036" y="2270"/>
                  <a:pt x="16041" y="2270"/>
                  <a:pt x="16045" y="2272"/>
                </a:cubicBezTo>
                <a:cubicBezTo>
                  <a:pt x="16075" y="2278"/>
                  <a:pt x="16087" y="2302"/>
                  <a:pt x="16099" y="2320"/>
                </a:cubicBezTo>
                <a:lnTo>
                  <a:pt x="16147" y="2362"/>
                </a:lnTo>
                <a:cubicBezTo>
                  <a:pt x="16153" y="2387"/>
                  <a:pt x="16147" y="2399"/>
                  <a:pt x="16160" y="2423"/>
                </a:cubicBezTo>
                <a:cubicBezTo>
                  <a:pt x="16178" y="2447"/>
                  <a:pt x="16208" y="2471"/>
                  <a:pt x="16226" y="2484"/>
                </a:cubicBezTo>
                <a:cubicBezTo>
                  <a:pt x="16238" y="2490"/>
                  <a:pt x="16244" y="2520"/>
                  <a:pt x="16244" y="2550"/>
                </a:cubicBezTo>
                <a:cubicBezTo>
                  <a:pt x="16244" y="2580"/>
                  <a:pt x="16238" y="2611"/>
                  <a:pt x="16238" y="2641"/>
                </a:cubicBezTo>
                <a:cubicBezTo>
                  <a:pt x="16214" y="2641"/>
                  <a:pt x="16196" y="2653"/>
                  <a:pt x="16208" y="2683"/>
                </a:cubicBezTo>
                <a:cubicBezTo>
                  <a:pt x="16196" y="2683"/>
                  <a:pt x="16190" y="2683"/>
                  <a:pt x="16184" y="2689"/>
                </a:cubicBezTo>
                <a:cubicBezTo>
                  <a:pt x="16166" y="2683"/>
                  <a:pt x="16153" y="2671"/>
                  <a:pt x="16135" y="2659"/>
                </a:cubicBezTo>
                <a:cubicBezTo>
                  <a:pt x="16135" y="2653"/>
                  <a:pt x="16117" y="2611"/>
                  <a:pt x="16093" y="2574"/>
                </a:cubicBezTo>
                <a:cubicBezTo>
                  <a:pt x="16099" y="2568"/>
                  <a:pt x="16105" y="2520"/>
                  <a:pt x="16099" y="2490"/>
                </a:cubicBezTo>
                <a:lnTo>
                  <a:pt x="16093" y="2490"/>
                </a:lnTo>
                <a:cubicBezTo>
                  <a:pt x="16099" y="2520"/>
                  <a:pt x="16093" y="2562"/>
                  <a:pt x="16087" y="2574"/>
                </a:cubicBezTo>
                <a:cubicBezTo>
                  <a:pt x="16069" y="2550"/>
                  <a:pt x="16057" y="2532"/>
                  <a:pt x="16045" y="2520"/>
                </a:cubicBezTo>
                <a:lnTo>
                  <a:pt x="16038" y="2532"/>
                </a:lnTo>
                <a:cubicBezTo>
                  <a:pt x="16061" y="2549"/>
                  <a:pt x="16100" y="2619"/>
                  <a:pt x="16119" y="2653"/>
                </a:cubicBezTo>
                <a:lnTo>
                  <a:pt x="16119" y="2653"/>
                </a:lnTo>
                <a:cubicBezTo>
                  <a:pt x="16140" y="2666"/>
                  <a:pt x="16160" y="2678"/>
                  <a:pt x="16178" y="2689"/>
                </a:cubicBezTo>
                <a:lnTo>
                  <a:pt x="16178" y="2702"/>
                </a:lnTo>
                <a:lnTo>
                  <a:pt x="16147" y="2702"/>
                </a:lnTo>
                <a:cubicBezTo>
                  <a:pt x="16147" y="2722"/>
                  <a:pt x="16142" y="2729"/>
                  <a:pt x="16132" y="2729"/>
                </a:cubicBezTo>
                <a:cubicBezTo>
                  <a:pt x="16110" y="2729"/>
                  <a:pt x="16069" y="2688"/>
                  <a:pt x="16042" y="2688"/>
                </a:cubicBezTo>
                <a:cubicBezTo>
                  <a:pt x="16036" y="2688"/>
                  <a:pt x="16030" y="2691"/>
                  <a:pt x="16026" y="2695"/>
                </a:cubicBezTo>
                <a:cubicBezTo>
                  <a:pt x="16017" y="2695"/>
                  <a:pt x="16007" y="2628"/>
                  <a:pt x="15984" y="2628"/>
                </a:cubicBezTo>
                <a:cubicBezTo>
                  <a:pt x="15979" y="2628"/>
                  <a:pt x="15973" y="2632"/>
                  <a:pt x="15966" y="2641"/>
                </a:cubicBezTo>
                <a:cubicBezTo>
                  <a:pt x="15954" y="2635"/>
                  <a:pt x="15954" y="2611"/>
                  <a:pt x="15936" y="2611"/>
                </a:cubicBezTo>
                <a:lnTo>
                  <a:pt x="15936" y="2635"/>
                </a:lnTo>
                <a:cubicBezTo>
                  <a:pt x="15929" y="2637"/>
                  <a:pt x="15923" y="2638"/>
                  <a:pt x="15916" y="2638"/>
                </a:cubicBezTo>
                <a:cubicBezTo>
                  <a:pt x="15903" y="2638"/>
                  <a:pt x="15889" y="2635"/>
                  <a:pt x="15881" y="2635"/>
                </a:cubicBezTo>
                <a:cubicBezTo>
                  <a:pt x="15881" y="2641"/>
                  <a:pt x="15881" y="2653"/>
                  <a:pt x="15887" y="2659"/>
                </a:cubicBezTo>
                <a:lnTo>
                  <a:pt x="15845" y="2659"/>
                </a:lnTo>
                <a:lnTo>
                  <a:pt x="15845" y="2683"/>
                </a:lnTo>
                <a:cubicBezTo>
                  <a:pt x="15784" y="2683"/>
                  <a:pt x="15821" y="2695"/>
                  <a:pt x="15796" y="2720"/>
                </a:cubicBezTo>
                <a:cubicBezTo>
                  <a:pt x="15784" y="2744"/>
                  <a:pt x="15736" y="2720"/>
                  <a:pt x="15754" y="2756"/>
                </a:cubicBezTo>
                <a:lnTo>
                  <a:pt x="15705" y="2756"/>
                </a:lnTo>
                <a:cubicBezTo>
                  <a:pt x="15693" y="2774"/>
                  <a:pt x="15705" y="2786"/>
                  <a:pt x="15705" y="2804"/>
                </a:cubicBezTo>
                <a:cubicBezTo>
                  <a:pt x="15742" y="2811"/>
                  <a:pt x="15784" y="2804"/>
                  <a:pt x="15784" y="2847"/>
                </a:cubicBezTo>
                <a:cubicBezTo>
                  <a:pt x="15754" y="2847"/>
                  <a:pt x="15760" y="2877"/>
                  <a:pt x="15766" y="2895"/>
                </a:cubicBezTo>
                <a:cubicBezTo>
                  <a:pt x="15742" y="2895"/>
                  <a:pt x="15730" y="2901"/>
                  <a:pt x="15705" y="2901"/>
                </a:cubicBezTo>
                <a:cubicBezTo>
                  <a:pt x="15693" y="2901"/>
                  <a:pt x="15669" y="2907"/>
                  <a:pt x="15651" y="2913"/>
                </a:cubicBezTo>
                <a:cubicBezTo>
                  <a:pt x="15651" y="2926"/>
                  <a:pt x="15663" y="2932"/>
                  <a:pt x="15663" y="2938"/>
                </a:cubicBezTo>
                <a:cubicBezTo>
                  <a:pt x="15645" y="2944"/>
                  <a:pt x="15633" y="2956"/>
                  <a:pt x="15609" y="2956"/>
                </a:cubicBezTo>
                <a:lnTo>
                  <a:pt x="15560" y="2992"/>
                </a:lnTo>
                <a:cubicBezTo>
                  <a:pt x="15542" y="2998"/>
                  <a:pt x="15524" y="3016"/>
                  <a:pt x="15524" y="3035"/>
                </a:cubicBezTo>
                <a:cubicBezTo>
                  <a:pt x="15530" y="3065"/>
                  <a:pt x="15560" y="3065"/>
                  <a:pt x="15554" y="3095"/>
                </a:cubicBezTo>
                <a:cubicBezTo>
                  <a:pt x="15572" y="3095"/>
                  <a:pt x="15578" y="3107"/>
                  <a:pt x="15572" y="3119"/>
                </a:cubicBezTo>
                <a:cubicBezTo>
                  <a:pt x="15548" y="3119"/>
                  <a:pt x="15548" y="3137"/>
                  <a:pt x="15548" y="3150"/>
                </a:cubicBezTo>
                <a:cubicBezTo>
                  <a:pt x="15524" y="3150"/>
                  <a:pt x="15512" y="3156"/>
                  <a:pt x="15512" y="3174"/>
                </a:cubicBezTo>
                <a:cubicBezTo>
                  <a:pt x="15503" y="3171"/>
                  <a:pt x="15492" y="3171"/>
                  <a:pt x="15482" y="3171"/>
                </a:cubicBezTo>
                <a:cubicBezTo>
                  <a:pt x="15472" y="3171"/>
                  <a:pt x="15463" y="3171"/>
                  <a:pt x="15457" y="3168"/>
                </a:cubicBezTo>
                <a:cubicBezTo>
                  <a:pt x="15442" y="3158"/>
                  <a:pt x="15448" y="3148"/>
                  <a:pt x="15434" y="3148"/>
                </a:cubicBezTo>
                <a:cubicBezTo>
                  <a:pt x="15431" y="3148"/>
                  <a:pt x="15426" y="3148"/>
                  <a:pt x="15421" y="3150"/>
                </a:cubicBezTo>
                <a:cubicBezTo>
                  <a:pt x="15421" y="3132"/>
                  <a:pt x="15414" y="3100"/>
                  <a:pt x="15396" y="3100"/>
                </a:cubicBezTo>
                <a:cubicBezTo>
                  <a:pt x="15390" y="3100"/>
                  <a:pt x="15382" y="3104"/>
                  <a:pt x="15372" y="3113"/>
                </a:cubicBezTo>
                <a:cubicBezTo>
                  <a:pt x="15376" y="3088"/>
                  <a:pt x="15372" y="3081"/>
                  <a:pt x="15364" y="3081"/>
                </a:cubicBezTo>
                <a:cubicBezTo>
                  <a:pt x="15356" y="3081"/>
                  <a:pt x="15344" y="3086"/>
                  <a:pt x="15330" y="3089"/>
                </a:cubicBezTo>
                <a:lnTo>
                  <a:pt x="15330" y="3107"/>
                </a:lnTo>
                <a:cubicBezTo>
                  <a:pt x="15300" y="3107"/>
                  <a:pt x="15282" y="3113"/>
                  <a:pt x="15282" y="3125"/>
                </a:cubicBezTo>
                <a:lnTo>
                  <a:pt x="15251" y="3125"/>
                </a:lnTo>
                <a:cubicBezTo>
                  <a:pt x="15251" y="3113"/>
                  <a:pt x="15257" y="3113"/>
                  <a:pt x="15276" y="3113"/>
                </a:cubicBezTo>
                <a:cubicBezTo>
                  <a:pt x="15257" y="3110"/>
                  <a:pt x="15241" y="3110"/>
                  <a:pt x="15223" y="3110"/>
                </a:cubicBezTo>
                <a:cubicBezTo>
                  <a:pt x="15206" y="3110"/>
                  <a:pt x="15188" y="3110"/>
                  <a:pt x="15167" y="3107"/>
                </a:cubicBezTo>
                <a:cubicBezTo>
                  <a:pt x="15191" y="3083"/>
                  <a:pt x="15276" y="3077"/>
                  <a:pt x="15257" y="3035"/>
                </a:cubicBezTo>
                <a:cubicBezTo>
                  <a:pt x="15245" y="3035"/>
                  <a:pt x="15221" y="3047"/>
                  <a:pt x="15209" y="3047"/>
                </a:cubicBezTo>
                <a:lnTo>
                  <a:pt x="15209" y="3028"/>
                </a:lnTo>
                <a:cubicBezTo>
                  <a:pt x="15206" y="3028"/>
                  <a:pt x="15204" y="3028"/>
                  <a:pt x="15202" y="3028"/>
                </a:cubicBezTo>
                <a:cubicBezTo>
                  <a:pt x="15183" y="3028"/>
                  <a:pt x="15177" y="3047"/>
                  <a:pt x="15161" y="3053"/>
                </a:cubicBezTo>
                <a:lnTo>
                  <a:pt x="15161" y="3035"/>
                </a:lnTo>
                <a:cubicBezTo>
                  <a:pt x="15157" y="3034"/>
                  <a:pt x="15153" y="3033"/>
                  <a:pt x="15150" y="3033"/>
                </a:cubicBezTo>
                <a:cubicBezTo>
                  <a:pt x="15139" y="3033"/>
                  <a:pt x="15129" y="3037"/>
                  <a:pt x="15120" y="3037"/>
                </a:cubicBezTo>
                <a:cubicBezTo>
                  <a:pt x="15113" y="3037"/>
                  <a:pt x="15106" y="3035"/>
                  <a:pt x="15100" y="3028"/>
                </a:cubicBezTo>
                <a:cubicBezTo>
                  <a:pt x="15118" y="3016"/>
                  <a:pt x="15130" y="3016"/>
                  <a:pt x="15148" y="2998"/>
                </a:cubicBezTo>
                <a:lnTo>
                  <a:pt x="15106" y="2998"/>
                </a:lnTo>
                <a:cubicBezTo>
                  <a:pt x="15130" y="2992"/>
                  <a:pt x="15130" y="2968"/>
                  <a:pt x="15136" y="2944"/>
                </a:cubicBezTo>
                <a:lnTo>
                  <a:pt x="15136" y="2944"/>
                </a:lnTo>
                <a:cubicBezTo>
                  <a:pt x="15118" y="2962"/>
                  <a:pt x="15100" y="2968"/>
                  <a:pt x="15070" y="2968"/>
                </a:cubicBezTo>
                <a:cubicBezTo>
                  <a:pt x="15076" y="2962"/>
                  <a:pt x="15076" y="2956"/>
                  <a:pt x="15088" y="2944"/>
                </a:cubicBezTo>
                <a:lnTo>
                  <a:pt x="15088" y="2944"/>
                </a:lnTo>
                <a:cubicBezTo>
                  <a:pt x="15073" y="2954"/>
                  <a:pt x="15062" y="2963"/>
                  <a:pt x="15049" y="2963"/>
                </a:cubicBezTo>
                <a:cubicBezTo>
                  <a:pt x="15046" y="2963"/>
                  <a:pt x="15043" y="2963"/>
                  <a:pt x="15039" y="2962"/>
                </a:cubicBezTo>
                <a:cubicBezTo>
                  <a:pt x="15039" y="2948"/>
                  <a:pt x="15033" y="2941"/>
                  <a:pt x="15022" y="2941"/>
                </a:cubicBezTo>
                <a:cubicBezTo>
                  <a:pt x="15018" y="2941"/>
                  <a:pt x="15014" y="2942"/>
                  <a:pt x="15009" y="2944"/>
                </a:cubicBezTo>
                <a:cubicBezTo>
                  <a:pt x="15004" y="2956"/>
                  <a:pt x="14992" y="2961"/>
                  <a:pt x="14978" y="2961"/>
                </a:cubicBezTo>
                <a:cubicBezTo>
                  <a:pt x="14959" y="2961"/>
                  <a:pt x="14939" y="2950"/>
                  <a:pt x="14943" y="2932"/>
                </a:cubicBezTo>
                <a:cubicBezTo>
                  <a:pt x="14912" y="2932"/>
                  <a:pt x="14906" y="2932"/>
                  <a:pt x="14894" y="2907"/>
                </a:cubicBezTo>
                <a:lnTo>
                  <a:pt x="14876" y="2907"/>
                </a:lnTo>
                <a:cubicBezTo>
                  <a:pt x="14894" y="2574"/>
                  <a:pt x="14906" y="2205"/>
                  <a:pt x="14834" y="1945"/>
                </a:cubicBezTo>
                <a:cubicBezTo>
                  <a:pt x="14773" y="2096"/>
                  <a:pt x="14737" y="2247"/>
                  <a:pt x="14725" y="2399"/>
                </a:cubicBezTo>
                <a:lnTo>
                  <a:pt x="14682" y="2399"/>
                </a:lnTo>
                <a:cubicBezTo>
                  <a:pt x="14682" y="2393"/>
                  <a:pt x="14682" y="2387"/>
                  <a:pt x="14676" y="2381"/>
                </a:cubicBezTo>
                <a:cubicBezTo>
                  <a:pt x="14679" y="2375"/>
                  <a:pt x="14685" y="2370"/>
                  <a:pt x="14692" y="2368"/>
                </a:cubicBezTo>
                <a:lnTo>
                  <a:pt x="14692" y="2368"/>
                </a:lnTo>
                <a:cubicBezTo>
                  <a:pt x="14699" y="2369"/>
                  <a:pt x="14707" y="2369"/>
                  <a:pt x="14713" y="2369"/>
                </a:cubicBezTo>
                <a:cubicBezTo>
                  <a:pt x="14709" y="2367"/>
                  <a:pt x="14706" y="2366"/>
                  <a:pt x="14702" y="2366"/>
                </a:cubicBezTo>
                <a:cubicBezTo>
                  <a:pt x="14699" y="2366"/>
                  <a:pt x="14695" y="2367"/>
                  <a:pt x="14692" y="2368"/>
                </a:cubicBezTo>
                <a:lnTo>
                  <a:pt x="14692" y="2368"/>
                </a:lnTo>
                <a:cubicBezTo>
                  <a:pt x="14684" y="2367"/>
                  <a:pt x="14676" y="2366"/>
                  <a:pt x="14670" y="2362"/>
                </a:cubicBezTo>
                <a:cubicBezTo>
                  <a:pt x="14664" y="2338"/>
                  <a:pt x="14652" y="2308"/>
                  <a:pt x="14652" y="2290"/>
                </a:cubicBezTo>
                <a:cubicBezTo>
                  <a:pt x="14682" y="2272"/>
                  <a:pt x="14700" y="2247"/>
                  <a:pt x="14694" y="2217"/>
                </a:cubicBezTo>
                <a:cubicBezTo>
                  <a:pt x="14676" y="2217"/>
                  <a:pt x="14664" y="2229"/>
                  <a:pt x="14640" y="2229"/>
                </a:cubicBezTo>
                <a:cubicBezTo>
                  <a:pt x="14585" y="2036"/>
                  <a:pt x="14525" y="1866"/>
                  <a:pt x="14452" y="1727"/>
                </a:cubicBezTo>
                <a:cubicBezTo>
                  <a:pt x="14434" y="1872"/>
                  <a:pt x="14434" y="2005"/>
                  <a:pt x="14452" y="2145"/>
                </a:cubicBezTo>
                <a:lnTo>
                  <a:pt x="14392" y="2145"/>
                </a:lnTo>
                <a:cubicBezTo>
                  <a:pt x="14434" y="2126"/>
                  <a:pt x="14440" y="2090"/>
                  <a:pt x="14440" y="2048"/>
                </a:cubicBezTo>
                <a:lnTo>
                  <a:pt x="14440" y="2048"/>
                </a:lnTo>
                <a:cubicBezTo>
                  <a:pt x="14401" y="2064"/>
                  <a:pt x="14378" y="2091"/>
                  <a:pt x="14324" y="2091"/>
                </a:cubicBezTo>
                <a:cubicBezTo>
                  <a:pt x="14318" y="2091"/>
                  <a:pt x="14313" y="2091"/>
                  <a:pt x="14307" y="2090"/>
                </a:cubicBezTo>
                <a:cubicBezTo>
                  <a:pt x="14313" y="2084"/>
                  <a:pt x="14319" y="2060"/>
                  <a:pt x="14331" y="2054"/>
                </a:cubicBezTo>
                <a:lnTo>
                  <a:pt x="14331" y="2054"/>
                </a:lnTo>
                <a:cubicBezTo>
                  <a:pt x="14304" y="2059"/>
                  <a:pt x="14281" y="2085"/>
                  <a:pt x="14241" y="2085"/>
                </a:cubicBezTo>
                <a:cubicBezTo>
                  <a:pt x="14237" y="2085"/>
                  <a:pt x="14233" y="2085"/>
                  <a:pt x="14228" y="2084"/>
                </a:cubicBezTo>
                <a:cubicBezTo>
                  <a:pt x="14238" y="2061"/>
                  <a:pt x="14214" y="2052"/>
                  <a:pt x="14189" y="2052"/>
                </a:cubicBezTo>
                <a:cubicBezTo>
                  <a:pt x="14182" y="2052"/>
                  <a:pt x="14174" y="2052"/>
                  <a:pt x="14168" y="2054"/>
                </a:cubicBezTo>
                <a:cubicBezTo>
                  <a:pt x="14156" y="2076"/>
                  <a:pt x="14132" y="2086"/>
                  <a:pt x="14107" y="2086"/>
                </a:cubicBezTo>
                <a:cubicBezTo>
                  <a:pt x="14066" y="2086"/>
                  <a:pt x="14023" y="2059"/>
                  <a:pt x="14034" y="2017"/>
                </a:cubicBezTo>
                <a:lnTo>
                  <a:pt x="13986" y="2017"/>
                </a:lnTo>
                <a:cubicBezTo>
                  <a:pt x="13986" y="1999"/>
                  <a:pt x="13986" y="1975"/>
                  <a:pt x="14004" y="1963"/>
                </a:cubicBezTo>
                <a:cubicBezTo>
                  <a:pt x="14010" y="1957"/>
                  <a:pt x="14034" y="1957"/>
                  <a:pt x="14041" y="1939"/>
                </a:cubicBezTo>
                <a:cubicBezTo>
                  <a:pt x="14059" y="1927"/>
                  <a:pt x="14047" y="1908"/>
                  <a:pt x="14047" y="1896"/>
                </a:cubicBezTo>
                <a:cubicBezTo>
                  <a:pt x="14059" y="1866"/>
                  <a:pt x="14077" y="1836"/>
                  <a:pt x="14029" y="1824"/>
                </a:cubicBezTo>
                <a:lnTo>
                  <a:pt x="14029" y="1824"/>
                </a:lnTo>
                <a:cubicBezTo>
                  <a:pt x="14030" y="1825"/>
                  <a:pt x="13987" y="1842"/>
                  <a:pt x="13998" y="1842"/>
                </a:cubicBezTo>
                <a:cubicBezTo>
                  <a:pt x="13980" y="1848"/>
                  <a:pt x="13956" y="1836"/>
                  <a:pt x="13968" y="1866"/>
                </a:cubicBezTo>
                <a:cubicBezTo>
                  <a:pt x="13938" y="1854"/>
                  <a:pt x="13889" y="1854"/>
                  <a:pt x="13877" y="1824"/>
                </a:cubicBezTo>
                <a:cubicBezTo>
                  <a:pt x="13892" y="1824"/>
                  <a:pt x="13911" y="1825"/>
                  <a:pt x="13930" y="1825"/>
                </a:cubicBezTo>
                <a:cubicBezTo>
                  <a:pt x="13969" y="1825"/>
                  <a:pt x="14006" y="1817"/>
                  <a:pt x="13998" y="1763"/>
                </a:cubicBezTo>
                <a:cubicBezTo>
                  <a:pt x="13972" y="1763"/>
                  <a:pt x="13951" y="1776"/>
                  <a:pt x="13926" y="1776"/>
                </a:cubicBezTo>
                <a:cubicBezTo>
                  <a:pt x="13922" y="1776"/>
                  <a:pt x="13918" y="1776"/>
                  <a:pt x="13913" y="1775"/>
                </a:cubicBezTo>
                <a:cubicBezTo>
                  <a:pt x="13913" y="1763"/>
                  <a:pt x="13913" y="1751"/>
                  <a:pt x="13907" y="1745"/>
                </a:cubicBezTo>
                <a:lnTo>
                  <a:pt x="13907" y="1745"/>
                </a:lnTo>
                <a:cubicBezTo>
                  <a:pt x="13920" y="1747"/>
                  <a:pt x="13933" y="1750"/>
                  <a:pt x="13945" y="1750"/>
                </a:cubicBezTo>
                <a:cubicBezTo>
                  <a:pt x="13962" y="1750"/>
                  <a:pt x="13976" y="1745"/>
                  <a:pt x="13980" y="1727"/>
                </a:cubicBezTo>
                <a:cubicBezTo>
                  <a:pt x="13986" y="1721"/>
                  <a:pt x="13986" y="1721"/>
                  <a:pt x="13986" y="1703"/>
                </a:cubicBezTo>
                <a:lnTo>
                  <a:pt x="14016" y="1703"/>
                </a:lnTo>
                <a:cubicBezTo>
                  <a:pt x="14022" y="1705"/>
                  <a:pt x="14033" y="1706"/>
                  <a:pt x="14047" y="1706"/>
                </a:cubicBezTo>
                <a:cubicBezTo>
                  <a:pt x="14067" y="1706"/>
                  <a:pt x="14093" y="1704"/>
                  <a:pt x="14118" y="1704"/>
                </a:cubicBezTo>
                <a:cubicBezTo>
                  <a:pt x="14160" y="1704"/>
                  <a:pt x="14198" y="1709"/>
                  <a:pt x="14198" y="1733"/>
                </a:cubicBezTo>
                <a:cubicBezTo>
                  <a:pt x="14156" y="1743"/>
                  <a:pt x="14186" y="1758"/>
                  <a:pt x="14215" y="1758"/>
                </a:cubicBezTo>
                <a:cubicBezTo>
                  <a:pt x="14220" y="1758"/>
                  <a:pt x="14224" y="1758"/>
                  <a:pt x="14228" y="1757"/>
                </a:cubicBezTo>
                <a:lnTo>
                  <a:pt x="14228" y="1757"/>
                </a:lnTo>
                <a:cubicBezTo>
                  <a:pt x="14225" y="1776"/>
                  <a:pt x="14246" y="1789"/>
                  <a:pt x="14263" y="1789"/>
                </a:cubicBezTo>
                <a:cubicBezTo>
                  <a:pt x="14277" y="1789"/>
                  <a:pt x="14288" y="1780"/>
                  <a:pt x="14277" y="1757"/>
                </a:cubicBezTo>
                <a:lnTo>
                  <a:pt x="14343" y="1757"/>
                </a:lnTo>
                <a:cubicBezTo>
                  <a:pt x="14361" y="1721"/>
                  <a:pt x="14307" y="1715"/>
                  <a:pt x="14301" y="1690"/>
                </a:cubicBezTo>
                <a:lnTo>
                  <a:pt x="14307" y="1636"/>
                </a:lnTo>
                <a:cubicBezTo>
                  <a:pt x="14313" y="1624"/>
                  <a:pt x="14331" y="1612"/>
                  <a:pt x="14349" y="1606"/>
                </a:cubicBezTo>
                <a:cubicBezTo>
                  <a:pt x="14359" y="1585"/>
                  <a:pt x="14327" y="1540"/>
                  <a:pt x="14352" y="1540"/>
                </a:cubicBezTo>
                <a:cubicBezTo>
                  <a:pt x="14357" y="1540"/>
                  <a:pt x="14364" y="1541"/>
                  <a:pt x="14373" y="1545"/>
                </a:cubicBezTo>
                <a:cubicBezTo>
                  <a:pt x="14367" y="1569"/>
                  <a:pt x="14380" y="1594"/>
                  <a:pt x="14422" y="1594"/>
                </a:cubicBezTo>
                <a:cubicBezTo>
                  <a:pt x="14422" y="1575"/>
                  <a:pt x="14428" y="1563"/>
                  <a:pt x="14428" y="1545"/>
                </a:cubicBezTo>
                <a:cubicBezTo>
                  <a:pt x="14428" y="1533"/>
                  <a:pt x="14404" y="1515"/>
                  <a:pt x="14422" y="1491"/>
                </a:cubicBezTo>
                <a:cubicBezTo>
                  <a:pt x="14428" y="1472"/>
                  <a:pt x="14452" y="1472"/>
                  <a:pt x="14452" y="1448"/>
                </a:cubicBezTo>
                <a:cubicBezTo>
                  <a:pt x="14452" y="1431"/>
                  <a:pt x="14446" y="1411"/>
                  <a:pt x="14432" y="1411"/>
                </a:cubicBezTo>
                <a:cubicBezTo>
                  <a:pt x="14426" y="1411"/>
                  <a:pt x="14419" y="1415"/>
                  <a:pt x="14410" y="1424"/>
                </a:cubicBezTo>
                <a:cubicBezTo>
                  <a:pt x="14382" y="1424"/>
                  <a:pt x="14345" y="1421"/>
                  <a:pt x="14313" y="1421"/>
                </a:cubicBezTo>
                <a:cubicBezTo>
                  <a:pt x="14297" y="1421"/>
                  <a:pt x="14283" y="1422"/>
                  <a:pt x="14271" y="1424"/>
                </a:cubicBezTo>
                <a:cubicBezTo>
                  <a:pt x="14252" y="1430"/>
                  <a:pt x="14228" y="1430"/>
                  <a:pt x="14222" y="1454"/>
                </a:cubicBezTo>
                <a:cubicBezTo>
                  <a:pt x="14216" y="1479"/>
                  <a:pt x="14240" y="1479"/>
                  <a:pt x="14240" y="1503"/>
                </a:cubicBezTo>
                <a:cubicBezTo>
                  <a:pt x="14236" y="1503"/>
                  <a:pt x="14232" y="1504"/>
                  <a:pt x="14229" y="1504"/>
                </a:cubicBezTo>
                <a:cubicBezTo>
                  <a:pt x="14193" y="1504"/>
                  <a:pt x="14197" y="1476"/>
                  <a:pt x="14192" y="1454"/>
                </a:cubicBezTo>
                <a:lnTo>
                  <a:pt x="14192" y="1412"/>
                </a:lnTo>
                <a:cubicBezTo>
                  <a:pt x="14186" y="1370"/>
                  <a:pt x="14198" y="1382"/>
                  <a:pt x="14216" y="1351"/>
                </a:cubicBezTo>
                <a:cubicBezTo>
                  <a:pt x="14228" y="1351"/>
                  <a:pt x="14240" y="1351"/>
                  <a:pt x="14252" y="1357"/>
                </a:cubicBezTo>
                <a:cubicBezTo>
                  <a:pt x="14252" y="1351"/>
                  <a:pt x="14258" y="1339"/>
                  <a:pt x="14258" y="1333"/>
                </a:cubicBezTo>
                <a:cubicBezTo>
                  <a:pt x="14267" y="1345"/>
                  <a:pt x="14278" y="1351"/>
                  <a:pt x="14288" y="1351"/>
                </a:cubicBezTo>
                <a:cubicBezTo>
                  <a:pt x="14300" y="1351"/>
                  <a:pt x="14310" y="1343"/>
                  <a:pt x="14313" y="1327"/>
                </a:cubicBezTo>
                <a:cubicBezTo>
                  <a:pt x="14337" y="1327"/>
                  <a:pt x="14398" y="1333"/>
                  <a:pt x="14398" y="1357"/>
                </a:cubicBezTo>
                <a:cubicBezTo>
                  <a:pt x="14404" y="1351"/>
                  <a:pt x="14410" y="1357"/>
                  <a:pt x="14422" y="1333"/>
                </a:cubicBezTo>
                <a:cubicBezTo>
                  <a:pt x="14428" y="1339"/>
                  <a:pt x="14434" y="1357"/>
                  <a:pt x="14440" y="1364"/>
                </a:cubicBezTo>
                <a:cubicBezTo>
                  <a:pt x="14448" y="1358"/>
                  <a:pt x="14458" y="1357"/>
                  <a:pt x="14468" y="1357"/>
                </a:cubicBezTo>
                <a:cubicBezTo>
                  <a:pt x="14483" y="1357"/>
                  <a:pt x="14499" y="1360"/>
                  <a:pt x="14513" y="1364"/>
                </a:cubicBezTo>
                <a:cubicBezTo>
                  <a:pt x="14495" y="1339"/>
                  <a:pt x="14482" y="1327"/>
                  <a:pt x="14501" y="1303"/>
                </a:cubicBezTo>
                <a:cubicBezTo>
                  <a:pt x="14489" y="1291"/>
                  <a:pt x="14470" y="1273"/>
                  <a:pt x="14458" y="1267"/>
                </a:cubicBezTo>
                <a:cubicBezTo>
                  <a:pt x="14464" y="1267"/>
                  <a:pt x="14470" y="1248"/>
                  <a:pt x="14470" y="1248"/>
                </a:cubicBezTo>
                <a:cubicBezTo>
                  <a:pt x="14458" y="1242"/>
                  <a:pt x="14452" y="1236"/>
                  <a:pt x="14434" y="1236"/>
                </a:cubicBezTo>
                <a:cubicBezTo>
                  <a:pt x="14428" y="1206"/>
                  <a:pt x="14470" y="1212"/>
                  <a:pt x="14470" y="1188"/>
                </a:cubicBezTo>
                <a:cubicBezTo>
                  <a:pt x="14470" y="1176"/>
                  <a:pt x="14440" y="1158"/>
                  <a:pt x="14440" y="1139"/>
                </a:cubicBezTo>
                <a:cubicBezTo>
                  <a:pt x="14464" y="1139"/>
                  <a:pt x="14489" y="1139"/>
                  <a:pt x="14495" y="1152"/>
                </a:cubicBezTo>
                <a:lnTo>
                  <a:pt x="14543" y="1152"/>
                </a:lnTo>
                <a:lnTo>
                  <a:pt x="14543" y="1146"/>
                </a:lnTo>
                <a:cubicBezTo>
                  <a:pt x="14546" y="1146"/>
                  <a:pt x="14549" y="1146"/>
                  <a:pt x="14552" y="1146"/>
                </a:cubicBezTo>
                <a:cubicBezTo>
                  <a:pt x="14578" y="1146"/>
                  <a:pt x="14572" y="1120"/>
                  <a:pt x="14561" y="1109"/>
                </a:cubicBezTo>
                <a:cubicBezTo>
                  <a:pt x="14561" y="1109"/>
                  <a:pt x="14531" y="1097"/>
                  <a:pt x="14531" y="1091"/>
                </a:cubicBezTo>
                <a:lnTo>
                  <a:pt x="14531" y="1061"/>
                </a:lnTo>
                <a:cubicBezTo>
                  <a:pt x="14513" y="1061"/>
                  <a:pt x="14489" y="1061"/>
                  <a:pt x="14489" y="1037"/>
                </a:cubicBezTo>
                <a:cubicBezTo>
                  <a:pt x="14458" y="1031"/>
                  <a:pt x="14470" y="1000"/>
                  <a:pt x="14470" y="976"/>
                </a:cubicBezTo>
                <a:cubicBezTo>
                  <a:pt x="14466" y="976"/>
                  <a:pt x="14460" y="973"/>
                  <a:pt x="14450" y="973"/>
                </a:cubicBezTo>
                <a:cubicBezTo>
                  <a:pt x="14445" y="973"/>
                  <a:pt x="14440" y="974"/>
                  <a:pt x="14434" y="976"/>
                </a:cubicBezTo>
                <a:lnTo>
                  <a:pt x="14434" y="928"/>
                </a:lnTo>
                <a:cubicBezTo>
                  <a:pt x="14425" y="924"/>
                  <a:pt x="14416" y="923"/>
                  <a:pt x="14409" y="923"/>
                </a:cubicBezTo>
                <a:cubicBezTo>
                  <a:pt x="14387" y="923"/>
                  <a:pt x="14373" y="935"/>
                  <a:pt x="14373" y="958"/>
                </a:cubicBezTo>
                <a:cubicBezTo>
                  <a:pt x="14361" y="934"/>
                  <a:pt x="14349" y="915"/>
                  <a:pt x="14361" y="897"/>
                </a:cubicBezTo>
                <a:lnTo>
                  <a:pt x="14343" y="897"/>
                </a:lnTo>
                <a:cubicBezTo>
                  <a:pt x="14343" y="903"/>
                  <a:pt x="14337" y="909"/>
                  <a:pt x="14343" y="915"/>
                </a:cubicBezTo>
                <a:cubicBezTo>
                  <a:pt x="14319" y="903"/>
                  <a:pt x="14331" y="873"/>
                  <a:pt x="14301" y="873"/>
                </a:cubicBezTo>
                <a:cubicBezTo>
                  <a:pt x="14289" y="901"/>
                  <a:pt x="14261" y="935"/>
                  <a:pt x="14233" y="935"/>
                </a:cubicBezTo>
                <a:cubicBezTo>
                  <a:pt x="14218" y="935"/>
                  <a:pt x="14204" y="926"/>
                  <a:pt x="14192" y="903"/>
                </a:cubicBezTo>
                <a:cubicBezTo>
                  <a:pt x="14192" y="903"/>
                  <a:pt x="14186" y="909"/>
                  <a:pt x="14186" y="915"/>
                </a:cubicBezTo>
                <a:lnTo>
                  <a:pt x="14156" y="915"/>
                </a:lnTo>
                <a:cubicBezTo>
                  <a:pt x="14149" y="897"/>
                  <a:pt x="14162" y="879"/>
                  <a:pt x="14131" y="867"/>
                </a:cubicBezTo>
                <a:cubicBezTo>
                  <a:pt x="14124" y="864"/>
                  <a:pt x="14118" y="862"/>
                  <a:pt x="14112" y="862"/>
                </a:cubicBezTo>
                <a:cubicBezTo>
                  <a:pt x="14098" y="862"/>
                  <a:pt x="14089" y="871"/>
                  <a:pt x="14089" y="879"/>
                </a:cubicBezTo>
                <a:cubicBezTo>
                  <a:pt x="14086" y="879"/>
                  <a:pt x="14083" y="878"/>
                  <a:pt x="14080" y="878"/>
                </a:cubicBezTo>
                <a:cubicBezTo>
                  <a:pt x="14055" y="878"/>
                  <a:pt x="14041" y="899"/>
                  <a:pt x="14041" y="915"/>
                </a:cubicBezTo>
                <a:cubicBezTo>
                  <a:pt x="14010" y="915"/>
                  <a:pt x="13980" y="928"/>
                  <a:pt x="13950" y="928"/>
                </a:cubicBezTo>
                <a:cubicBezTo>
                  <a:pt x="13944" y="946"/>
                  <a:pt x="14010" y="970"/>
                  <a:pt x="14034" y="988"/>
                </a:cubicBezTo>
                <a:lnTo>
                  <a:pt x="14034" y="994"/>
                </a:lnTo>
                <a:cubicBezTo>
                  <a:pt x="14014" y="994"/>
                  <a:pt x="13994" y="997"/>
                  <a:pt x="13976" y="997"/>
                </a:cubicBezTo>
                <a:cubicBezTo>
                  <a:pt x="13967" y="997"/>
                  <a:pt x="13958" y="996"/>
                  <a:pt x="13950" y="994"/>
                </a:cubicBezTo>
                <a:lnTo>
                  <a:pt x="13950" y="1018"/>
                </a:lnTo>
                <a:cubicBezTo>
                  <a:pt x="13925" y="1006"/>
                  <a:pt x="13907" y="1000"/>
                  <a:pt x="13877" y="1000"/>
                </a:cubicBezTo>
                <a:cubicBezTo>
                  <a:pt x="13863" y="1036"/>
                  <a:pt x="13891" y="1040"/>
                  <a:pt x="13923" y="1040"/>
                </a:cubicBezTo>
                <a:cubicBezTo>
                  <a:pt x="13934" y="1040"/>
                  <a:pt x="13946" y="1040"/>
                  <a:pt x="13957" y="1040"/>
                </a:cubicBezTo>
                <a:cubicBezTo>
                  <a:pt x="13984" y="1040"/>
                  <a:pt x="14005" y="1043"/>
                  <a:pt x="13998" y="1067"/>
                </a:cubicBezTo>
                <a:cubicBezTo>
                  <a:pt x="13974" y="1067"/>
                  <a:pt x="13938" y="1067"/>
                  <a:pt x="13938" y="1091"/>
                </a:cubicBezTo>
                <a:cubicBezTo>
                  <a:pt x="13925" y="1091"/>
                  <a:pt x="13913" y="1091"/>
                  <a:pt x="13907" y="1085"/>
                </a:cubicBezTo>
                <a:lnTo>
                  <a:pt x="13907" y="1127"/>
                </a:lnTo>
                <a:cubicBezTo>
                  <a:pt x="13877" y="1121"/>
                  <a:pt x="13895" y="1091"/>
                  <a:pt x="13883" y="1079"/>
                </a:cubicBezTo>
                <a:cubicBezTo>
                  <a:pt x="13867" y="1063"/>
                  <a:pt x="13845" y="1060"/>
                  <a:pt x="13822" y="1060"/>
                </a:cubicBezTo>
                <a:cubicBezTo>
                  <a:pt x="13810" y="1060"/>
                  <a:pt x="13798" y="1061"/>
                  <a:pt x="13786" y="1061"/>
                </a:cubicBezTo>
                <a:cubicBezTo>
                  <a:pt x="13790" y="1040"/>
                  <a:pt x="13778" y="1023"/>
                  <a:pt x="13764" y="1023"/>
                </a:cubicBezTo>
                <a:cubicBezTo>
                  <a:pt x="13757" y="1023"/>
                  <a:pt x="13750" y="1027"/>
                  <a:pt x="13744" y="1037"/>
                </a:cubicBezTo>
                <a:cubicBezTo>
                  <a:pt x="13739" y="1010"/>
                  <a:pt x="13738" y="993"/>
                  <a:pt x="13702" y="993"/>
                </a:cubicBezTo>
                <a:cubicBezTo>
                  <a:pt x="13696" y="993"/>
                  <a:pt x="13690" y="993"/>
                  <a:pt x="13683" y="994"/>
                </a:cubicBezTo>
                <a:cubicBezTo>
                  <a:pt x="13677" y="1000"/>
                  <a:pt x="13665" y="1006"/>
                  <a:pt x="13665" y="1018"/>
                </a:cubicBezTo>
                <a:cubicBezTo>
                  <a:pt x="13653" y="964"/>
                  <a:pt x="13641" y="988"/>
                  <a:pt x="13586" y="976"/>
                </a:cubicBezTo>
                <a:cubicBezTo>
                  <a:pt x="13592" y="934"/>
                  <a:pt x="13514" y="934"/>
                  <a:pt x="13465" y="928"/>
                </a:cubicBezTo>
                <a:cubicBezTo>
                  <a:pt x="13460" y="933"/>
                  <a:pt x="13450" y="935"/>
                  <a:pt x="13437" y="935"/>
                </a:cubicBezTo>
                <a:cubicBezTo>
                  <a:pt x="13406" y="935"/>
                  <a:pt x="13357" y="923"/>
                  <a:pt x="13322" y="923"/>
                </a:cubicBezTo>
                <a:cubicBezTo>
                  <a:pt x="13292" y="923"/>
                  <a:pt x="13271" y="932"/>
                  <a:pt x="13278" y="964"/>
                </a:cubicBezTo>
                <a:cubicBezTo>
                  <a:pt x="13278" y="976"/>
                  <a:pt x="13314" y="994"/>
                  <a:pt x="13320" y="1018"/>
                </a:cubicBezTo>
                <a:cubicBezTo>
                  <a:pt x="13338" y="1037"/>
                  <a:pt x="13344" y="1067"/>
                  <a:pt x="13338" y="1097"/>
                </a:cubicBezTo>
                <a:lnTo>
                  <a:pt x="13278" y="1097"/>
                </a:lnTo>
                <a:cubicBezTo>
                  <a:pt x="13302" y="1109"/>
                  <a:pt x="13338" y="1121"/>
                  <a:pt x="13344" y="1146"/>
                </a:cubicBezTo>
                <a:cubicBezTo>
                  <a:pt x="13332" y="1152"/>
                  <a:pt x="13320" y="1152"/>
                  <a:pt x="13320" y="1170"/>
                </a:cubicBezTo>
                <a:cubicBezTo>
                  <a:pt x="13308" y="1158"/>
                  <a:pt x="13290" y="1139"/>
                  <a:pt x="13278" y="1127"/>
                </a:cubicBezTo>
                <a:cubicBezTo>
                  <a:pt x="13253" y="1121"/>
                  <a:pt x="13229" y="1121"/>
                  <a:pt x="13211" y="1121"/>
                </a:cubicBezTo>
                <a:cubicBezTo>
                  <a:pt x="13259" y="1139"/>
                  <a:pt x="13284" y="1158"/>
                  <a:pt x="13259" y="1206"/>
                </a:cubicBezTo>
                <a:cubicBezTo>
                  <a:pt x="13241" y="1188"/>
                  <a:pt x="13217" y="1200"/>
                  <a:pt x="13199" y="1182"/>
                </a:cubicBezTo>
                <a:lnTo>
                  <a:pt x="13199" y="1182"/>
                </a:lnTo>
                <a:cubicBezTo>
                  <a:pt x="13193" y="1200"/>
                  <a:pt x="13193" y="1212"/>
                  <a:pt x="13211" y="1218"/>
                </a:cubicBezTo>
                <a:cubicBezTo>
                  <a:pt x="13211" y="1236"/>
                  <a:pt x="13199" y="1248"/>
                  <a:pt x="13199" y="1267"/>
                </a:cubicBezTo>
                <a:cubicBezTo>
                  <a:pt x="13181" y="1267"/>
                  <a:pt x="13163" y="1248"/>
                  <a:pt x="13151" y="1248"/>
                </a:cubicBezTo>
                <a:cubicBezTo>
                  <a:pt x="13129" y="1248"/>
                  <a:pt x="13127" y="1268"/>
                  <a:pt x="13105" y="1268"/>
                </a:cubicBezTo>
                <a:cubicBezTo>
                  <a:pt x="13102" y="1268"/>
                  <a:pt x="13099" y="1267"/>
                  <a:pt x="13096" y="1267"/>
                </a:cubicBezTo>
                <a:cubicBezTo>
                  <a:pt x="13098" y="1243"/>
                  <a:pt x="13089" y="1235"/>
                  <a:pt x="13076" y="1235"/>
                </a:cubicBezTo>
                <a:cubicBezTo>
                  <a:pt x="13056" y="1235"/>
                  <a:pt x="13026" y="1253"/>
                  <a:pt x="13011" y="1261"/>
                </a:cubicBezTo>
                <a:cubicBezTo>
                  <a:pt x="13011" y="1248"/>
                  <a:pt x="13005" y="1236"/>
                  <a:pt x="12987" y="1230"/>
                </a:cubicBezTo>
                <a:cubicBezTo>
                  <a:pt x="12961" y="1236"/>
                  <a:pt x="12953" y="1263"/>
                  <a:pt x="12928" y="1263"/>
                </a:cubicBezTo>
                <a:cubicBezTo>
                  <a:pt x="12924" y="1263"/>
                  <a:pt x="12920" y="1262"/>
                  <a:pt x="12914" y="1261"/>
                </a:cubicBezTo>
                <a:cubicBezTo>
                  <a:pt x="12890" y="1248"/>
                  <a:pt x="12896" y="1236"/>
                  <a:pt x="12890" y="1230"/>
                </a:cubicBezTo>
                <a:cubicBezTo>
                  <a:pt x="12884" y="1227"/>
                  <a:pt x="12880" y="1226"/>
                  <a:pt x="12876" y="1226"/>
                </a:cubicBezTo>
                <a:cubicBezTo>
                  <a:pt x="12865" y="1226"/>
                  <a:pt x="12863" y="1238"/>
                  <a:pt x="12854" y="1242"/>
                </a:cubicBezTo>
                <a:cubicBezTo>
                  <a:pt x="12846" y="1244"/>
                  <a:pt x="12837" y="1245"/>
                  <a:pt x="12829" y="1245"/>
                </a:cubicBezTo>
                <a:cubicBezTo>
                  <a:pt x="12800" y="1245"/>
                  <a:pt x="12771" y="1236"/>
                  <a:pt x="12757" y="1212"/>
                </a:cubicBezTo>
                <a:cubicBezTo>
                  <a:pt x="12744" y="1194"/>
                  <a:pt x="12737" y="1170"/>
                  <a:pt x="12720" y="1170"/>
                </a:cubicBezTo>
                <a:cubicBezTo>
                  <a:pt x="12714" y="1170"/>
                  <a:pt x="12706" y="1174"/>
                  <a:pt x="12696" y="1182"/>
                </a:cubicBezTo>
                <a:cubicBezTo>
                  <a:pt x="12678" y="1200"/>
                  <a:pt x="12696" y="1236"/>
                  <a:pt x="12672" y="1248"/>
                </a:cubicBezTo>
                <a:cubicBezTo>
                  <a:pt x="12654" y="1261"/>
                  <a:pt x="12642" y="1261"/>
                  <a:pt x="12636" y="1267"/>
                </a:cubicBezTo>
                <a:cubicBezTo>
                  <a:pt x="12618" y="1279"/>
                  <a:pt x="12624" y="1297"/>
                  <a:pt x="12618" y="1309"/>
                </a:cubicBezTo>
                <a:cubicBezTo>
                  <a:pt x="12612" y="1339"/>
                  <a:pt x="12588" y="1369"/>
                  <a:pt x="12641" y="1382"/>
                </a:cubicBezTo>
                <a:lnTo>
                  <a:pt x="12641" y="1382"/>
                </a:lnTo>
                <a:cubicBezTo>
                  <a:pt x="12640" y="1380"/>
                  <a:pt x="12678" y="1364"/>
                  <a:pt x="12672" y="1364"/>
                </a:cubicBezTo>
                <a:cubicBezTo>
                  <a:pt x="12684" y="1357"/>
                  <a:pt x="12709" y="1370"/>
                  <a:pt x="12709" y="1339"/>
                </a:cubicBezTo>
                <a:cubicBezTo>
                  <a:pt x="12739" y="1351"/>
                  <a:pt x="12787" y="1351"/>
                  <a:pt x="12799" y="1382"/>
                </a:cubicBezTo>
                <a:cubicBezTo>
                  <a:pt x="12780" y="1382"/>
                  <a:pt x="12758" y="1379"/>
                  <a:pt x="12737" y="1379"/>
                </a:cubicBezTo>
                <a:cubicBezTo>
                  <a:pt x="12700" y="1379"/>
                  <a:pt x="12668" y="1387"/>
                  <a:pt x="12672" y="1430"/>
                </a:cubicBezTo>
                <a:cubicBezTo>
                  <a:pt x="12679" y="1433"/>
                  <a:pt x="12685" y="1434"/>
                  <a:pt x="12691" y="1434"/>
                </a:cubicBezTo>
                <a:cubicBezTo>
                  <a:pt x="12707" y="1434"/>
                  <a:pt x="12722" y="1427"/>
                  <a:pt x="12738" y="1427"/>
                </a:cubicBezTo>
                <a:cubicBezTo>
                  <a:pt x="12744" y="1427"/>
                  <a:pt x="12751" y="1428"/>
                  <a:pt x="12757" y="1430"/>
                </a:cubicBezTo>
                <a:cubicBezTo>
                  <a:pt x="12757" y="1448"/>
                  <a:pt x="12757" y="1454"/>
                  <a:pt x="12763" y="1472"/>
                </a:cubicBezTo>
                <a:cubicBezTo>
                  <a:pt x="12757" y="1460"/>
                  <a:pt x="12733" y="1460"/>
                  <a:pt x="12727" y="1454"/>
                </a:cubicBezTo>
                <a:cubicBezTo>
                  <a:pt x="12709" y="1472"/>
                  <a:pt x="12672" y="1460"/>
                  <a:pt x="12678" y="1503"/>
                </a:cubicBezTo>
                <a:lnTo>
                  <a:pt x="12642" y="1503"/>
                </a:lnTo>
                <a:lnTo>
                  <a:pt x="12642" y="1551"/>
                </a:lnTo>
                <a:cubicBezTo>
                  <a:pt x="12624" y="1551"/>
                  <a:pt x="12581" y="1551"/>
                  <a:pt x="12545" y="1563"/>
                </a:cubicBezTo>
                <a:cubicBezTo>
                  <a:pt x="12521" y="1551"/>
                  <a:pt x="12491" y="1539"/>
                  <a:pt x="12460" y="1539"/>
                </a:cubicBezTo>
                <a:lnTo>
                  <a:pt x="12460" y="1533"/>
                </a:lnTo>
                <a:cubicBezTo>
                  <a:pt x="12507" y="1523"/>
                  <a:pt x="12473" y="1508"/>
                  <a:pt x="12443" y="1508"/>
                </a:cubicBezTo>
                <a:cubicBezTo>
                  <a:pt x="12439" y="1508"/>
                  <a:pt x="12434" y="1508"/>
                  <a:pt x="12430" y="1509"/>
                </a:cubicBezTo>
                <a:cubicBezTo>
                  <a:pt x="12433" y="1491"/>
                  <a:pt x="12413" y="1482"/>
                  <a:pt x="12397" y="1482"/>
                </a:cubicBezTo>
                <a:cubicBezTo>
                  <a:pt x="12380" y="1482"/>
                  <a:pt x="12366" y="1491"/>
                  <a:pt x="12382" y="1509"/>
                </a:cubicBezTo>
                <a:lnTo>
                  <a:pt x="12315" y="1509"/>
                </a:lnTo>
                <a:cubicBezTo>
                  <a:pt x="12309" y="1521"/>
                  <a:pt x="12321" y="1539"/>
                  <a:pt x="12333" y="1545"/>
                </a:cubicBezTo>
                <a:cubicBezTo>
                  <a:pt x="12309" y="1551"/>
                  <a:pt x="12285" y="1563"/>
                  <a:pt x="12254" y="1569"/>
                </a:cubicBezTo>
                <a:cubicBezTo>
                  <a:pt x="12237" y="1445"/>
                  <a:pt x="12145" y="1402"/>
                  <a:pt x="12035" y="1402"/>
                </a:cubicBezTo>
                <a:cubicBezTo>
                  <a:pt x="11994" y="1402"/>
                  <a:pt x="11952" y="1408"/>
                  <a:pt x="11909" y="1418"/>
                </a:cubicBezTo>
                <a:cubicBezTo>
                  <a:pt x="11897" y="1382"/>
                  <a:pt x="11909" y="1351"/>
                  <a:pt x="11897" y="1309"/>
                </a:cubicBezTo>
                <a:cubicBezTo>
                  <a:pt x="11870" y="1311"/>
                  <a:pt x="11844" y="1312"/>
                  <a:pt x="11820" y="1312"/>
                </a:cubicBezTo>
                <a:cubicBezTo>
                  <a:pt x="11502" y="1312"/>
                  <a:pt x="11486" y="1133"/>
                  <a:pt x="11255" y="964"/>
                </a:cubicBezTo>
                <a:cubicBezTo>
                  <a:pt x="11225" y="940"/>
                  <a:pt x="11044" y="940"/>
                  <a:pt x="10977" y="885"/>
                </a:cubicBezTo>
                <a:cubicBezTo>
                  <a:pt x="10916" y="849"/>
                  <a:pt x="10922" y="691"/>
                  <a:pt x="10862" y="661"/>
                </a:cubicBezTo>
                <a:cubicBezTo>
                  <a:pt x="10841" y="649"/>
                  <a:pt x="10823" y="645"/>
                  <a:pt x="10806" y="645"/>
                </a:cubicBezTo>
                <a:cubicBezTo>
                  <a:pt x="10761" y="645"/>
                  <a:pt x="10728" y="676"/>
                  <a:pt x="10696" y="676"/>
                </a:cubicBezTo>
                <a:cubicBezTo>
                  <a:pt x="10691" y="676"/>
                  <a:pt x="10685" y="675"/>
                  <a:pt x="10680" y="673"/>
                </a:cubicBezTo>
                <a:cubicBezTo>
                  <a:pt x="10677" y="672"/>
                  <a:pt x="10673" y="672"/>
                  <a:pt x="10668" y="672"/>
                </a:cubicBezTo>
                <a:cubicBezTo>
                  <a:pt x="10631" y="672"/>
                  <a:pt x="10546" y="701"/>
                  <a:pt x="10491" y="701"/>
                </a:cubicBezTo>
                <a:cubicBezTo>
                  <a:pt x="10480" y="701"/>
                  <a:pt x="10470" y="700"/>
                  <a:pt x="10462" y="698"/>
                </a:cubicBezTo>
                <a:cubicBezTo>
                  <a:pt x="10414" y="685"/>
                  <a:pt x="10384" y="522"/>
                  <a:pt x="10347" y="516"/>
                </a:cubicBezTo>
                <a:cubicBezTo>
                  <a:pt x="10320" y="510"/>
                  <a:pt x="10297" y="507"/>
                  <a:pt x="10276" y="507"/>
                </a:cubicBezTo>
                <a:cubicBezTo>
                  <a:pt x="10153" y="507"/>
                  <a:pt x="10112" y="595"/>
                  <a:pt x="9966" y="595"/>
                </a:cubicBezTo>
                <a:cubicBezTo>
                  <a:pt x="9962" y="595"/>
                  <a:pt x="9958" y="595"/>
                  <a:pt x="9954" y="595"/>
                </a:cubicBezTo>
                <a:cubicBezTo>
                  <a:pt x="9790" y="595"/>
                  <a:pt x="9656" y="463"/>
                  <a:pt x="9511" y="463"/>
                </a:cubicBezTo>
                <a:cubicBezTo>
                  <a:pt x="9432" y="463"/>
                  <a:pt x="9350" y="503"/>
                  <a:pt x="9258" y="625"/>
                </a:cubicBezTo>
                <a:cubicBezTo>
                  <a:pt x="9172" y="525"/>
                  <a:pt x="9037" y="466"/>
                  <a:pt x="8897" y="466"/>
                </a:cubicBezTo>
                <a:cubicBezTo>
                  <a:pt x="8868" y="466"/>
                  <a:pt x="8839" y="468"/>
                  <a:pt x="8809" y="474"/>
                </a:cubicBezTo>
                <a:cubicBezTo>
                  <a:pt x="8823" y="273"/>
                  <a:pt x="8678" y="98"/>
                  <a:pt x="8506" y="98"/>
                </a:cubicBezTo>
                <a:cubicBezTo>
                  <a:pt x="8445" y="98"/>
                  <a:pt x="8381" y="120"/>
                  <a:pt x="8319" y="171"/>
                </a:cubicBezTo>
                <a:cubicBezTo>
                  <a:pt x="8283" y="40"/>
                  <a:pt x="8226" y="0"/>
                  <a:pt x="8159" y="0"/>
                </a:cubicBezTo>
                <a:close/>
              </a:path>
            </a:pathLst>
          </a:custGeom>
          <a:solidFill>
            <a:srgbClr val="516D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304999" y="3950023"/>
            <a:ext cx="4765144" cy="1162455"/>
          </a:xfrm>
          <a:custGeom>
            <a:rect b="b" l="l" r="r" t="t"/>
            <a:pathLst>
              <a:path extrusionOk="0" h="8447" w="34626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rgbClr val="516D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441526" y="4563192"/>
            <a:ext cx="10371925" cy="790375"/>
          </a:xfrm>
          <a:custGeom>
            <a:rect b="b" l="l" r="r" t="t"/>
            <a:pathLst>
              <a:path extrusionOk="0" h="31615" w="414877">
                <a:moveTo>
                  <a:pt x="17255" y="1293"/>
                </a:moveTo>
                <a:cubicBezTo>
                  <a:pt x="28008" y="-736"/>
                  <a:pt x="55805" y="144"/>
                  <a:pt x="65544" y="482"/>
                </a:cubicBezTo>
                <a:cubicBezTo>
                  <a:pt x="75283" y="820"/>
                  <a:pt x="68993" y="752"/>
                  <a:pt x="75688" y="3322"/>
                </a:cubicBezTo>
                <a:cubicBezTo>
                  <a:pt x="82384" y="5892"/>
                  <a:pt x="87862" y="13872"/>
                  <a:pt x="105717" y="15901"/>
                </a:cubicBezTo>
                <a:cubicBezTo>
                  <a:pt x="123572" y="17930"/>
                  <a:pt x="157387" y="16646"/>
                  <a:pt x="182816" y="15496"/>
                </a:cubicBezTo>
                <a:cubicBezTo>
                  <a:pt x="208245" y="14346"/>
                  <a:pt x="240437" y="9138"/>
                  <a:pt x="258292" y="9003"/>
                </a:cubicBezTo>
                <a:cubicBezTo>
                  <a:pt x="276147" y="8868"/>
                  <a:pt x="270466" y="13737"/>
                  <a:pt x="289944" y="14684"/>
                </a:cubicBezTo>
                <a:cubicBezTo>
                  <a:pt x="309422" y="15631"/>
                  <a:pt x="354937" y="15022"/>
                  <a:pt x="375159" y="14684"/>
                </a:cubicBezTo>
                <a:cubicBezTo>
                  <a:pt x="395381" y="14346"/>
                  <a:pt x="405052" y="10491"/>
                  <a:pt x="411274" y="12655"/>
                </a:cubicBezTo>
                <a:cubicBezTo>
                  <a:pt x="417496" y="14819"/>
                  <a:pt x="414114" y="24829"/>
                  <a:pt x="412491" y="27669"/>
                </a:cubicBezTo>
                <a:cubicBezTo>
                  <a:pt x="410868" y="30510"/>
                  <a:pt x="415738" y="29360"/>
                  <a:pt x="401535" y="29698"/>
                </a:cubicBezTo>
                <a:cubicBezTo>
                  <a:pt x="387333" y="30036"/>
                  <a:pt x="387062" y="29563"/>
                  <a:pt x="327276" y="29698"/>
                </a:cubicBezTo>
                <a:cubicBezTo>
                  <a:pt x="267490" y="29833"/>
                  <a:pt x="97195" y="33351"/>
                  <a:pt x="42820" y="30510"/>
                </a:cubicBezTo>
                <a:cubicBezTo>
                  <a:pt x="-11555" y="27670"/>
                  <a:pt x="5285" y="17525"/>
                  <a:pt x="1024" y="12655"/>
                </a:cubicBezTo>
                <a:cubicBezTo>
                  <a:pt x="-3237" y="7786"/>
                  <a:pt x="6502" y="3322"/>
                  <a:pt x="17255" y="1293"/>
                </a:cubicBezTo>
                <a:close/>
              </a:path>
            </a:pathLst>
          </a:custGeom>
          <a:solidFill>
            <a:srgbClr val="5A7C65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379925" y="417850"/>
            <a:ext cx="1967984" cy="484803"/>
          </a:xfrm>
          <a:custGeom>
            <a:rect b="b" l="l" r="r" t="t"/>
            <a:pathLst>
              <a:path extrusionOk="0" h="10042" w="40764">
                <a:moveTo>
                  <a:pt x="10542" y="1"/>
                </a:moveTo>
                <a:cubicBezTo>
                  <a:pt x="7239" y="1"/>
                  <a:pt x="4571" y="2669"/>
                  <a:pt x="4571" y="5972"/>
                </a:cubicBezTo>
                <a:cubicBezTo>
                  <a:pt x="4571" y="6972"/>
                  <a:pt x="4838" y="7873"/>
                  <a:pt x="5238" y="8707"/>
                </a:cubicBezTo>
                <a:cubicBezTo>
                  <a:pt x="2436" y="9007"/>
                  <a:pt x="501" y="9507"/>
                  <a:pt x="1" y="10041"/>
                </a:cubicBezTo>
                <a:lnTo>
                  <a:pt x="40763" y="10041"/>
                </a:lnTo>
                <a:cubicBezTo>
                  <a:pt x="39329" y="9274"/>
                  <a:pt x="36594" y="8674"/>
                  <a:pt x="33425" y="8607"/>
                </a:cubicBezTo>
                <a:cubicBezTo>
                  <a:pt x="33258" y="7673"/>
                  <a:pt x="32591" y="6939"/>
                  <a:pt x="31723" y="6639"/>
                </a:cubicBezTo>
                <a:cubicBezTo>
                  <a:pt x="31290" y="6472"/>
                  <a:pt x="30923" y="6472"/>
                  <a:pt x="30556" y="6472"/>
                </a:cubicBezTo>
                <a:cubicBezTo>
                  <a:pt x="30389" y="4204"/>
                  <a:pt x="28521" y="2436"/>
                  <a:pt x="26220" y="2436"/>
                </a:cubicBezTo>
                <a:cubicBezTo>
                  <a:pt x="24251" y="2436"/>
                  <a:pt x="22617" y="3703"/>
                  <a:pt x="22050" y="5471"/>
                </a:cubicBezTo>
                <a:cubicBezTo>
                  <a:pt x="21249" y="4270"/>
                  <a:pt x="19915" y="3470"/>
                  <a:pt x="18381" y="3470"/>
                </a:cubicBezTo>
                <a:cubicBezTo>
                  <a:pt x="17580" y="3470"/>
                  <a:pt x="16846" y="3670"/>
                  <a:pt x="16179" y="4037"/>
                </a:cubicBezTo>
                <a:cubicBezTo>
                  <a:pt x="15378" y="1702"/>
                  <a:pt x="13177" y="1"/>
                  <a:pt x="10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flipH="1">
            <a:off x="7469715" y="2385097"/>
            <a:ext cx="2063762" cy="739622"/>
            <a:chOff x="6680975" y="98150"/>
            <a:chExt cx="2463017" cy="882709"/>
          </a:xfrm>
        </p:grpSpPr>
        <p:sp>
          <p:nvSpPr>
            <p:cNvPr id="27" name="Google Shape;27;p4"/>
            <p:cNvSpPr/>
            <p:nvPr/>
          </p:nvSpPr>
          <p:spPr>
            <a:xfrm>
              <a:off x="6682000" y="98150"/>
              <a:ext cx="2461993" cy="881673"/>
            </a:xfrm>
            <a:custGeom>
              <a:rect b="b" l="l" r="r" t="t"/>
              <a:pathLst>
                <a:path extrusionOk="0" h="29255" w="81692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680975" y="484193"/>
              <a:ext cx="2461028" cy="496666"/>
            </a:xfrm>
            <a:custGeom>
              <a:rect b="b" l="l" r="r" t="t"/>
              <a:pathLst>
                <a:path extrusionOk="0" h="16480" w="8166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-476000" y="2854354"/>
            <a:ext cx="1713777" cy="739638"/>
          </a:xfrm>
          <a:custGeom>
            <a:rect b="b" l="l" r="r" t="t"/>
            <a:pathLst>
              <a:path extrusionOk="0" h="28721" w="66548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au Philomene One"/>
              <a:buNone/>
              <a:defRPr sz="24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Kil6vwJ4ZarQi96Xnp8FRgXSykuWfn74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540175" y="617525"/>
            <a:ext cx="6181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Predicting Wildfires Using Machine Learning</a:t>
            </a:r>
            <a:r>
              <a:rPr lang="en" sz="4900"/>
              <a:t> </a:t>
            </a:r>
            <a:endParaRPr sz="4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	PRESENTATION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013150" y="3500375"/>
            <a:ext cx="51177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Anika Tahsin</a:t>
            </a:r>
            <a:endParaRPr sz="16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6462350" y="1249600"/>
            <a:ext cx="2755533" cy="4030891"/>
            <a:chOff x="6462350" y="1249600"/>
            <a:chExt cx="2755533" cy="4030891"/>
          </a:xfrm>
        </p:grpSpPr>
        <p:sp>
          <p:nvSpPr>
            <p:cNvPr id="67" name="Google Shape;67;p13"/>
            <p:cNvSpPr/>
            <p:nvPr/>
          </p:nvSpPr>
          <p:spPr>
            <a:xfrm>
              <a:off x="7343662" y="2596681"/>
              <a:ext cx="672317" cy="2437725"/>
            </a:xfrm>
            <a:custGeom>
              <a:rect b="b" l="l" r="r" t="t"/>
              <a:pathLst>
                <a:path extrusionOk="0" h="57575" w="15879">
                  <a:moveTo>
                    <a:pt x="0" y="0"/>
                  </a:moveTo>
                  <a:cubicBezTo>
                    <a:pt x="33" y="2502"/>
                    <a:pt x="234" y="5004"/>
                    <a:pt x="667" y="7472"/>
                  </a:cubicBezTo>
                  <a:cubicBezTo>
                    <a:pt x="1068" y="9974"/>
                    <a:pt x="1735" y="12409"/>
                    <a:pt x="2535" y="14778"/>
                  </a:cubicBezTo>
                  <a:cubicBezTo>
                    <a:pt x="2936" y="15978"/>
                    <a:pt x="3336" y="17146"/>
                    <a:pt x="3769" y="18313"/>
                  </a:cubicBezTo>
                  <a:cubicBezTo>
                    <a:pt x="4203" y="19481"/>
                    <a:pt x="4637" y="20648"/>
                    <a:pt x="5104" y="21816"/>
                  </a:cubicBezTo>
                  <a:cubicBezTo>
                    <a:pt x="5571" y="22983"/>
                    <a:pt x="6038" y="24118"/>
                    <a:pt x="6438" y="25252"/>
                  </a:cubicBezTo>
                  <a:cubicBezTo>
                    <a:pt x="6838" y="26386"/>
                    <a:pt x="7205" y="27553"/>
                    <a:pt x="7539" y="28721"/>
                  </a:cubicBezTo>
                  <a:cubicBezTo>
                    <a:pt x="7872" y="29922"/>
                    <a:pt x="8206" y="31123"/>
                    <a:pt x="8573" y="32323"/>
                  </a:cubicBezTo>
                  <a:cubicBezTo>
                    <a:pt x="8940" y="33558"/>
                    <a:pt x="9373" y="34759"/>
                    <a:pt x="9807" y="35926"/>
                  </a:cubicBezTo>
                  <a:cubicBezTo>
                    <a:pt x="10674" y="38261"/>
                    <a:pt x="11542" y="40529"/>
                    <a:pt x="11942" y="42764"/>
                  </a:cubicBezTo>
                  <a:cubicBezTo>
                    <a:pt x="12342" y="45033"/>
                    <a:pt x="12342" y="47334"/>
                    <a:pt x="12075" y="49703"/>
                  </a:cubicBezTo>
                  <a:cubicBezTo>
                    <a:pt x="11842" y="52038"/>
                    <a:pt x="11342" y="54406"/>
                    <a:pt x="10808" y="56841"/>
                  </a:cubicBezTo>
                  <a:lnTo>
                    <a:pt x="14844" y="57575"/>
                  </a:lnTo>
                  <a:cubicBezTo>
                    <a:pt x="15211" y="55106"/>
                    <a:pt x="15611" y="52571"/>
                    <a:pt x="15711" y="49969"/>
                  </a:cubicBezTo>
                  <a:cubicBezTo>
                    <a:pt x="15878" y="47401"/>
                    <a:pt x="15745" y="44699"/>
                    <a:pt x="15111" y="42097"/>
                  </a:cubicBezTo>
                  <a:cubicBezTo>
                    <a:pt x="14477" y="39495"/>
                    <a:pt x="13410" y="37127"/>
                    <a:pt x="12409" y="34892"/>
                  </a:cubicBezTo>
                  <a:cubicBezTo>
                    <a:pt x="11909" y="33758"/>
                    <a:pt x="11442" y="32624"/>
                    <a:pt x="11041" y="31490"/>
                  </a:cubicBezTo>
                  <a:cubicBezTo>
                    <a:pt x="10608" y="30355"/>
                    <a:pt x="10241" y="29188"/>
                    <a:pt x="9807" y="28020"/>
                  </a:cubicBezTo>
                  <a:cubicBezTo>
                    <a:pt x="9407" y="26820"/>
                    <a:pt x="8973" y="25619"/>
                    <a:pt x="8473" y="24451"/>
                  </a:cubicBezTo>
                  <a:cubicBezTo>
                    <a:pt x="7972" y="23284"/>
                    <a:pt x="7439" y="22149"/>
                    <a:pt x="6905" y="21049"/>
                  </a:cubicBezTo>
                  <a:cubicBezTo>
                    <a:pt x="5871" y="18814"/>
                    <a:pt x="4837" y="16545"/>
                    <a:pt x="3936" y="14277"/>
                  </a:cubicBezTo>
                  <a:cubicBezTo>
                    <a:pt x="3036" y="11976"/>
                    <a:pt x="2235" y="9674"/>
                    <a:pt x="1668" y="7272"/>
                  </a:cubicBezTo>
                  <a:cubicBezTo>
                    <a:pt x="1068" y="4904"/>
                    <a:pt x="734" y="2469"/>
                    <a:pt x="534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463696" y="1671600"/>
              <a:ext cx="576290" cy="3268182"/>
            </a:xfrm>
            <a:custGeom>
              <a:rect b="b" l="l" r="r" t="t"/>
              <a:pathLst>
                <a:path extrusionOk="0" h="77189" w="13611">
                  <a:moveTo>
                    <a:pt x="534" y="0"/>
                  </a:moveTo>
                  <a:lnTo>
                    <a:pt x="0" y="67"/>
                  </a:lnTo>
                  <a:cubicBezTo>
                    <a:pt x="668" y="6505"/>
                    <a:pt x="1301" y="12943"/>
                    <a:pt x="2002" y="19381"/>
                  </a:cubicBezTo>
                  <a:cubicBezTo>
                    <a:pt x="2702" y="25819"/>
                    <a:pt x="3436" y="32257"/>
                    <a:pt x="4337" y="38661"/>
                  </a:cubicBezTo>
                  <a:cubicBezTo>
                    <a:pt x="4804" y="41864"/>
                    <a:pt x="5271" y="45099"/>
                    <a:pt x="5871" y="48302"/>
                  </a:cubicBezTo>
                  <a:cubicBezTo>
                    <a:pt x="6405" y="51504"/>
                    <a:pt x="7039" y="54706"/>
                    <a:pt x="7839" y="57875"/>
                  </a:cubicBezTo>
                  <a:lnTo>
                    <a:pt x="8440" y="60243"/>
                  </a:lnTo>
                  <a:cubicBezTo>
                    <a:pt x="8607" y="60977"/>
                    <a:pt x="8773" y="61711"/>
                    <a:pt x="8873" y="62512"/>
                  </a:cubicBezTo>
                  <a:cubicBezTo>
                    <a:pt x="9007" y="63279"/>
                    <a:pt x="9107" y="64046"/>
                    <a:pt x="9207" y="64847"/>
                  </a:cubicBezTo>
                  <a:lnTo>
                    <a:pt x="9374" y="66048"/>
                  </a:lnTo>
                  <a:lnTo>
                    <a:pt x="9441" y="66648"/>
                  </a:lnTo>
                  <a:lnTo>
                    <a:pt x="9507" y="67215"/>
                  </a:lnTo>
                  <a:cubicBezTo>
                    <a:pt x="9841" y="70117"/>
                    <a:pt x="9307" y="73086"/>
                    <a:pt x="8273" y="75888"/>
                  </a:cubicBezTo>
                  <a:lnTo>
                    <a:pt x="12142" y="77189"/>
                  </a:lnTo>
                  <a:cubicBezTo>
                    <a:pt x="13143" y="73887"/>
                    <a:pt x="13610" y="70284"/>
                    <a:pt x="13010" y="66748"/>
                  </a:cubicBezTo>
                  <a:lnTo>
                    <a:pt x="12910" y="66114"/>
                  </a:lnTo>
                  <a:lnTo>
                    <a:pt x="12810" y="65514"/>
                  </a:lnTo>
                  <a:lnTo>
                    <a:pt x="12576" y="64313"/>
                  </a:lnTo>
                  <a:cubicBezTo>
                    <a:pt x="12443" y="63512"/>
                    <a:pt x="12276" y="62712"/>
                    <a:pt x="12109" y="61878"/>
                  </a:cubicBezTo>
                  <a:cubicBezTo>
                    <a:pt x="11909" y="61077"/>
                    <a:pt x="11709" y="60243"/>
                    <a:pt x="11475" y="59410"/>
                  </a:cubicBezTo>
                  <a:lnTo>
                    <a:pt x="11108" y="58242"/>
                  </a:lnTo>
                  <a:lnTo>
                    <a:pt x="10741" y="57108"/>
                  </a:lnTo>
                  <a:cubicBezTo>
                    <a:pt x="9874" y="54039"/>
                    <a:pt x="9107" y="50937"/>
                    <a:pt x="8406" y="47801"/>
                  </a:cubicBezTo>
                  <a:cubicBezTo>
                    <a:pt x="7706" y="44666"/>
                    <a:pt x="7106" y="41497"/>
                    <a:pt x="6505" y="38328"/>
                  </a:cubicBezTo>
                  <a:cubicBezTo>
                    <a:pt x="5338" y="31957"/>
                    <a:pt x="4337" y="25585"/>
                    <a:pt x="3370" y="19214"/>
                  </a:cubicBezTo>
                  <a:cubicBezTo>
                    <a:pt x="2369" y="12810"/>
                    <a:pt x="1468" y="6405"/>
                    <a:pt x="534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852083" y="1990800"/>
              <a:ext cx="495801" cy="2528121"/>
            </a:xfrm>
            <a:custGeom>
              <a:rect b="b" l="l" r="r" t="t"/>
              <a:pathLst>
                <a:path extrusionOk="0" h="59710" w="11710">
                  <a:moveTo>
                    <a:pt x="11175" y="0"/>
                  </a:moveTo>
                  <a:cubicBezTo>
                    <a:pt x="10608" y="2502"/>
                    <a:pt x="10175" y="5004"/>
                    <a:pt x="9708" y="7472"/>
                  </a:cubicBezTo>
                  <a:cubicBezTo>
                    <a:pt x="9241" y="9974"/>
                    <a:pt x="8774" y="12476"/>
                    <a:pt x="8240" y="14944"/>
                  </a:cubicBezTo>
                  <a:cubicBezTo>
                    <a:pt x="7706" y="17413"/>
                    <a:pt x="7139" y="19881"/>
                    <a:pt x="6439" y="22283"/>
                  </a:cubicBezTo>
                  <a:cubicBezTo>
                    <a:pt x="6105" y="23484"/>
                    <a:pt x="5705" y="24684"/>
                    <a:pt x="5204" y="25752"/>
                  </a:cubicBezTo>
                  <a:cubicBezTo>
                    <a:pt x="4637" y="26853"/>
                    <a:pt x="4037" y="27987"/>
                    <a:pt x="3470" y="29154"/>
                  </a:cubicBezTo>
                  <a:cubicBezTo>
                    <a:pt x="2903" y="30322"/>
                    <a:pt x="2369" y="31523"/>
                    <a:pt x="1969" y="32824"/>
                  </a:cubicBezTo>
                  <a:cubicBezTo>
                    <a:pt x="1535" y="34091"/>
                    <a:pt x="1268" y="35425"/>
                    <a:pt x="1135" y="36760"/>
                  </a:cubicBezTo>
                  <a:cubicBezTo>
                    <a:pt x="968" y="38061"/>
                    <a:pt x="868" y="39362"/>
                    <a:pt x="835" y="40629"/>
                  </a:cubicBezTo>
                  <a:lnTo>
                    <a:pt x="668" y="44465"/>
                  </a:lnTo>
                  <a:lnTo>
                    <a:pt x="1" y="59676"/>
                  </a:lnTo>
                  <a:lnTo>
                    <a:pt x="4070" y="59709"/>
                  </a:lnTo>
                  <a:lnTo>
                    <a:pt x="3703" y="44499"/>
                  </a:lnTo>
                  <a:lnTo>
                    <a:pt x="3603" y="40663"/>
                  </a:lnTo>
                  <a:cubicBezTo>
                    <a:pt x="3570" y="39428"/>
                    <a:pt x="3570" y="38194"/>
                    <a:pt x="3637" y="36960"/>
                  </a:cubicBezTo>
                  <a:cubicBezTo>
                    <a:pt x="3703" y="35759"/>
                    <a:pt x="3837" y="34591"/>
                    <a:pt x="4137" y="33424"/>
                  </a:cubicBezTo>
                  <a:cubicBezTo>
                    <a:pt x="4404" y="32256"/>
                    <a:pt x="4804" y="31122"/>
                    <a:pt x="5271" y="29955"/>
                  </a:cubicBezTo>
                  <a:cubicBezTo>
                    <a:pt x="5738" y="28787"/>
                    <a:pt x="6272" y="27653"/>
                    <a:pt x="6772" y="26452"/>
                  </a:cubicBezTo>
                  <a:cubicBezTo>
                    <a:pt x="7273" y="25185"/>
                    <a:pt x="7639" y="23951"/>
                    <a:pt x="7940" y="22683"/>
                  </a:cubicBezTo>
                  <a:cubicBezTo>
                    <a:pt x="8573" y="20181"/>
                    <a:pt x="9007" y="17679"/>
                    <a:pt x="9441" y="15178"/>
                  </a:cubicBezTo>
                  <a:cubicBezTo>
                    <a:pt x="9841" y="12642"/>
                    <a:pt x="10208" y="10141"/>
                    <a:pt x="10575" y="7639"/>
                  </a:cubicBezTo>
                  <a:cubicBezTo>
                    <a:pt x="10942" y="5104"/>
                    <a:pt x="11275" y="2602"/>
                    <a:pt x="11709" y="100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890232" y="2925746"/>
              <a:ext cx="838967" cy="1579028"/>
            </a:xfrm>
            <a:custGeom>
              <a:rect b="b" l="l" r="r" t="t"/>
              <a:pathLst>
                <a:path extrusionOk="0" h="37294" w="19815">
                  <a:moveTo>
                    <a:pt x="19314" y="1"/>
                  </a:moveTo>
                  <a:cubicBezTo>
                    <a:pt x="17846" y="3403"/>
                    <a:pt x="15378" y="6372"/>
                    <a:pt x="12276" y="8240"/>
                  </a:cubicBezTo>
                  <a:cubicBezTo>
                    <a:pt x="10741" y="9207"/>
                    <a:pt x="9040" y="9941"/>
                    <a:pt x="7339" y="10842"/>
                  </a:cubicBezTo>
                  <a:cubicBezTo>
                    <a:pt x="6472" y="11275"/>
                    <a:pt x="5604" y="11742"/>
                    <a:pt x="4804" y="12309"/>
                  </a:cubicBezTo>
                  <a:cubicBezTo>
                    <a:pt x="4370" y="12576"/>
                    <a:pt x="3970" y="12876"/>
                    <a:pt x="3570" y="13210"/>
                  </a:cubicBezTo>
                  <a:cubicBezTo>
                    <a:pt x="3169" y="13510"/>
                    <a:pt x="2802" y="13844"/>
                    <a:pt x="2402" y="14277"/>
                  </a:cubicBezTo>
                  <a:cubicBezTo>
                    <a:pt x="2035" y="14678"/>
                    <a:pt x="1702" y="15145"/>
                    <a:pt x="1435" y="15678"/>
                  </a:cubicBezTo>
                  <a:cubicBezTo>
                    <a:pt x="1134" y="16212"/>
                    <a:pt x="968" y="16813"/>
                    <a:pt x="901" y="17380"/>
                  </a:cubicBezTo>
                  <a:cubicBezTo>
                    <a:pt x="801" y="17913"/>
                    <a:pt x="768" y="18447"/>
                    <a:pt x="734" y="18947"/>
                  </a:cubicBezTo>
                  <a:lnTo>
                    <a:pt x="701" y="20348"/>
                  </a:lnTo>
                  <a:lnTo>
                    <a:pt x="467" y="26019"/>
                  </a:lnTo>
                  <a:lnTo>
                    <a:pt x="0" y="37294"/>
                  </a:lnTo>
                  <a:lnTo>
                    <a:pt x="4070" y="37294"/>
                  </a:lnTo>
                  <a:lnTo>
                    <a:pt x="3670" y="26019"/>
                  </a:lnTo>
                  <a:lnTo>
                    <a:pt x="3436" y="20348"/>
                  </a:lnTo>
                  <a:lnTo>
                    <a:pt x="3369" y="18947"/>
                  </a:lnTo>
                  <a:cubicBezTo>
                    <a:pt x="3369" y="18514"/>
                    <a:pt x="3369" y="18080"/>
                    <a:pt x="3403" y="17713"/>
                  </a:cubicBezTo>
                  <a:cubicBezTo>
                    <a:pt x="3436" y="17346"/>
                    <a:pt x="3503" y="17013"/>
                    <a:pt x="3603" y="16713"/>
                  </a:cubicBezTo>
                  <a:cubicBezTo>
                    <a:pt x="3736" y="16379"/>
                    <a:pt x="3936" y="16079"/>
                    <a:pt x="4170" y="15779"/>
                  </a:cubicBezTo>
                  <a:cubicBezTo>
                    <a:pt x="4403" y="15478"/>
                    <a:pt x="4704" y="15145"/>
                    <a:pt x="5037" y="14845"/>
                  </a:cubicBezTo>
                  <a:cubicBezTo>
                    <a:pt x="5337" y="14544"/>
                    <a:pt x="5671" y="14277"/>
                    <a:pt x="6005" y="14011"/>
                  </a:cubicBezTo>
                  <a:cubicBezTo>
                    <a:pt x="6705" y="13443"/>
                    <a:pt x="7472" y="12943"/>
                    <a:pt x="8240" y="12476"/>
                  </a:cubicBezTo>
                  <a:cubicBezTo>
                    <a:pt x="9807" y="11475"/>
                    <a:pt x="11509" y="10575"/>
                    <a:pt x="13076" y="9441"/>
                  </a:cubicBezTo>
                  <a:cubicBezTo>
                    <a:pt x="16245" y="7139"/>
                    <a:pt x="18580" y="3803"/>
                    <a:pt x="19814" y="201"/>
                  </a:cubicBezTo>
                  <a:lnTo>
                    <a:pt x="19314" y="1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765921" y="1842483"/>
              <a:ext cx="306542" cy="3438008"/>
            </a:xfrm>
            <a:custGeom>
              <a:rect b="b" l="l" r="r" t="t"/>
              <a:pathLst>
                <a:path extrusionOk="0" h="81200" w="7240">
                  <a:moveTo>
                    <a:pt x="2803" y="1"/>
                  </a:moveTo>
                  <a:lnTo>
                    <a:pt x="568" y="1268"/>
                  </a:lnTo>
                  <a:cubicBezTo>
                    <a:pt x="2069" y="7039"/>
                    <a:pt x="435" y="13177"/>
                    <a:pt x="201" y="19214"/>
                  </a:cubicBezTo>
                  <a:cubicBezTo>
                    <a:pt x="134" y="21916"/>
                    <a:pt x="334" y="24618"/>
                    <a:pt x="535" y="27320"/>
                  </a:cubicBezTo>
                  <a:cubicBezTo>
                    <a:pt x="1002" y="33625"/>
                    <a:pt x="1435" y="39929"/>
                    <a:pt x="1902" y="46234"/>
                  </a:cubicBezTo>
                  <a:cubicBezTo>
                    <a:pt x="2069" y="48302"/>
                    <a:pt x="2236" y="50403"/>
                    <a:pt x="2069" y="52471"/>
                  </a:cubicBezTo>
                  <a:cubicBezTo>
                    <a:pt x="1836" y="55874"/>
                    <a:pt x="1369" y="59510"/>
                    <a:pt x="2069" y="62879"/>
                  </a:cubicBezTo>
                  <a:cubicBezTo>
                    <a:pt x="2770" y="66115"/>
                    <a:pt x="635" y="69217"/>
                    <a:pt x="668" y="72519"/>
                  </a:cubicBezTo>
                  <a:cubicBezTo>
                    <a:pt x="735" y="75421"/>
                    <a:pt x="501" y="78323"/>
                    <a:pt x="1" y="81192"/>
                  </a:cubicBezTo>
                  <a:cubicBezTo>
                    <a:pt x="289" y="81197"/>
                    <a:pt x="577" y="81200"/>
                    <a:pt x="864" y="81200"/>
                  </a:cubicBezTo>
                  <a:cubicBezTo>
                    <a:pt x="2477" y="81200"/>
                    <a:pt x="4086" y="81113"/>
                    <a:pt x="5672" y="80858"/>
                  </a:cubicBezTo>
                  <a:cubicBezTo>
                    <a:pt x="6539" y="78390"/>
                    <a:pt x="6872" y="75655"/>
                    <a:pt x="6973" y="72986"/>
                  </a:cubicBezTo>
                  <a:cubicBezTo>
                    <a:pt x="7073" y="69217"/>
                    <a:pt x="6739" y="65447"/>
                    <a:pt x="6872" y="61678"/>
                  </a:cubicBezTo>
                  <a:cubicBezTo>
                    <a:pt x="6973" y="59376"/>
                    <a:pt x="7239" y="57041"/>
                    <a:pt x="7006" y="54740"/>
                  </a:cubicBezTo>
                  <a:cubicBezTo>
                    <a:pt x="6839" y="52905"/>
                    <a:pt x="6372" y="51104"/>
                    <a:pt x="5972" y="49269"/>
                  </a:cubicBezTo>
                  <a:cubicBezTo>
                    <a:pt x="5538" y="47201"/>
                    <a:pt x="5238" y="45066"/>
                    <a:pt x="4938" y="42965"/>
                  </a:cubicBezTo>
                  <a:cubicBezTo>
                    <a:pt x="3804" y="34725"/>
                    <a:pt x="2770" y="26386"/>
                    <a:pt x="3237" y="18080"/>
                  </a:cubicBezTo>
                  <a:cubicBezTo>
                    <a:pt x="3570" y="12009"/>
                    <a:pt x="4671" y="5738"/>
                    <a:pt x="2803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891629" y="3888975"/>
              <a:ext cx="652544" cy="773975"/>
            </a:xfrm>
            <a:custGeom>
              <a:rect b="b" l="l" r="r" t="t"/>
              <a:pathLst>
                <a:path extrusionOk="0" h="18280" w="15412">
                  <a:moveTo>
                    <a:pt x="15212" y="0"/>
                  </a:moveTo>
                  <a:cubicBezTo>
                    <a:pt x="14211" y="334"/>
                    <a:pt x="13377" y="1034"/>
                    <a:pt x="12743" y="1835"/>
                  </a:cubicBezTo>
                  <a:cubicBezTo>
                    <a:pt x="12076" y="2635"/>
                    <a:pt x="11576" y="3569"/>
                    <a:pt x="11175" y="4470"/>
                  </a:cubicBezTo>
                  <a:cubicBezTo>
                    <a:pt x="10775" y="5404"/>
                    <a:pt x="10441" y="6305"/>
                    <a:pt x="10041" y="7139"/>
                  </a:cubicBezTo>
                  <a:cubicBezTo>
                    <a:pt x="9641" y="7973"/>
                    <a:pt x="9174" y="8673"/>
                    <a:pt x="8573" y="9307"/>
                  </a:cubicBezTo>
                  <a:cubicBezTo>
                    <a:pt x="7373" y="10574"/>
                    <a:pt x="5805" y="11475"/>
                    <a:pt x="4104" y="12075"/>
                  </a:cubicBezTo>
                  <a:cubicBezTo>
                    <a:pt x="3637" y="12276"/>
                    <a:pt x="3070" y="12476"/>
                    <a:pt x="2502" y="12909"/>
                  </a:cubicBezTo>
                  <a:cubicBezTo>
                    <a:pt x="1869" y="13310"/>
                    <a:pt x="1402" y="13910"/>
                    <a:pt x="1035" y="14511"/>
                  </a:cubicBezTo>
                  <a:cubicBezTo>
                    <a:pt x="368" y="15711"/>
                    <a:pt x="201" y="16912"/>
                    <a:pt x="1" y="17913"/>
                  </a:cubicBezTo>
                  <a:lnTo>
                    <a:pt x="3737" y="18280"/>
                  </a:lnTo>
                  <a:cubicBezTo>
                    <a:pt x="3770" y="17346"/>
                    <a:pt x="3837" y="16545"/>
                    <a:pt x="4037" y="16012"/>
                  </a:cubicBezTo>
                  <a:cubicBezTo>
                    <a:pt x="4137" y="15745"/>
                    <a:pt x="4237" y="15545"/>
                    <a:pt x="4404" y="15378"/>
                  </a:cubicBezTo>
                  <a:cubicBezTo>
                    <a:pt x="4604" y="15178"/>
                    <a:pt x="4904" y="14978"/>
                    <a:pt x="5338" y="14744"/>
                  </a:cubicBezTo>
                  <a:cubicBezTo>
                    <a:pt x="7172" y="13777"/>
                    <a:pt x="8940" y="12442"/>
                    <a:pt x="10208" y="10641"/>
                  </a:cubicBezTo>
                  <a:cubicBezTo>
                    <a:pt x="10842" y="9774"/>
                    <a:pt x="11342" y="8740"/>
                    <a:pt x="11642" y="7772"/>
                  </a:cubicBezTo>
                  <a:cubicBezTo>
                    <a:pt x="11943" y="6805"/>
                    <a:pt x="12176" y="5838"/>
                    <a:pt x="12410" y="4937"/>
                  </a:cubicBezTo>
                  <a:cubicBezTo>
                    <a:pt x="12676" y="4003"/>
                    <a:pt x="12977" y="3136"/>
                    <a:pt x="13477" y="2369"/>
                  </a:cubicBezTo>
                  <a:cubicBezTo>
                    <a:pt x="13944" y="1568"/>
                    <a:pt x="14578" y="867"/>
                    <a:pt x="15412" y="467"/>
                  </a:cubicBezTo>
                  <a:lnTo>
                    <a:pt x="15212" y="0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907168" y="2987900"/>
              <a:ext cx="1022596" cy="1588936"/>
            </a:xfrm>
            <a:custGeom>
              <a:rect b="b" l="l" r="r" t="t"/>
              <a:pathLst>
                <a:path extrusionOk="0" h="37528" w="24152">
                  <a:moveTo>
                    <a:pt x="23651" y="0"/>
                  </a:moveTo>
                  <a:cubicBezTo>
                    <a:pt x="22884" y="4070"/>
                    <a:pt x="19448" y="7372"/>
                    <a:pt x="15578" y="8173"/>
                  </a:cubicBezTo>
                  <a:cubicBezTo>
                    <a:pt x="15111" y="8273"/>
                    <a:pt x="14611" y="8306"/>
                    <a:pt x="14111" y="8340"/>
                  </a:cubicBezTo>
                  <a:cubicBezTo>
                    <a:pt x="13974" y="8349"/>
                    <a:pt x="13831" y="8353"/>
                    <a:pt x="13686" y="8353"/>
                  </a:cubicBezTo>
                  <a:cubicBezTo>
                    <a:pt x="13334" y="8353"/>
                    <a:pt x="12963" y="8330"/>
                    <a:pt x="12610" y="8306"/>
                  </a:cubicBezTo>
                  <a:cubicBezTo>
                    <a:pt x="12076" y="8290"/>
                    <a:pt x="11534" y="8265"/>
                    <a:pt x="10979" y="8265"/>
                  </a:cubicBezTo>
                  <a:cubicBezTo>
                    <a:pt x="10425" y="8265"/>
                    <a:pt x="9858" y="8290"/>
                    <a:pt x="9274" y="8373"/>
                  </a:cubicBezTo>
                  <a:cubicBezTo>
                    <a:pt x="8073" y="8573"/>
                    <a:pt x="7006" y="9040"/>
                    <a:pt x="6005" y="9574"/>
                  </a:cubicBezTo>
                  <a:cubicBezTo>
                    <a:pt x="5538" y="9841"/>
                    <a:pt x="5071" y="10141"/>
                    <a:pt x="4604" y="10441"/>
                  </a:cubicBezTo>
                  <a:cubicBezTo>
                    <a:pt x="4137" y="10708"/>
                    <a:pt x="3670" y="11041"/>
                    <a:pt x="3203" y="11442"/>
                  </a:cubicBezTo>
                  <a:cubicBezTo>
                    <a:pt x="2736" y="11875"/>
                    <a:pt x="2302" y="12376"/>
                    <a:pt x="1969" y="12909"/>
                  </a:cubicBezTo>
                  <a:cubicBezTo>
                    <a:pt x="1635" y="13477"/>
                    <a:pt x="1402" y="14044"/>
                    <a:pt x="1235" y="14644"/>
                  </a:cubicBezTo>
                  <a:cubicBezTo>
                    <a:pt x="868" y="15812"/>
                    <a:pt x="768" y="16946"/>
                    <a:pt x="701" y="18047"/>
                  </a:cubicBezTo>
                  <a:cubicBezTo>
                    <a:pt x="568" y="20181"/>
                    <a:pt x="501" y="22316"/>
                    <a:pt x="534" y="24484"/>
                  </a:cubicBezTo>
                  <a:cubicBezTo>
                    <a:pt x="534" y="26653"/>
                    <a:pt x="701" y="28788"/>
                    <a:pt x="701" y="30822"/>
                  </a:cubicBezTo>
                  <a:cubicBezTo>
                    <a:pt x="734" y="32857"/>
                    <a:pt x="568" y="34792"/>
                    <a:pt x="1" y="36526"/>
                  </a:cubicBezTo>
                  <a:lnTo>
                    <a:pt x="3637" y="37527"/>
                  </a:lnTo>
                  <a:cubicBezTo>
                    <a:pt x="4204" y="35192"/>
                    <a:pt x="4204" y="32857"/>
                    <a:pt x="4037" y="30689"/>
                  </a:cubicBezTo>
                  <a:cubicBezTo>
                    <a:pt x="3903" y="28487"/>
                    <a:pt x="3603" y="26419"/>
                    <a:pt x="3470" y="24351"/>
                  </a:cubicBezTo>
                  <a:cubicBezTo>
                    <a:pt x="3303" y="22283"/>
                    <a:pt x="3236" y="20181"/>
                    <a:pt x="3236" y="18113"/>
                  </a:cubicBezTo>
                  <a:cubicBezTo>
                    <a:pt x="3236" y="17113"/>
                    <a:pt x="3270" y="16112"/>
                    <a:pt x="3470" y="15245"/>
                  </a:cubicBezTo>
                  <a:cubicBezTo>
                    <a:pt x="3670" y="14344"/>
                    <a:pt x="4037" y="13610"/>
                    <a:pt x="4637" y="13010"/>
                  </a:cubicBezTo>
                  <a:cubicBezTo>
                    <a:pt x="4937" y="12709"/>
                    <a:pt x="5338" y="12409"/>
                    <a:pt x="5738" y="12109"/>
                  </a:cubicBezTo>
                  <a:cubicBezTo>
                    <a:pt x="6172" y="11775"/>
                    <a:pt x="6572" y="11508"/>
                    <a:pt x="7006" y="11242"/>
                  </a:cubicBezTo>
                  <a:cubicBezTo>
                    <a:pt x="7840" y="10675"/>
                    <a:pt x="8673" y="10274"/>
                    <a:pt x="9574" y="10074"/>
                  </a:cubicBezTo>
                  <a:cubicBezTo>
                    <a:pt x="10508" y="9874"/>
                    <a:pt x="11509" y="9841"/>
                    <a:pt x="12576" y="9841"/>
                  </a:cubicBezTo>
                  <a:cubicBezTo>
                    <a:pt x="13110" y="9807"/>
                    <a:pt x="13677" y="9807"/>
                    <a:pt x="14211" y="9741"/>
                  </a:cubicBezTo>
                  <a:cubicBezTo>
                    <a:pt x="14778" y="9674"/>
                    <a:pt x="15345" y="9607"/>
                    <a:pt x="15879" y="9440"/>
                  </a:cubicBezTo>
                  <a:cubicBezTo>
                    <a:pt x="20248" y="8239"/>
                    <a:pt x="23617" y="4403"/>
                    <a:pt x="24151" y="67"/>
                  </a:cubicBezTo>
                  <a:lnTo>
                    <a:pt x="23651" y="0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901537" y="2006296"/>
              <a:ext cx="389824" cy="2487221"/>
            </a:xfrm>
            <a:custGeom>
              <a:rect b="b" l="l" r="r" t="t"/>
              <a:pathLst>
                <a:path extrusionOk="0" h="58744" w="9207">
                  <a:moveTo>
                    <a:pt x="5070" y="1"/>
                  </a:moveTo>
                  <a:lnTo>
                    <a:pt x="4570" y="101"/>
                  </a:lnTo>
                  <a:cubicBezTo>
                    <a:pt x="5004" y="2603"/>
                    <a:pt x="5938" y="5038"/>
                    <a:pt x="7172" y="7240"/>
                  </a:cubicBezTo>
                  <a:cubicBezTo>
                    <a:pt x="7472" y="7807"/>
                    <a:pt x="7739" y="8340"/>
                    <a:pt x="7906" y="8874"/>
                  </a:cubicBezTo>
                  <a:cubicBezTo>
                    <a:pt x="8073" y="9441"/>
                    <a:pt x="8139" y="9975"/>
                    <a:pt x="8106" y="10575"/>
                  </a:cubicBezTo>
                  <a:cubicBezTo>
                    <a:pt x="8039" y="11142"/>
                    <a:pt x="7939" y="11743"/>
                    <a:pt x="7806" y="12343"/>
                  </a:cubicBezTo>
                  <a:cubicBezTo>
                    <a:pt x="7672" y="12944"/>
                    <a:pt x="7572" y="13544"/>
                    <a:pt x="7405" y="14144"/>
                  </a:cubicBezTo>
                  <a:cubicBezTo>
                    <a:pt x="6238" y="18981"/>
                    <a:pt x="4403" y="23651"/>
                    <a:pt x="2869" y="28488"/>
                  </a:cubicBezTo>
                  <a:cubicBezTo>
                    <a:pt x="2102" y="30923"/>
                    <a:pt x="1435" y="33392"/>
                    <a:pt x="968" y="35927"/>
                  </a:cubicBezTo>
                  <a:cubicBezTo>
                    <a:pt x="501" y="38462"/>
                    <a:pt x="267" y="41064"/>
                    <a:pt x="167" y="43599"/>
                  </a:cubicBezTo>
                  <a:cubicBezTo>
                    <a:pt x="67" y="46167"/>
                    <a:pt x="67" y="48703"/>
                    <a:pt x="67" y="51204"/>
                  </a:cubicBezTo>
                  <a:lnTo>
                    <a:pt x="0" y="58743"/>
                  </a:lnTo>
                  <a:lnTo>
                    <a:pt x="3736" y="58643"/>
                  </a:lnTo>
                  <a:lnTo>
                    <a:pt x="3403" y="51138"/>
                  </a:lnTo>
                  <a:cubicBezTo>
                    <a:pt x="3269" y="48602"/>
                    <a:pt x="3136" y="46101"/>
                    <a:pt x="3102" y="43632"/>
                  </a:cubicBezTo>
                  <a:cubicBezTo>
                    <a:pt x="3069" y="41164"/>
                    <a:pt x="3136" y="38729"/>
                    <a:pt x="3469" y="36294"/>
                  </a:cubicBezTo>
                  <a:cubicBezTo>
                    <a:pt x="3770" y="33892"/>
                    <a:pt x="4303" y="31490"/>
                    <a:pt x="4904" y="29055"/>
                  </a:cubicBezTo>
                  <a:cubicBezTo>
                    <a:pt x="6138" y="24252"/>
                    <a:pt x="7739" y="19448"/>
                    <a:pt x="8673" y="14445"/>
                  </a:cubicBezTo>
                  <a:cubicBezTo>
                    <a:pt x="8806" y="13811"/>
                    <a:pt x="8907" y="13177"/>
                    <a:pt x="9007" y="12543"/>
                  </a:cubicBezTo>
                  <a:cubicBezTo>
                    <a:pt x="9107" y="11910"/>
                    <a:pt x="9173" y="11276"/>
                    <a:pt x="9207" y="10609"/>
                  </a:cubicBezTo>
                  <a:cubicBezTo>
                    <a:pt x="9207" y="9908"/>
                    <a:pt x="9107" y="9208"/>
                    <a:pt x="8840" y="8574"/>
                  </a:cubicBezTo>
                  <a:cubicBezTo>
                    <a:pt x="8606" y="7907"/>
                    <a:pt x="8273" y="7340"/>
                    <a:pt x="7973" y="6806"/>
                  </a:cubicBezTo>
                  <a:cubicBezTo>
                    <a:pt x="6605" y="4704"/>
                    <a:pt x="5638" y="2436"/>
                    <a:pt x="5070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908565" y="1966751"/>
              <a:ext cx="727401" cy="2422229"/>
            </a:xfrm>
            <a:custGeom>
              <a:rect b="b" l="l" r="r" t="t"/>
              <a:pathLst>
                <a:path extrusionOk="0" h="57209" w="17180">
                  <a:moveTo>
                    <a:pt x="16980" y="1"/>
                  </a:moveTo>
                  <a:lnTo>
                    <a:pt x="16479" y="34"/>
                  </a:lnTo>
                  <a:cubicBezTo>
                    <a:pt x="16546" y="2536"/>
                    <a:pt x="15579" y="5005"/>
                    <a:pt x="13978" y="6806"/>
                  </a:cubicBezTo>
                  <a:cubicBezTo>
                    <a:pt x="13577" y="7273"/>
                    <a:pt x="13110" y="7673"/>
                    <a:pt x="12643" y="8073"/>
                  </a:cubicBezTo>
                  <a:cubicBezTo>
                    <a:pt x="12143" y="8440"/>
                    <a:pt x="11609" y="8741"/>
                    <a:pt x="11076" y="9074"/>
                  </a:cubicBezTo>
                  <a:cubicBezTo>
                    <a:pt x="10508" y="9408"/>
                    <a:pt x="9941" y="9741"/>
                    <a:pt x="9408" y="10208"/>
                  </a:cubicBezTo>
                  <a:cubicBezTo>
                    <a:pt x="8874" y="10675"/>
                    <a:pt x="8440" y="11209"/>
                    <a:pt x="8040" y="11776"/>
                  </a:cubicBezTo>
                  <a:cubicBezTo>
                    <a:pt x="7273" y="12944"/>
                    <a:pt x="6839" y="14245"/>
                    <a:pt x="6506" y="15512"/>
                  </a:cubicBezTo>
                  <a:cubicBezTo>
                    <a:pt x="6172" y="16813"/>
                    <a:pt x="5939" y="18081"/>
                    <a:pt x="5705" y="19315"/>
                  </a:cubicBezTo>
                  <a:cubicBezTo>
                    <a:pt x="5205" y="21783"/>
                    <a:pt x="4604" y="24252"/>
                    <a:pt x="3837" y="26620"/>
                  </a:cubicBezTo>
                  <a:cubicBezTo>
                    <a:pt x="3070" y="28988"/>
                    <a:pt x="2002" y="31323"/>
                    <a:pt x="1235" y="33859"/>
                  </a:cubicBezTo>
                  <a:cubicBezTo>
                    <a:pt x="835" y="35159"/>
                    <a:pt x="535" y="36494"/>
                    <a:pt x="401" y="37861"/>
                  </a:cubicBezTo>
                  <a:cubicBezTo>
                    <a:pt x="234" y="39196"/>
                    <a:pt x="201" y="40530"/>
                    <a:pt x="201" y="41831"/>
                  </a:cubicBezTo>
                  <a:lnTo>
                    <a:pt x="234" y="43766"/>
                  </a:lnTo>
                  <a:cubicBezTo>
                    <a:pt x="234" y="44399"/>
                    <a:pt x="234" y="45033"/>
                    <a:pt x="234" y="45667"/>
                  </a:cubicBezTo>
                  <a:cubicBezTo>
                    <a:pt x="234" y="46935"/>
                    <a:pt x="201" y="48169"/>
                    <a:pt x="168" y="49470"/>
                  </a:cubicBezTo>
                  <a:cubicBezTo>
                    <a:pt x="101" y="52005"/>
                    <a:pt x="1" y="54573"/>
                    <a:pt x="34" y="57209"/>
                  </a:cubicBezTo>
                  <a:lnTo>
                    <a:pt x="3770" y="57042"/>
                  </a:lnTo>
                  <a:cubicBezTo>
                    <a:pt x="3604" y="54540"/>
                    <a:pt x="3570" y="52038"/>
                    <a:pt x="3503" y="49470"/>
                  </a:cubicBezTo>
                  <a:cubicBezTo>
                    <a:pt x="3470" y="48169"/>
                    <a:pt x="3437" y="46901"/>
                    <a:pt x="3370" y="45600"/>
                  </a:cubicBezTo>
                  <a:cubicBezTo>
                    <a:pt x="3370" y="44933"/>
                    <a:pt x="3303" y="44299"/>
                    <a:pt x="3270" y="43632"/>
                  </a:cubicBezTo>
                  <a:lnTo>
                    <a:pt x="3137" y="41764"/>
                  </a:lnTo>
                  <a:cubicBezTo>
                    <a:pt x="3070" y="40497"/>
                    <a:pt x="3070" y="39296"/>
                    <a:pt x="3137" y="38095"/>
                  </a:cubicBezTo>
                  <a:cubicBezTo>
                    <a:pt x="3203" y="36894"/>
                    <a:pt x="3370" y="35727"/>
                    <a:pt x="3670" y="34526"/>
                  </a:cubicBezTo>
                  <a:cubicBezTo>
                    <a:pt x="4271" y="32157"/>
                    <a:pt x="5205" y="29756"/>
                    <a:pt x="5872" y="27220"/>
                  </a:cubicBezTo>
                  <a:cubicBezTo>
                    <a:pt x="6539" y="24685"/>
                    <a:pt x="7039" y="22150"/>
                    <a:pt x="7406" y="19582"/>
                  </a:cubicBezTo>
                  <a:cubicBezTo>
                    <a:pt x="7606" y="18314"/>
                    <a:pt x="7740" y="17047"/>
                    <a:pt x="7973" y="15846"/>
                  </a:cubicBezTo>
                  <a:cubicBezTo>
                    <a:pt x="8207" y="14645"/>
                    <a:pt x="8574" y="13477"/>
                    <a:pt x="9174" y="12477"/>
                  </a:cubicBezTo>
                  <a:cubicBezTo>
                    <a:pt x="9441" y="11976"/>
                    <a:pt x="9808" y="11509"/>
                    <a:pt x="10242" y="11109"/>
                  </a:cubicBezTo>
                  <a:cubicBezTo>
                    <a:pt x="10642" y="10709"/>
                    <a:pt x="11142" y="10342"/>
                    <a:pt x="11676" y="10008"/>
                  </a:cubicBezTo>
                  <a:cubicBezTo>
                    <a:pt x="12176" y="9641"/>
                    <a:pt x="12743" y="9274"/>
                    <a:pt x="13277" y="8841"/>
                  </a:cubicBezTo>
                  <a:cubicBezTo>
                    <a:pt x="13777" y="8407"/>
                    <a:pt x="14244" y="7940"/>
                    <a:pt x="14645" y="7406"/>
                  </a:cubicBezTo>
                  <a:cubicBezTo>
                    <a:pt x="16313" y="5305"/>
                    <a:pt x="17180" y="2636"/>
                    <a:pt x="16980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8292" y="3749127"/>
              <a:ext cx="579084" cy="792393"/>
            </a:xfrm>
            <a:custGeom>
              <a:rect b="b" l="l" r="r" t="t"/>
              <a:pathLst>
                <a:path extrusionOk="0" h="18715" w="13677">
                  <a:moveTo>
                    <a:pt x="434" y="1"/>
                  </a:moveTo>
                  <a:lnTo>
                    <a:pt x="0" y="234"/>
                  </a:lnTo>
                  <a:cubicBezTo>
                    <a:pt x="367" y="1135"/>
                    <a:pt x="667" y="2069"/>
                    <a:pt x="934" y="3036"/>
                  </a:cubicBezTo>
                  <a:cubicBezTo>
                    <a:pt x="1067" y="3503"/>
                    <a:pt x="1201" y="3970"/>
                    <a:pt x="1301" y="4437"/>
                  </a:cubicBezTo>
                  <a:lnTo>
                    <a:pt x="1468" y="5171"/>
                  </a:lnTo>
                  <a:cubicBezTo>
                    <a:pt x="1501" y="5371"/>
                    <a:pt x="1534" y="5672"/>
                    <a:pt x="1735" y="6072"/>
                  </a:cubicBezTo>
                  <a:cubicBezTo>
                    <a:pt x="1835" y="6239"/>
                    <a:pt x="2035" y="6439"/>
                    <a:pt x="2235" y="6572"/>
                  </a:cubicBezTo>
                  <a:cubicBezTo>
                    <a:pt x="2402" y="6672"/>
                    <a:pt x="2602" y="6739"/>
                    <a:pt x="2769" y="6772"/>
                  </a:cubicBezTo>
                  <a:lnTo>
                    <a:pt x="3536" y="6972"/>
                  </a:lnTo>
                  <a:cubicBezTo>
                    <a:pt x="4003" y="7073"/>
                    <a:pt x="4437" y="7206"/>
                    <a:pt x="4870" y="7373"/>
                  </a:cubicBezTo>
                  <a:cubicBezTo>
                    <a:pt x="5771" y="7673"/>
                    <a:pt x="6571" y="8073"/>
                    <a:pt x="7205" y="8640"/>
                  </a:cubicBezTo>
                  <a:cubicBezTo>
                    <a:pt x="8506" y="9708"/>
                    <a:pt x="9273" y="11376"/>
                    <a:pt x="9640" y="13077"/>
                  </a:cubicBezTo>
                  <a:cubicBezTo>
                    <a:pt x="9974" y="14845"/>
                    <a:pt x="9974" y="16713"/>
                    <a:pt x="9940" y="18714"/>
                  </a:cubicBezTo>
                  <a:lnTo>
                    <a:pt x="13676" y="18481"/>
                  </a:lnTo>
                  <a:cubicBezTo>
                    <a:pt x="13410" y="16513"/>
                    <a:pt x="13176" y="14378"/>
                    <a:pt x="12442" y="12276"/>
                  </a:cubicBezTo>
                  <a:cubicBezTo>
                    <a:pt x="12075" y="11209"/>
                    <a:pt x="11575" y="10208"/>
                    <a:pt x="10908" y="9274"/>
                  </a:cubicBezTo>
                  <a:cubicBezTo>
                    <a:pt x="10241" y="8340"/>
                    <a:pt x="9407" y="7506"/>
                    <a:pt x="8439" y="6906"/>
                  </a:cubicBezTo>
                  <a:cubicBezTo>
                    <a:pt x="7439" y="6272"/>
                    <a:pt x="6371" y="5905"/>
                    <a:pt x="5337" y="5705"/>
                  </a:cubicBezTo>
                  <a:cubicBezTo>
                    <a:pt x="4803" y="5605"/>
                    <a:pt x="4270" y="5505"/>
                    <a:pt x="3769" y="5471"/>
                  </a:cubicBezTo>
                  <a:lnTo>
                    <a:pt x="3069" y="5405"/>
                  </a:lnTo>
                  <a:cubicBezTo>
                    <a:pt x="2969" y="5371"/>
                    <a:pt x="2902" y="5371"/>
                    <a:pt x="2902" y="5371"/>
                  </a:cubicBezTo>
                  <a:cubicBezTo>
                    <a:pt x="2869" y="5371"/>
                    <a:pt x="2869" y="5371"/>
                    <a:pt x="2835" y="5338"/>
                  </a:cubicBezTo>
                  <a:cubicBezTo>
                    <a:pt x="2769" y="5305"/>
                    <a:pt x="2702" y="5104"/>
                    <a:pt x="2635" y="4838"/>
                  </a:cubicBezTo>
                  <a:lnTo>
                    <a:pt x="2368" y="4137"/>
                  </a:lnTo>
                  <a:cubicBezTo>
                    <a:pt x="2168" y="3637"/>
                    <a:pt x="2001" y="3170"/>
                    <a:pt x="1801" y="2703"/>
                  </a:cubicBezTo>
                  <a:cubicBezTo>
                    <a:pt x="1401" y="1802"/>
                    <a:pt x="934" y="868"/>
                    <a:pt x="434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965140" y="2771798"/>
              <a:ext cx="1060702" cy="1754189"/>
            </a:xfrm>
            <a:custGeom>
              <a:rect b="b" l="l" r="r" t="t"/>
              <a:pathLst>
                <a:path extrusionOk="0" h="41431" w="25052">
                  <a:moveTo>
                    <a:pt x="167" y="1"/>
                  </a:moveTo>
                  <a:lnTo>
                    <a:pt x="167" y="1"/>
                  </a:lnTo>
                  <a:cubicBezTo>
                    <a:pt x="0" y="1068"/>
                    <a:pt x="67" y="2169"/>
                    <a:pt x="301" y="3236"/>
                  </a:cubicBezTo>
                  <a:cubicBezTo>
                    <a:pt x="534" y="4304"/>
                    <a:pt x="934" y="5304"/>
                    <a:pt x="1401" y="6272"/>
                  </a:cubicBezTo>
                  <a:cubicBezTo>
                    <a:pt x="1902" y="7239"/>
                    <a:pt x="2536" y="8140"/>
                    <a:pt x="3203" y="9007"/>
                  </a:cubicBezTo>
                  <a:cubicBezTo>
                    <a:pt x="3903" y="9841"/>
                    <a:pt x="4670" y="10642"/>
                    <a:pt x="5638" y="11275"/>
                  </a:cubicBezTo>
                  <a:cubicBezTo>
                    <a:pt x="6138" y="11609"/>
                    <a:pt x="6672" y="11876"/>
                    <a:pt x="7272" y="12009"/>
                  </a:cubicBezTo>
                  <a:cubicBezTo>
                    <a:pt x="7687" y="12124"/>
                    <a:pt x="8118" y="12160"/>
                    <a:pt x="8532" y="12160"/>
                  </a:cubicBezTo>
                  <a:cubicBezTo>
                    <a:pt x="8717" y="12160"/>
                    <a:pt x="8898" y="12153"/>
                    <a:pt x="9074" y="12143"/>
                  </a:cubicBezTo>
                  <a:cubicBezTo>
                    <a:pt x="9505" y="12116"/>
                    <a:pt x="9915" y="12067"/>
                    <a:pt x="10286" y="12067"/>
                  </a:cubicBezTo>
                  <a:cubicBezTo>
                    <a:pt x="10373" y="12067"/>
                    <a:pt x="10458" y="12070"/>
                    <a:pt x="10541" y="12076"/>
                  </a:cubicBezTo>
                  <a:cubicBezTo>
                    <a:pt x="11075" y="12109"/>
                    <a:pt x="11075" y="12143"/>
                    <a:pt x="11375" y="12443"/>
                  </a:cubicBezTo>
                  <a:cubicBezTo>
                    <a:pt x="11642" y="12710"/>
                    <a:pt x="11909" y="13143"/>
                    <a:pt x="12109" y="13544"/>
                  </a:cubicBezTo>
                  <a:cubicBezTo>
                    <a:pt x="12343" y="13977"/>
                    <a:pt x="12543" y="14444"/>
                    <a:pt x="12709" y="14911"/>
                  </a:cubicBezTo>
                  <a:cubicBezTo>
                    <a:pt x="13110" y="15845"/>
                    <a:pt x="13410" y="16813"/>
                    <a:pt x="13744" y="17813"/>
                  </a:cubicBezTo>
                  <a:lnTo>
                    <a:pt x="14211" y="19314"/>
                  </a:lnTo>
                  <a:cubicBezTo>
                    <a:pt x="14344" y="19848"/>
                    <a:pt x="14577" y="20415"/>
                    <a:pt x="14744" y="20882"/>
                  </a:cubicBezTo>
                  <a:cubicBezTo>
                    <a:pt x="15145" y="21883"/>
                    <a:pt x="15545" y="22850"/>
                    <a:pt x="15945" y="23818"/>
                  </a:cubicBezTo>
                  <a:cubicBezTo>
                    <a:pt x="16746" y="25786"/>
                    <a:pt x="17580" y="27720"/>
                    <a:pt x="18313" y="29655"/>
                  </a:cubicBezTo>
                  <a:cubicBezTo>
                    <a:pt x="19081" y="31590"/>
                    <a:pt x="19748" y="33525"/>
                    <a:pt x="20248" y="35459"/>
                  </a:cubicBezTo>
                  <a:cubicBezTo>
                    <a:pt x="20749" y="37427"/>
                    <a:pt x="21115" y="39395"/>
                    <a:pt x="21349" y="41430"/>
                  </a:cubicBezTo>
                  <a:lnTo>
                    <a:pt x="25052" y="40863"/>
                  </a:lnTo>
                  <a:cubicBezTo>
                    <a:pt x="24685" y="38728"/>
                    <a:pt x="24151" y="36593"/>
                    <a:pt x="23450" y="34492"/>
                  </a:cubicBezTo>
                  <a:cubicBezTo>
                    <a:pt x="22783" y="32424"/>
                    <a:pt x="21916" y="30422"/>
                    <a:pt x="21015" y="28488"/>
                  </a:cubicBezTo>
                  <a:cubicBezTo>
                    <a:pt x="20115" y="26553"/>
                    <a:pt x="19147" y="24685"/>
                    <a:pt x="18247" y="22784"/>
                  </a:cubicBezTo>
                  <a:cubicBezTo>
                    <a:pt x="17780" y="21850"/>
                    <a:pt x="17313" y="20916"/>
                    <a:pt x="16879" y="19982"/>
                  </a:cubicBezTo>
                  <a:cubicBezTo>
                    <a:pt x="16679" y="19481"/>
                    <a:pt x="16479" y="19081"/>
                    <a:pt x="16279" y="18581"/>
                  </a:cubicBezTo>
                  <a:lnTo>
                    <a:pt x="15745" y="17113"/>
                  </a:lnTo>
                  <a:cubicBezTo>
                    <a:pt x="15345" y="16112"/>
                    <a:pt x="14944" y="15111"/>
                    <a:pt x="14477" y="14144"/>
                  </a:cubicBezTo>
                  <a:cubicBezTo>
                    <a:pt x="14244" y="13644"/>
                    <a:pt x="13977" y="13143"/>
                    <a:pt x="13710" y="12643"/>
                  </a:cubicBezTo>
                  <a:cubicBezTo>
                    <a:pt x="13410" y="12176"/>
                    <a:pt x="13076" y="11676"/>
                    <a:pt x="12576" y="11209"/>
                  </a:cubicBezTo>
                  <a:cubicBezTo>
                    <a:pt x="12343" y="11008"/>
                    <a:pt x="12042" y="10775"/>
                    <a:pt x="11642" y="10608"/>
                  </a:cubicBezTo>
                  <a:cubicBezTo>
                    <a:pt x="11542" y="10575"/>
                    <a:pt x="11409" y="10541"/>
                    <a:pt x="11308" y="10508"/>
                  </a:cubicBezTo>
                  <a:lnTo>
                    <a:pt x="11075" y="10475"/>
                  </a:lnTo>
                  <a:lnTo>
                    <a:pt x="10575" y="10475"/>
                  </a:lnTo>
                  <a:cubicBezTo>
                    <a:pt x="9941" y="10475"/>
                    <a:pt x="9407" y="10575"/>
                    <a:pt x="8907" y="10642"/>
                  </a:cubicBezTo>
                  <a:cubicBezTo>
                    <a:pt x="8657" y="10675"/>
                    <a:pt x="8431" y="10692"/>
                    <a:pt x="8215" y="10692"/>
                  </a:cubicBezTo>
                  <a:cubicBezTo>
                    <a:pt x="7998" y="10692"/>
                    <a:pt x="7789" y="10675"/>
                    <a:pt x="7572" y="10642"/>
                  </a:cubicBezTo>
                  <a:cubicBezTo>
                    <a:pt x="7139" y="10575"/>
                    <a:pt x="6705" y="10408"/>
                    <a:pt x="6305" y="10175"/>
                  </a:cubicBezTo>
                  <a:cubicBezTo>
                    <a:pt x="5504" y="9708"/>
                    <a:pt x="4737" y="9007"/>
                    <a:pt x="4037" y="8273"/>
                  </a:cubicBezTo>
                  <a:cubicBezTo>
                    <a:pt x="3369" y="7506"/>
                    <a:pt x="2736" y="6705"/>
                    <a:pt x="2202" y="5838"/>
                  </a:cubicBezTo>
                  <a:cubicBezTo>
                    <a:pt x="1668" y="4971"/>
                    <a:pt x="1268" y="4037"/>
                    <a:pt x="968" y="3069"/>
                  </a:cubicBezTo>
                  <a:cubicBezTo>
                    <a:pt x="701" y="2069"/>
                    <a:pt x="567" y="1068"/>
                    <a:pt x="634" y="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253266" y="1578368"/>
              <a:ext cx="771181" cy="2980101"/>
            </a:xfrm>
            <a:custGeom>
              <a:rect b="b" l="l" r="r" t="t"/>
              <a:pathLst>
                <a:path extrusionOk="0" h="70385" w="18214">
                  <a:moveTo>
                    <a:pt x="501" y="1"/>
                  </a:moveTo>
                  <a:lnTo>
                    <a:pt x="0" y="34"/>
                  </a:lnTo>
                  <a:cubicBezTo>
                    <a:pt x="267" y="3070"/>
                    <a:pt x="567" y="6172"/>
                    <a:pt x="1735" y="9074"/>
                  </a:cubicBezTo>
                  <a:cubicBezTo>
                    <a:pt x="2335" y="10542"/>
                    <a:pt x="3203" y="11909"/>
                    <a:pt x="4337" y="13043"/>
                  </a:cubicBezTo>
                  <a:cubicBezTo>
                    <a:pt x="4904" y="13611"/>
                    <a:pt x="5538" y="14044"/>
                    <a:pt x="6005" y="14545"/>
                  </a:cubicBezTo>
                  <a:cubicBezTo>
                    <a:pt x="6505" y="15045"/>
                    <a:pt x="6738" y="15545"/>
                    <a:pt x="6838" y="16212"/>
                  </a:cubicBezTo>
                  <a:cubicBezTo>
                    <a:pt x="6939" y="16846"/>
                    <a:pt x="6872" y="17613"/>
                    <a:pt x="6905" y="18381"/>
                  </a:cubicBezTo>
                  <a:cubicBezTo>
                    <a:pt x="6905" y="19148"/>
                    <a:pt x="6939" y="19915"/>
                    <a:pt x="6972" y="20682"/>
                  </a:cubicBezTo>
                  <a:cubicBezTo>
                    <a:pt x="7039" y="22250"/>
                    <a:pt x="7172" y="23784"/>
                    <a:pt x="7372" y="25319"/>
                  </a:cubicBezTo>
                  <a:cubicBezTo>
                    <a:pt x="7839" y="28321"/>
                    <a:pt x="8106" y="31290"/>
                    <a:pt x="8406" y="34325"/>
                  </a:cubicBezTo>
                  <a:cubicBezTo>
                    <a:pt x="8540" y="35860"/>
                    <a:pt x="8673" y="37327"/>
                    <a:pt x="8840" y="38895"/>
                  </a:cubicBezTo>
                  <a:cubicBezTo>
                    <a:pt x="9007" y="40463"/>
                    <a:pt x="9274" y="41964"/>
                    <a:pt x="9574" y="43465"/>
                  </a:cubicBezTo>
                  <a:lnTo>
                    <a:pt x="11208" y="52438"/>
                  </a:lnTo>
                  <a:lnTo>
                    <a:pt x="14544" y="70384"/>
                  </a:lnTo>
                  <a:lnTo>
                    <a:pt x="18213" y="69617"/>
                  </a:lnTo>
                  <a:lnTo>
                    <a:pt x="14077" y="51838"/>
                  </a:lnTo>
                  <a:lnTo>
                    <a:pt x="12042" y="42965"/>
                  </a:lnTo>
                  <a:cubicBezTo>
                    <a:pt x="11709" y="41497"/>
                    <a:pt x="11375" y="40029"/>
                    <a:pt x="11142" y="38562"/>
                  </a:cubicBezTo>
                  <a:cubicBezTo>
                    <a:pt x="10908" y="37127"/>
                    <a:pt x="10708" y="35593"/>
                    <a:pt x="10508" y="34092"/>
                  </a:cubicBezTo>
                  <a:cubicBezTo>
                    <a:pt x="10107" y="31090"/>
                    <a:pt x="9640" y="28021"/>
                    <a:pt x="9073" y="25052"/>
                  </a:cubicBezTo>
                  <a:cubicBezTo>
                    <a:pt x="8807" y="23584"/>
                    <a:pt x="8606" y="22083"/>
                    <a:pt x="8473" y="20582"/>
                  </a:cubicBezTo>
                  <a:cubicBezTo>
                    <a:pt x="8406" y="19848"/>
                    <a:pt x="8340" y="19081"/>
                    <a:pt x="8306" y="18347"/>
                  </a:cubicBezTo>
                  <a:cubicBezTo>
                    <a:pt x="8273" y="17613"/>
                    <a:pt x="8306" y="16846"/>
                    <a:pt x="8139" y="15979"/>
                  </a:cubicBezTo>
                  <a:cubicBezTo>
                    <a:pt x="8039" y="15579"/>
                    <a:pt x="7906" y="15112"/>
                    <a:pt x="7706" y="14711"/>
                  </a:cubicBezTo>
                  <a:cubicBezTo>
                    <a:pt x="7472" y="14311"/>
                    <a:pt x="7172" y="13977"/>
                    <a:pt x="6872" y="13677"/>
                  </a:cubicBezTo>
                  <a:cubicBezTo>
                    <a:pt x="6271" y="13110"/>
                    <a:pt x="5604" y="12710"/>
                    <a:pt x="5104" y="12243"/>
                  </a:cubicBezTo>
                  <a:cubicBezTo>
                    <a:pt x="4036" y="11275"/>
                    <a:pt x="3203" y="10041"/>
                    <a:pt x="2569" y="8707"/>
                  </a:cubicBezTo>
                  <a:cubicBezTo>
                    <a:pt x="1335" y="6038"/>
                    <a:pt x="868" y="3003"/>
                    <a:pt x="501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836545" y="2499215"/>
              <a:ext cx="162459" cy="2695872"/>
            </a:xfrm>
            <a:custGeom>
              <a:rect b="b" l="l" r="r" t="t"/>
              <a:pathLst>
                <a:path extrusionOk="0" h="63672" w="3837">
                  <a:moveTo>
                    <a:pt x="1502" y="1"/>
                  </a:moveTo>
                  <a:cubicBezTo>
                    <a:pt x="1802" y="1035"/>
                    <a:pt x="1902" y="2136"/>
                    <a:pt x="1869" y="3170"/>
                  </a:cubicBezTo>
                  <a:cubicBezTo>
                    <a:pt x="1835" y="4237"/>
                    <a:pt x="1669" y="5238"/>
                    <a:pt x="1535" y="6238"/>
                  </a:cubicBezTo>
                  <a:cubicBezTo>
                    <a:pt x="1368" y="7306"/>
                    <a:pt x="1368" y="8340"/>
                    <a:pt x="1368" y="9374"/>
                  </a:cubicBezTo>
                  <a:cubicBezTo>
                    <a:pt x="1368" y="10408"/>
                    <a:pt x="1335" y="11476"/>
                    <a:pt x="1435" y="12543"/>
                  </a:cubicBezTo>
                  <a:cubicBezTo>
                    <a:pt x="1535" y="13544"/>
                    <a:pt x="1702" y="14544"/>
                    <a:pt x="1802" y="15512"/>
                  </a:cubicBezTo>
                  <a:cubicBezTo>
                    <a:pt x="1869" y="16512"/>
                    <a:pt x="2002" y="17513"/>
                    <a:pt x="2036" y="18514"/>
                  </a:cubicBezTo>
                  <a:cubicBezTo>
                    <a:pt x="2102" y="19548"/>
                    <a:pt x="1969" y="20615"/>
                    <a:pt x="1969" y="21683"/>
                  </a:cubicBezTo>
                  <a:cubicBezTo>
                    <a:pt x="1969" y="22750"/>
                    <a:pt x="1969" y="23818"/>
                    <a:pt x="1935" y="24885"/>
                  </a:cubicBezTo>
                  <a:cubicBezTo>
                    <a:pt x="1935" y="25919"/>
                    <a:pt x="2036" y="26987"/>
                    <a:pt x="2069" y="28054"/>
                  </a:cubicBezTo>
                  <a:cubicBezTo>
                    <a:pt x="2136" y="29122"/>
                    <a:pt x="2302" y="30189"/>
                    <a:pt x="2436" y="31190"/>
                  </a:cubicBezTo>
                  <a:cubicBezTo>
                    <a:pt x="2569" y="32224"/>
                    <a:pt x="2669" y="33258"/>
                    <a:pt x="2703" y="34259"/>
                  </a:cubicBezTo>
                  <a:cubicBezTo>
                    <a:pt x="2703" y="35259"/>
                    <a:pt x="2636" y="36193"/>
                    <a:pt x="2402" y="37161"/>
                  </a:cubicBezTo>
                  <a:cubicBezTo>
                    <a:pt x="2269" y="37661"/>
                    <a:pt x="2136" y="38161"/>
                    <a:pt x="2036" y="38728"/>
                  </a:cubicBezTo>
                  <a:cubicBezTo>
                    <a:pt x="1969" y="39262"/>
                    <a:pt x="1935" y="39863"/>
                    <a:pt x="1935" y="40430"/>
                  </a:cubicBezTo>
                  <a:cubicBezTo>
                    <a:pt x="1935" y="41530"/>
                    <a:pt x="2036" y="42598"/>
                    <a:pt x="2136" y="43599"/>
                  </a:cubicBezTo>
                  <a:cubicBezTo>
                    <a:pt x="2169" y="44099"/>
                    <a:pt x="2202" y="44566"/>
                    <a:pt x="2202" y="45033"/>
                  </a:cubicBezTo>
                  <a:cubicBezTo>
                    <a:pt x="2202" y="45533"/>
                    <a:pt x="2169" y="46000"/>
                    <a:pt x="2069" y="46501"/>
                  </a:cubicBezTo>
                  <a:cubicBezTo>
                    <a:pt x="1869" y="47468"/>
                    <a:pt x="1402" y="48435"/>
                    <a:pt x="1135" y="49436"/>
                  </a:cubicBezTo>
                  <a:cubicBezTo>
                    <a:pt x="868" y="50370"/>
                    <a:pt x="701" y="51304"/>
                    <a:pt x="534" y="52238"/>
                  </a:cubicBezTo>
                  <a:cubicBezTo>
                    <a:pt x="401" y="53205"/>
                    <a:pt x="234" y="54139"/>
                    <a:pt x="168" y="55073"/>
                  </a:cubicBezTo>
                  <a:cubicBezTo>
                    <a:pt x="67" y="56041"/>
                    <a:pt x="101" y="56975"/>
                    <a:pt x="101" y="57909"/>
                  </a:cubicBezTo>
                  <a:cubicBezTo>
                    <a:pt x="67" y="58843"/>
                    <a:pt x="1" y="59810"/>
                    <a:pt x="34" y="60744"/>
                  </a:cubicBezTo>
                  <a:lnTo>
                    <a:pt x="101" y="63546"/>
                  </a:lnTo>
                  <a:cubicBezTo>
                    <a:pt x="101" y="63630"/>
                    <a:pt x="168" y="63671"/>
                    <a:pt x="234" y="63671"/>
                  </a:cubicBezTo>
                  <a:cubicBezTo>
                    <a:pt x="301" y="63671"/>
                    <a:pt x="368" y="63630"/>
                    <a:pt x="368" y="63546"/>
                  </a:cubicBezTo>
                  <a:cubicBezTo>
                    <a:pt x="434" y="62512"/>
                    <a:pt x="434" y="61478"/>
                    <a:pt x="468" y="60444"/>
                  </a:cubicBezTo>
                  <a:cubicBezTo>
                    <a:pt x="501" y="59410"/>
                    <a:pt x="434" y="58376"/>
                    <a:pt x="501" y="57342"/>
                  </a:cubicBezTo>
                  <a:cubicBezTo>
                    <a:pt x="568" y="56308"/>
                    <a:pt x="735" y="55307"/>
                    <a:pt x="868" y="54273"/>
                  </a:cubicBezTo>
                  <a:cubicBezTo>
                    <a:pt x="968" y="53239"/>
                    <a:pt x="1135" y="52205"/>
                    <a:pt x="1368" y="51204"/>
                  </a:cubicBezTo>
                  <a:cubicBezTo>
                    <a:pt x="1635" y="50170"/>
                    <a:pt x="1935" y="49169"/>
                    <a:pt x="2236" y="48168"/>
                  </a:cubicBezTo>
                  <a:cubicBezTo>
                    <a:pt x="2503" y="47168"/>
                    <a:pt x="2836" y="46134"/>
                    <a:pt x="2936" y="45100"/>
                  </a:cubicBezTo>
                  <a:cubicBezTo>
                    <a:pt x="3036" y="44032"/>
                    <a:pt x="2869" y="42998"/>
                    <a:pt x="2769" y="41931"/>
                  </a:cubicBezTo>
                  <a:cubicBezTo>
                    <a:pt x="2669" y="40897"/>
                    <a:pt x="2636" y="39863"/>
                    <a:pt x="2903" y="38862"/>
                  </a:cubicBezTo>
                  <a:cubicBezTo>
                    <a:pt x="3136" y="37861"/>
                    <a:pt x="3403" y="36827"/>
                    <a:pt x="3537" y="35760"/>
                  </a:cubicBezTo>
                  <a:cubicBezTo>
                    <a:pt x="3703" y="34692"/>
                    <a:pt x="3837" y="33625"/>
                    <a:pt x="3770" y="32557"/>
                  </a:cubicBezTo>
                  <a:cubicBezTo>
                    <a:pt x="3670" y="31523"/>
                    <a:pt x="3503" y="30456"/>
                    <a:pt x="3437" y="29455"/>
                  </a:cubicBezTo>
                  <a:cubicBezTo>
                    <a:pt x="3336" y="28421"/>
                    <a:pt x="3336" y="27387"/>
                    <a:pt x="3303" y="26353"/>
                  </a:cubicBezTo>
                  <a:cubicBezTo>
                    <a:pt x="3303" y="25319"/>
                    <a:pt x="3303" y="24285"/>
                    <a:pt x="3270" y="23251"/>
                  </a:cubicBezTo>
                  <a:cubicBezTo>
                    <a:pt x="3270" y="22217"/>
                    <a:pt x="3170" y="21182"/>
                    <a:pt x="3103" y="20115"/>
                  </a:cubicBezTo>
                  <a:cubicBezTo>
                    <a:pt x="3036" y="19081"/>
                    <a:pt x="2970" y="18014"/>
                    <a:pt x="2803" y="16979"/>
                  </a:cubicBezTo>
                  <a:cubicBezTo>
                    <a:pt x="2669" y="15945"/>
                    <a:pt x="2436" y="14911"/>
                    <a:pt x="2269" y="13911"/>
                  </a:cubicBezTo>
                  <a:cubicBezTo>
                    <a:pt x="2102" y="12776"/>
                    <a:pt x="1935" y="11676"/>
                    <a:pt x="1835" y="10575"/>
                  </a:cubicBezTo>
                  <a:cubicBezTo>
                    <a:pt x="1769" y="9474"/>
                    <a:pt x="1735" y="8407"/>
                    <a:pt x="1769" y="7306"/>
                  </a:cubicBezTo>
                  <a:cubicBezTo>
                    <a:pt x="1835" y="6138"/>
                    <a:pt x="1869" y="4938"/>
                    <a:pt x="1935" y="3737"/>
                  </a:cubicBezTo>
                  <a:cubicBezTo>
                    <a:pt x="1969" y="2536"/>
                    <a:pt x="1902" y="1235"/>
                    <a:pt x="1502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904331" y="3938385"/>
              <a:ext cx="145523" cy="1217360"/>
            </a:xfrm>
            <a:custGeom>
              <a:rect b="b" l="l" r="r" t="t"/>
              <a:pathLst>
                <a:path extrusionOk="0" h="28752" w="3437">
                  <a:moveTo>
                    <a:pt x="2569" y="1"/>
                  </a:moveTo>
                  <a:lnTo>
                    <a:pt x="2569" y="1"/>
                  </a:lnTo>
                  <a:cubicBezTo>
                    <a:pt x="2603" y="468"/>
                    <a:pt x="2703" y="935"/>
                    <a:pt x="2770" y="1368"/>
                  </a:cubicBezTo>
                  <a:cubicBezTo>
                    <a:pt x="2836" y="1835"/>
                    <a:pt x="2870" y="2302"/>
                    <a:pt x="2903" y="2736"/>
                  </a:cubicBezTo>
                  <a:cubicBezTo>
                    <a:pt x="2936" y="3236"/>
                    <a:pt x="3036" y="3737"/>
                    <a:pt x="3003" y="4204"/>
                  </a:cubicBezTo>
                  <a:cubicBezTo>
                    <a:pt x="3003" y="4704"/>
                    <a:pt x="2836" y="5171"/>
                    <a:pt x="2803" y="5671"/>
                  </a:cubicBezTo>
                  <a:cubicBezTo>
                    <a:pt x="2736" y="6138"/>
                    <a:pt x="2703" y="6572"/>
                    <a:pt x="2636" y="7039"/>
                  </a:cubicBezTo>
                  <a:cubicBezTo>
                    <a:pt x="2536" y="7473"/>
                    <a:pt x="2469" y="7906"/>
                    <a:pt x="2403" y="8373"/>
                  </a:cubicBezTo>
                  <a:cubicBezTo>
                    <a:pt x="2303" y="8840"/>
                    <a:pt x="2102" y="9274"/>
                    <a:pt x="2036" y="9741"/>
                  </a:cubicBezTo>
                  <a:cubicBezTo>
                    <a:pt x="1936" y="10208"/>
                    <a:pt x="1836" y="10675"/>
                    <a:pt x="1735" y="11109"/>
                  </a:cubicBezTo>
                  <a:cubicBezTo>
                    <a:pt x="1602" y="11576"/>
                    <a:pt x="1569" y="12043"/>
                    <a:pt x="1435" y="12476"/>
                  </a:cubicBezTo>
                  <a:cubicBezTo>
                    <a:pt x="1302" y="12943"/>
                    <a:pt x="1268" y="13410"/>
                    <a:pt x="1135" y="13877"/>
                  </a:cubicBezTo>
                  <a:cubicBezTo>
                    <a:pt x="1035" y="14344"/>
                    <a:pt x="902" y="14811"/>
                    <a:pt x="801" y="15278"/>
                  </a:cubicBezTo>
                  <a:cubicBezTo>
                    <a:pt x="735" y="15745"/>
                    <a:pt x="701" y="16246"/>
                    <a:pt x="635" y="16713"/>
                  </a:cubicBezTo>
                  <a:cubicBezTo>
                    <a:pt x="568" y="17180"/>
                    <a:pt x="601" y="17680"/>
                    <a:pt x="535" y="18147"/>
                  </a:cubicBezTo>
                  <a:cubicBezTo>
                    <a:pt x="501" y="18614"/>
                    <a:pt x="368" y="19081"/>
                    <a:pt x="334" y="19548"/>
                  </a:cubicBezTo>
                  <a:cubicBezTo>
                    <a:pt x="301" y="20015"/>
                    <a:pt x="401" y="20515"/>
                    <a:pt x="368" y="20982"/>
                  </a:cubicBezTo>
                  <a:cubicBezTo>
                    <a:pt x="334" y="21449"/>
                    <a:pt x="134" y="21916"/>
                    <a:pt x="101" y="22383"/>
                  </a:cubicBezTo>
                  <a:cubicBezTo>
                    <a:pt x="101" y="22784"/>
                    <a:pt x="101" y="23217"/>
                    <a:pt x="68" y="23651"/>
                  </a:cubicBezTo>
                  <a:cubicBezTo>
                    <a:pt x="68" y="24051"/>
                    <a:pt x="1" y="24485"/>
                    <a:pt x="1" y="24885"/>
                  </a:cubicBezTo>
                  <a:cubicBezTo>
                    <a:pt x="1" y="25319"/>
                    <a:pt x="68" y="25752"/>
                    <a:pt x="68" y="26153"/>
                  </a:cubicBezTo>
                  <a:cubicBezTo>
                    <a:pt x="68" y="26586"/>
                    <a:pt x="1" y="26987"/>
                    <a:pt x="1" y="27420"/>
                  </a:cubicBezTo>
                  <a:cubicBezTo>
                    <a:pt x="1" y="27854"/>
                    <a:pt x="34" y="28254"/>
                    <a:pt x="34" y="28688"/>
                  </a:cubicBezTo>
                  <a:cubicBezTo>
                    <a:pt x="34" y="28724"/>
                    <a:pt x="115" y="28751"/>
                    <a:pt x="187" y="28751"/>
                  </a:cubicBezTo>
                  <a:cubicBezTo>
                    <a:pt x="247" y="28751"/>
                    <a:pt x="301" y="28733"/>
                    <a:pt x="301" y="28688"/>
                  </a:cubicBezTo>
                  <a:cubicBezTo>
                    <a:pt x="401" y="28254"/>
                    <a:pt x="401" y="27787"/>
                    <a:pt x="435" y="27320"/>
                  </a:cubicBezTo>
                  <a:cubicBezTo>
                    <a:pt x="501" y="26853"/>
                    <a:pt x="435" y="26386"/>
                    <a:pt x="468" y="25919"/>
                  </a:cubicBezTo>
                  <a:cubicBezTo>
                    <a:pt x="501" y="25452"/>
                    <a:pt x="601" y="24985"/>
                    <a:pt x="635" y="24552"/>
                  </a:cubicBezTo>
                  <a:cubicBezTo>
                    <a:pt x="668" y="24085"/>
                    <a:pt x="668" y="23618"/>
                    <a:pt x="735" y="23151"/>
                  </a:cubicBezTo>
                  <a:cubicBezTo>
                    <a:pt x="768" y="22684"/>
                    <a:pt x="801" y="22217"/>
                    <a:pt x="868" y="21716"/>
                  </a:cubicBezTo>
                  <a:cubicBezTo>
                    <a:pt x="902" y="21249"/>
                    <a:pt x="1035" y="20782"/>
                    <a:pt x="1068" y="20315"/>
                  </a:cubicBezTo>
                  <a:cubicBezTo>
                    <a:pt x="1135" y="19848"/>
                    <a:pt x="1135" y="19381"/>
                    <a:pt x="1202" y="18914"/>
                  </a:cubicBezTo>
                  <a:cubicBezTo>
                    <a:pt x="1268" y="18414"/>
                    <a:pt x="1369" y="17947"/>
                    <a:pt x="1435" y="17480"/>
                  </a:cubicBezTo>
                  <a:cubicBezTo>
                    <a:pt x="1502" y="17046"/>
                    <a:pt x="1502" y="16546"/>
                    <a:pt x="1602" y="16079"/>
                  </a:cubicBezTo>
                  <a:cubicBezTo>
                    <a:pt x="1702" y="15645"/>
                    <a:pt x="1969" y="15212"/>
                    <a:pt x="2102" y="14778"/>
                  </a:cubicBezTo>
                  <a:cubicBezTo>
                    <a:pt x="2236" y="14311"/>
                    <a:pt x="2336" y="13877"/>
                    <a:pt x="2469" y="13410"/>
                  </a:cubicBezTo>
                  <a:cubicBezTo>
                    <a:pt x="2603" y="12943"/>
                    <a:pt x="2736" y="12510"/>
                    <a:pt x="2870" y="12043"/>
                  </a:cubicBezTo>
                  <a:cubicBezTo>
                    <a:pt x="3003" y="11576"/>
                    <a:pt x="3103" y="11109"/>
                    <a:pt x="3170" y="10642"/>
                  </a:cubicBezTo>
                  <a:cubicBezTo>
                    <a:pt x="3237" y="10141"/>
                    <a:pt x="3237" y="9674"/>
                    <a:pt x="3270" y="9207"/>
                  </a:cubicBezTo>
                  <a:cubicBezTo>
                    <a:pt x="3303" y="8707"/>
                    <a:pt x="3370" y="8240"/>
                    <a:pt x="3370" y="7773"/>
                  </a:cubicBezTo>
                  <a:cubicBezTo>
                    <a:pt x="3403" y="7273"/>
                    <a:pt x="3370" y="6806"/>
                    <a:pt x="3403" y="6339"/>
                  </a:cubicBezTo>
                  <a:cubicBezTo>
                    <a:pt x="3403" y="5805"/>
                    <a:pt x="3437" y="5271"/>
                    <a:pt x="3437" y="4737"/>
                  </a:cubicBezTo>
                  <a:cubicBezTo>
                    <a:pt x="3437" y="4237"/>
                    <a:pt x="3370" y="3703"/>
                    <a:pt x="3303" y="3203"/>
                  </a:cubicBezTo>
                  <a:cubicBezTo>
                    <a:pt x="3203" y="2636"/>
                    <a:pt x="3003" y="2136"/>
                    <a:pt x="2870" y="1602"/>
                  </a:cubicBezTo>
                  <a:cubicBezTo>
                    <a:pt x="2770" y="1068"/>
                    <a:pt x="2669" y="534"/>
                    <a:pt x="2569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008869" y="4360682"/>
              <a:ext cx="271188" cy="117875"/>
            </a:xfrm>
            <a:custGeom>
              <a:rect b="b" l="l" r="r" t="t"/>
              <a:pathLst>
                <a:path extrusionOk="0" h="2784" w="6405">
                  <a:moveTo>
                    <a:pt x="6405" y="0"/>
                  </a:moveTo>
                  <a:lnTo>
                    <a:pt x="6405" y="0"/>
                  </a:lnTo>
                  <a:cubicBezTo>
                    <a:pt x="6305" y="34"/>
                    <a:pt x="6238" y="101"/>
                    <a:pt x="6138" y="201"/>
                  </a:cubicBezTo>
                  <a:cubicBezTo>
                    <a:pt x="6071" y="267"/>
                    <a:pt x="5971" y="334"/>
                    <a:pt x="5871" y="367"/>
                  </a:cubicBezTo>
                  <a:cubicBezTo>
                    <a:pt x="5738" y="434"/>
                    <a:pt x="5704" y="534"/>
                    <a:pt x="5571" y="568"/>
                  </a:cubicBezTo>
                  <a:cubicBezTo>
                    <a:pt x="5544" y="574"/>
                    <a:pt x="5515" y="577"/>
                    <a:pt x="5484" y="577"/>
                  </a:cubicBezTo>
                  <a:cubicBezTo>
                    <a:pt x="5359" y="577"/>
                    <a:pt x="5204" y="534"/>
                    <a:pt x="5071" y="534"/>
                  </a:cubicBezTo>
                  <a:cubicBezTo>
                    <a:pt x="4964" y="534"/>
                    <a:pt x="4878" y="577"/>
                    <a:pt x="4780" y="577"/>
                  </a:cubicBezTo>
                  <a:cubicBezTo>
                    <a:pt x="4756" y="577"/>
                    <a:pt x="4730" y="574"/>
                    <a:pt x="4704" y="568"/>
                  </a:cubicBezTo>
                  <a:cubicBezTo>
                    <a:pt x="4570" y="568"/>
                    <a:pt x="4437" y="601"/>
                    <a:pt x="4303" y="634"/>
                  </a:cubicBezTo>
                  <a:cubicBezTo>
                    <a:pt x="4223" y="634"/>
                    <a:pt x="4079" y="592"/>
                    <a:pt x="3956" y="592"/>
                  </a:cubicBezTo>
                  <a:cubicBezTo>
                    <a:pt x="3926" y="592"/>
                    <a:pt x="3896" y="594"/>
                    <a:pt x="3870" y="601"/>
                  </a:cubicBezTo>
                  <a:cubicBezTo>
                    <a:pt x="3770" y="668"/>
                    <a:pt x="3670" y="701"/>
                    <a:pt x="3570" y="734"/>
                  </a:cubicBezTo>
                  <a:cubicBezTo>
                    <a:pt x="3469" y="768"/>
                    <a:pt x="3403" y="868"/>
                    <a:pt x="3303" y="934"/>
                  </a:cubicBezTo>
                  <a:cubicBezTo>
                    <a:pt x="3203" y="968"/>
                    <a:pt x="3136" y="1068"/>
                    <a:pt x="3036" y="1101"/>
                  </a:cubicBezTo>
                  <a:cubicBezTo>
                    <a:pt x="2936" y="1168"/>
                    <a:pt x="2802" y="1168"/>
                    <a:pt x="2702" y="1235"/>
                  </a:cubicBezTo>
                  <a:cubicBezTo>
                    <a:pt x="2636" y="1268"/>
                    <a:pt x="2535" y="1335"/>
                    <a:pt x="2435" y="1401"/>
                  </a:cubicBezTo>
                  <a:cubicBezTo>
                    <a:pt x="2335" y="1435"/>
                    <a:pt x="2269" y="1535"/>
                    <a:pt x="2169" y="1602"/>
                  </a:cubicBezTo>
                  <a:cubicBezTo>
                    <a:pt x="2153" y="1609"/>
                    <a:pt x="2133" y="1612"/>
                    <a:pt x="2110" y="1612"/>
                  </a:cubicBezTo>
                  <a:cubicBezTo>
                    <a:pt x="2068" y="1612"/>
                    <a:pt x="2016" y="1604"/>
                    <a:pt x="1965" y="1604"/>
                  </a:cubicBezTo>
                  <a:cubicBezTo>
                    <a:pt x="1918" y="1604"/>
                    <a:pt x="1872" y="1610"/>
                    <a:pt x="1835" y="1635"/>
                  </a:cubicBezTo>
                  <a:cubicBezTo>
                    <a:pt x="1768" y="1668"/>
                    <a:pt x="1702" y="1802"/>
                    <a:pt x="1601" y="1868"/>
                  </a:cubicBezTo>
                  <a:cubicBezTo>
                    <a:pt x="1587" y="1873"/>
                    <a:pt x="1571" y="1875"/>
                    <a:pt x="1556" y="1875"/>
                  </a:cubicBezTo>
                  <a:cubicBezTo>
                    <a:pt x="1479" y="1875"/>
                    <a:pt x="1390" y="1828"/>
                    <a:pt x="1314" y="1828"/>
                  </a:cubicBezTo>
                  <a:cubicBezTo>
                    <a:pt x="1298" y="1828"/>
                    <a:pt x="1283" y="1830"/>
                    <a:pt x="1268" y="1835"/>
                  </a:cubicBezTo>
                  <a:cubicBezTo>
                    <a:pt x="1168" y="1868"/>
                    <a:pt x="1101" y="1935"/>
                    <a:pt x="1034" y="1969"/>
                  </a:cubicBezTo>
                  <a:cubicBezTo>
                    <a:pt x="934" y="2002"/>
                    <a:pt x="834" y="2002"/>
                    <a:pt x="768" y="2035"/>
                  </a:cubicBezTo>
                  <a:cubicBezTo>
                    <a:pt x="667" y="2102"/>
                    <a:pt x="601" y="2202"/>
                    <a:pt x="534" y="2235"/>
                  </a:cubicBezTo>
                  <a:cubicBezTo>
                    <a:pt x="434" y="2302"/>
                    <a:pt x="367" y="2302"/>
                    <a:pt x="267" y="2335"/>
                  </a:cubicBezTo>
                  <a:cubicBezTo>
                    <a:pt x="200" y="2369"/>
                    <a:pt x="100" y="2436"/>
                    <a:pt x="0" y="2469"/>
                  </a:cubicBezTo>
                  <a:cubicBezTo>
                    <a:pt x="0" y="2502"/>
                    <a:pt x="34" y="2769"/>
                    <a:pt x="67" y="2769"/>
                  </a:cubicBezTo>
                  <a:cubicBezTo>
                    <a:pt x="100" y="2780"/>
                    <a:pt x="134" y="2784"/>
                    <a:pt x="167" y="2784"/>
                  </a:cubicBezTo>
                  <a:cubicBezTo>
                    <a:pt x="234" y="2784"/>
                    <a:pt x="301" y="2769"/>
                    <a:pt x="367" y="2769"/>
                  </a:cubicBezTo>
                  <a:cubicBezTo>
                    <a:pt x="501" y="2769"/>
                    <a:pt x="567" y="2669"/>
                    <a:pt x="667" y="2636"/>
                  </a:cubicBezTo>
                  <a:cubicBezTo>
                    <a:pt x="734" y="2619"/>
                    <a:pt x="793" y="2619"/>
                    <a:pt x="851" y="2619"/>
                  </a:cubicBezTo>
                  <a:cubicBezTo>
                    <a:pt x="909" y="2619"/>
                    <a:pt x="968" y="2619"/>
                    <a:pt x="1034" y="2602"/>
                  </a:cubicBezTo>
                  <a:cubicBezTo>
                    <a:pt x="1134" y="2569"/>
                    <a:pt x="1235" y="2536"/>
                    <a:pt x="1335" y="2502"/>
                  </a:cubicBezTo>
                  <a:cubicBezTo>
                    <a:pt x="1435" y="2502"/>
                    <a:pt x="1568" y="2469"/>
                    <a:pt x="1668" y="2436"/>
                  </a:cubicBezTo>
                  <a:cubicBezTo>
                    <a:pt x="1702" y="2424"/>
                    <a:pt x="1739" y="2421"/>
                    <a:pt x="1778" y="2421"/>
                  </a:cubicBezTo>
                  <a:cubicBezTo>
                    <a:pt x="1857" y="2421"/>
                    <a:pt x="1946" y="2436"/>
                    <a:pt x="2035" y="2436"/>
                  </a:cubicBezTo>
                  <a:cubicBezTo>
                    <a:pt x="2135" y="2402"/>
                    <a:pt x="2235" y="2335"/>
                    <a:pt x="2369" y="2302"/>
                  </a:cubicBezTo>
                  <a:cubicBezTo>
                    <a:pt x="2469" y="2269"/>
                    <a:pt x="2602" y="2269"/>
                    <a:pt x="2736" y="2269"/>
                  </a:cubicBezTo>
                  <a:cubicBezTo>
                    <a:pt x="2836" y="2235"/>
                    <a:pt x="2902" y="2135"/>
                    <a:pt x="3036" y="2102"/>
                  </a:cubicBezTo>
                  <a:cubicBezTo>
                    <a:pt x="3051" y="2098"/>
                    <a:pt x="3067" y="2097"/>
                    <a:pt x="3083" y="2097"/>
                  </a:cubicBezTo>
                  <a:cubicBezTo>
                    <a:pt x="3197" y="2097"/>
                    <a:pt x="3342" y="2174"/>
                    <a:pt x="3455" y="2174"/>
                  </a:cubicBezTo>
                  <a:cubicBezTo>
                    <a:pt x="3472" y="2174"/>
                    <a:pt x="3488" y="2172"/>
                    <a:pt x="3503" y="2169"/>
                  </a:cubicBezTo>
                  <a:cubicBezTo>
                    <a:pt x="3603" y="2135"/>
                    <a:pt x="3703" y="2069"/>
                    <a:pt x="3836" y="2035"/>
                  </a:cubicBezTo>
                  <a:cubicBezTo>
                    <a:pt x="3936" y="2002"/>
                    <a:pt x="4070" y="1969"/>
                    <a:pt x="4203" y="1935"/>
                  </a:cubicBezTo>
                  <a:cubicBezTo>
                    <a:pt x="4303" y="1902"/>
                    <a:pt x="4403" y="1835"/>
                    <a:pt x="4504" y="1735"/>
                  </a:cubicBezTo>
                  <a:cubicBezTo>
                    <a:pt x="4570" y="1668"/>
                    <a:pt x="4637" y="1568"/>
                    <a:pt x="4737" y="1502"/>
                  </a:cubicBezTo>
                  <a:cubicBezTo>
                    <a:pt x="4804" y="1401"/>
                    <a:pt x="4937" y="1368"/>
                    <a:pt x="5037" y="1301"/>
                  </a:cubicBezTo>
                  <a:cubicBezTo>
                    <a:pt x="5137" y="1235"/>
                    <a:pt x="5204" y="1135"/>
                    <a:pt x="5304" y="1101"/>
                  </a:cubicBezTo>
                  <a:cubicBezTo>
                    <a:pt x="5438" y="1068"/>
                    <a:pt x="5571" y="1035"/>
                    <a:pt x="5704" y="968"/>
                  </a:cubicBezTo>
                  <a:cubicBezTo>
                    <a:pt x="5804" y="901"/>
                    <a:pt x="5905" y="834"/>
                    <a:pt x="6005" y="734"/>
                  </a:cubicBezTo>
                  <a:cubicBezTo>
                    <a:pt x="6071" y="634"/>
                    <a:pt x="6071" y="434"/>
                    <a:pt x="6138" y="301"/>
                  </a:cubicBezTo>
                  <a:cubicBezTo>
                    <a:pt x="6238" y="201"/>
                    <a:pt x="6305" y="67"/>
                    <a:pt x="6405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809701" y="2023274"/>
              <a:ext cx="90438" cy="670412"/>
            </a:xfrm>
            <a:custGeom>
              <a:rect b="b" l="l" r="r" t="t"/>
              <a:pathLst>
                <a:path extrusionOk="0" h="15834" w="2136">
                  <a:moveTo>
                    <a:pt x="1569" y="0"/>
                  </a:moveTo>
                  <a:cubicBezTo>
                    <a:pt x="1569" y="267"/>
                    <a:pt x="1635" y="501"/>
                    <a:pt x="1669" y="767"/>
                  </a:cubicBezTo>
                  <a:cubicBezTo>
                    <a:pt x="1702" y="1001"/>
                    <a:pt x="1702" y="1268"/>
                    <a:pt x="1702" y="1535"/>
                  </a:cubicBezTo>
                  <a:cubicBezTo>
                    <a:pt x="1702" y="1802"/>
                    <a:pt x="1769" y="2068"/>
                    <a:pt x="1736" y="2335"/>
                  </a:cubicBezTo>
                  <a:cubicBezTo>
                    <a:pt x="1669" y="2602"/>
                    <a:pt x="1502" y="2869"/>
                    <a:pt x="1435" y="3136"/>
                  </a:cubicBezTo>
                  <a:cubicBezTo>
                    <a:pt x="1335" y="3403"/>
                    <a:pt x="1302" y="3636"/>
                    <a:pt x="1235" y="3870"/>
                  </a:cubicBezTo>
                  <a:cubicBezTo>
                    <a:pt x="1135" y="4137"/>
                    <a:pt x="1068" y="4370"/>
                    <a:pt x="1002" y="4604"/>
                  </a:cubicBezTo>
                  <a:cubicBezTo>
                    <a:pt x="935" y="4870"/>
                    <a:pt x="735" y="5137"/>
                    <a:pt x="701" y="5371"/>
                  </a:cubicBezTo>
                  <a:cubicBezTo>
                    <a:pt x="668" y="5638"/>
                    <a:pt x="635" y="5905"/>
                    <a:pt x="601" y="6171"/>
                  </a:cubicBezTo>
                  <a:cubicBezTo>
                    <a:pt x="535" y="6405"/>
                    <a:pt x="568" y="6672"/>
                    <a:pt x="535" y="6905"/>
                  </a:cubicBezTo>
                  <a:cubicBezTo>
                    <a:pt x="501" y="7172"/>
                    <a:pt x="535" y="7439"/>
                    <a:pt x="501" y="7672"/>
                  </a:cubicBezTo>
                  <a:cubicBezTo>
                    <a:pt x="468" y="7939"/>
                    <a:pt x="401" y="8173"/>
                    <a:pt x="368" y="8440"/>
                  </a:cubicBezTo>
                  <a:cubicBezTo>
                    <a:pt x="335" y="8707"/>
                    <a:pt x="335" y="8940"/>
                    <a:pt x="301" y="9207"/>
                  </a:cubicBezTo>
                  <a:cubicBezTo>
                    <a:pt x="301" y="9474"/>
                    <a:pt x="335" y="9741"/>
                    <a:pt x="301" y="9974"/>
                  </a:cubicBezTo>
                  <a:cubicBezTo>
                    <a:pt x="268" y="10241"/>
                    <a:pt x="134" y="10474"/>
                    <a:pt x="134" y="10741"/>
                  </a:cubicBezTo>
                  <a:cubicBezTo>
                    <a:pt x="101" y="11008"/>
                    <a:pt x="201" y="11275"/>
                    <a:pt x="201" y="11542"/>
                  </a:cubicBezTo>
                  <a:cubicBezTo>
                    <a:pt x="168" y="11775"/>
                    <a:pt x="1" y="12042"/>
                    <a:pt x="1" y="12309"/>
                  </a:cubicBezTo>
                  <a:cubicBezTo>
                    <a:pt x="1" y="12543"/>
                    <a:pt x="1" y="12776"/>
                    <a:pt x="34" y="13010"/>
                  </a:cubicBezTo>
                  <a:cubicBezTo>
                    <a:pt x="34" y="13243"/>
                    <a:pt x="1" y="13477"/>
                    <a:pt x="1" y="13710"/>
                  </a:cubicBezTo>
                  <a:cubicBezTo>
                    <a:pt x="34" y="13944"/>
                    <a:pt x="134" y="14177"/>
                    <a:pt x="134" y="14411"/>
                  </a:cubicBezTo>
                  <a:cubicBezTo>
                    <a:pt x="168" y="14644"/>
                    <a:pt x="168" y="14878"/>
                    <a:pt x="201" y="15111"/>
                  </a:cubicBezTo>
                  <a:cubicBezTo>
                    <a:pt x="234" y="15345"/>
                    <a:pt x="301" y="15578"/>
                    <a:pt x="301" y="15812"/>
                  </a:cubicBezTo>
                  <a:cubicBezTo>
                    <a:pt x="315" y="15825"/>
                    <a:pt x="369" y="15834"/>
                    <a:pt x="427" y="15834"/>
                  </a:cubicBezTo>
                  <a:cubicBezTo>
                    <a:pt x="510" y="15834"/>
                    <a:pt x="601" y="15817"/>
                    <a:pt x="601" y="15778"/>
                  </a:cubicBezTo>
                  <a:cubicBezTo>
                    <a:pt x="635" y="15545"/>
                    <a:pt x="601" y="15278"/>
                    <a:pt x="601" y="15011"/>
                  </a:cubicBezTo>
                  <a:cubicBezTo>
                    <a:pt x="601" y="14778"/>
                    <a:pt x="535" y="14511"/>
                    <a:pt x="535" y="14277"/>
                  </a:cubicBezTo>
                  <a:cubicBezTo>
                    <a:pt x="535" y="14010"/>
                    <a:pt x="601" y="13743"/>
                    <a:pt x="601" y="13510"/>
                  </a:cubicBezTo>
                  <a:cubicBezTo>
                    <a:pt x="601" y="13243"/>
                    <a:pt x="601" y="12976"/>
                    <a:pt x="635" y="12743"/>
                  </a:cubicBezTo>
                  <a:cubicBezTo>
                    <a:pt x="668" y="12476"/>
                    <a:pt x="701" y="12209"/>
                    <a:pt x="735" y="11976"/>
                  </a:cubicBezTo>
                  <a:cubicBezTo>
                    <a:pt x="768" y="11709"/>
                    <a:pt x="868" y="11442"/>
                    <a:pt x="902" y="11208"/>
                  </a:cubicBezTo>
                  <a:cubicBezTo>
                    <a:pt x="935" y="10941"/>
                    <a:pt x="935" y="10675"/>
                    <a:pt x="1002" y="10408"/>
                  </a:cubicBezTo>
                  <a:cubicBezTo>
                    <a:pt x="1035" y="10174"/>
                    <a:pt x="1102" y="9907"/>
                    <a:pt x="1168" y="9674"/>
                  </a:cubicBezTo>
                  <a:cubicBezTo>
                    <a:pt x="1235" y="9407"/>
                    <a:pt x="1168" y="9140"/>
                    <a:pt x="1235" y="8873"/>
                  </a:cubicBezTo>
                  <a:cubicBezTo>
                    <a:pt x="1302" y="8640"/>
                    <a:pt x="1535" y="8406"/>
                    <a:pt x="1602" y="8139"/>
                  </a:cubicBezTo>
                  <a:cubicBezTo>
                    <a:pt x="1669" y="7906"/>
                    <a:pt x="1669" y="7639"/>
                    <a:pt x="1736" y="7372"/>
                  </a:cubicBezTo>
                  <a:cubicBezTo>
                    <a:pt x="1802" y="7139"/>
                    <a:pt x="1836" y="6872"/>
                    <a:pt x="1902" y="6605"/>
                  </a:cubicBezTo>
                  <a:cubicBezTo>
                    <a:pt x="1936" y="6372"/>
                    <a:pt x="1936" y="6105"/>
                    <a:pt x="1969" y="5838"/>
                  </a:cubicBezTo>
                  <a:cubicBezTo>
                    <a:pt x="1969" y="5571"/>
                    <a:pt x="1936" y="5337"/>
                    <a:pt x="1936" y="5071"/>
                  </a:cubicBezTo>
                  <a:cubicBezTo>
                    <a:pt x="1936" y="4804"/>
                    <a:pt x="1969" y="4537"/>
                    <a:pt x="2002" y="4303"/>
                  </a:cubicBezTo>
                  <a:cubicBezTo>
                    <a:pt x="2002" y="4037"/>
                    <a:pt x="1969" y="3770"/>
                    <a:pt x="2002" y="3503"/>
                  </a:cubicBezTo>
                  <a:cubicBezTo>
                    <a:pt x="2036" y="3236"/>
                    <a:pt x="2102" y="2936"/>
                    <a:pt x="2102" y="2636"/>
                  </a:cubicBezTo>
                  <a:cubicBezTo>
                    <a:pt x="2136" y="2369"/>
                    <a:pt x="2136" y="2068"/>
                    <a:pt x="2069" y="1768"/>
                  </a:cubicBezTo>
                  <a:cubicBezTo>
                    <a:pt x="2002" y="1468"/>
                    <a:pt x="1869" y="1201"/>
                    <a:pt x="1769" y="901"/>
                  </a:cubicBezTo>
                  <a:cubicBezTo>
                    <a:pt x="1702" y="601"/>
                    <a:pt x="1602" y="300"/>
                    <a:pt x="1569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005067" y="1308706"/>
              <a:ext cx="1845601" cy="710381"/>
            </a:xfrm>
            <a:custGeom>
              <a:rect b="b" l="l" r="r" t="t"/>
              <a:pathLst>
                <a:path extrusionOk="0" h="16778" w="4359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005067" y="1308706"/>
              <a:ext cx="1845601" cy="710381"/>
            </a:xfrm>
            <a:custGeom>
              <a:rect b="b" l="l" r="r" t="t"/>
              <a:pathLst>
                <a:path extrusionOk="0" h="16778" w="4359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058331" y="1249600"/>
              <a:ext cx="1724551" cy="674857"/>
            </a:xfrm>
            <a:custGeom>
              <a:rect b="b" l="l" r="r" t="t"/>
              <a:pathLst>
                <a:path extrusionOk="0" h="15939" w="40731">
                  <a:moveTo>
                    <a:pt x="17463" y="0"/>
                  </a:moveTo>
                  <a:cubicBezTo>
                    <a:pt x="16953" y="0"/>
                    <a:pt x="16446" y="145"/>
                    <a:pt x="16012" y="427"/>
                  </a:cubicBezTo>
                  <a:cubicBezTo>
                    <a:pt x="15512" y="761"/>
                    <a:pt x="15112" y="1395"/>
                    <a:pt x="15212" y="1995"/>
                  </a:cubicBezTo>
                  <a:cubicBezTo>
                    <a:pt x="15279" y="2262"/>
                    <a:pt x="15445" y="2529"/>
                    <a:pt x="15412" y="2829"/>
                  </a:cubicBezTo>
                  <a:cubicBezTo>
                    <a:pt x="15412" y="3196"/>
                    <a:pt x="15078" y="3496"/>
                    <a:pt x="14745" y="3629"/>
                  </a:cubicBezTo>
                  <a:cubicBezTo>
                    <a:pt x="14272" y="3862"/>
                    <a:pt x="13786" y="3954"/>
                    <a:pt x="13292" y="3954"/>
                  </a:cubicBezTo>
                  <a:cubicBezTo>
                    <a:pt x="11725" y="3954"/>
                    <a:pt x="10071" y="3033"/>
                    <a:pt x="8474" y="2729"/>
                  </a:cubicBezTo>
                  <a:cubicBezTo>
                    <a:pt x="8100" y="2663"/>
                    <a:pt x="7722" y="2630"/>
                    <a:pt x="7345" y="2630"/>
                  </a:cubicBezTo>
                  <a:cubicBezTo>
                    <a:pt x="5632" y="2630"/>
                    <a:pt x="3927" y="3300"/>
                    <a:pt x="2670" y="4530"/>
                  </a:cubicBezTo>
                  <a:cubicBezTo>
                    <a:pt x="2767" y="4664"/>
                    <a:pt x="2901" y="4763"/>
                    <a:pt x="3048" y="4822"/>
                  </a:cubicBezTo>
                  <a:lnTo>
                    <a:pt x="3048" y="4822"/>
                  </a:lnTo>
                  <a:cubicBezTo>
                    <a:pt x="2196" y="5090"/>
                    <a:pt x="1476" y="5974"/>
                    <a:pt x="935" y="6798"/>
                  </a:cubicBezTo>
                  <a:cubicBezTo>
                    <a:pt x="468" y="7466"/>
                    <a:pt x="1" y="8199"/>
                    <a:pt x="34" y="9000"/>
                  </a:cubicBezTo>
                  <a:cubicBezTo>
                    <a:pt x="88" y="9677"/>
                    <a:pt x="648" y="10310"/>
                    <a:pt x="1232" y="10310"/>
                  </a:cubicBezTo>
                  <a:cubicBezTo>
                    <a:pt x="1367" y="10310"/>
                    <a:pt x="1504" y="10276"/>
                    <a:pt x="1635" y="10201"/>
                  </a:cubicBezTo>
                  <a:cubicBezTo>
                    <a:pt x="2052" y="9951"/>
                    <a:pt x="2446" y="9354"/>
                    <a:pt x="2835" y="9354"/>
                  </a:cubicBezTo>
                  <a:cubicBezTo>
                    <a:pt x="2914" y="9354"/>
                    <a:pt x="2992" y="9378"/>
                    <a:pt x="3070" y="9434"/>
                  </a:cubicBezTo>
                  <a:cubicBezTo>
                    <a:pt x="3237" y="9600"/>
                    <a:pt x="3270" y="9867"/>
                    <a:pt x="3370" y="10101"/>
                  </a:cubicBezTo>
                  <a:cubicBezTo>
                    <a:pt x="3592" y="10671"/>
                    <a:pt x="4205" y="10971"/>
                    <a:pt x="4780" y="10971"/>
                  </a:cubicBezTo>
                  <a:cubicBezTo>
                    <a:pt x="4811" y="10971"/>
                    <a:pt x="4841" y="10970"/>
                    <a:pt x="4871" y="10968"/>
                  </a:cubicBezTo>
                  <a:cubicBezTo>
                    <a:pt x="5472" y="10935"/>
                    <a:pt x="6039" y="10634"/>
                    <a:pt x="6606" y="10368"/>
                  </a:cubicBezTo>
                  <a:cubicBezTo>
                    <a:pt x="6761" y="10290"/>
                    <a:pt x="6916" y="10213"/>
                    <a:pt x="7071" y="10213"/>
                  </a:cubicBezTo>
                  <a:cubicBezTo>
                    <a:pt x="7116" y="10213"/>
                    <a:pt x="7161" y="10219"/>
                    <a:pt x="7206" y="10234"/>
                  </a:cubicBezTo>
                  <a:cubicBezTo>
                    <a:pt x="7573" y="10368"/>
                    <a:pt x="7640" y="10868"/>
                    <a:pt x="7640" y="11268"/>
                  </a:cubicBezTo>
                  <a:cubicBezTo>
                    <a:pt x="7673" y="12369"/>
                    <a:pt x="7940" y="13637"/>
                    <a:pt x="8874" y="14204"/>
                  </a:cubicBezTo>
                  <a:cubicBezTo>
                    <a:pt x="9228" y="14411"/>
                    <a:pt x="9608" y="14494"/>
                    <a:pt x="9999" y="14494"/>
                  </a:cubicBezTo>
                  <a:cubicBezTo>
                    <a:pt x="10677" y="14494"/>
                    <a:pt x="11387" y="14245"/>
                    <a:pt x="12043" y="13970"/>
                  </a:cubicBezTo>
                  <a:cubicBezTo>
                    <a:pt x="12710" y="13703"/>
                    <a:pt x="13477" y="13303"/>
                    <a:pt x="13511" y="12569"/>
                  </a:cubicBezTo>
                  <a:cubicBezTo>
                    <a:pt x="13577" y="11802"/>
                    <a:pt x="12743" y="11168"/>
                    <a:pt x="12877" y="10401"/>
                  </a:cubicBezTo>
                  <a:cubicBezTo>
                    <a:pt x="12972" y="9735"/>
                    <a:pt x="13700" y="9431"/>
                    <a:pt x="14344" y="9431"/>
                  </a:cubicBezTo>
                  <a:cubicBezTo>
                    <a:pt x="14378" y="9431"/>
                    <a:pt x="14411" y="9432"/>
                    <a:pt x="14445" y="9434"/>
                  </a:cubicBezTo>
                  <a:cubicBezTo>
                    <a:pt x="15946" y="9467"/>
                    <a:pt x="17347" y="10601"/>
                    <a:pt x="17780" y="12102"/>
                  </a:cubicBezTo>
                  <a:cubicBezTo>
                    <a:pt x="18014" y="12903"/>
                    <a:pt x="18014" y="13770"/>
                    <a:pt x="18381" y="14537"/>
                  </a:cubicBezTo>
                  <a:cubicBezTo>
                    <a:pt x="18848" y="15405"/>
                    <a:pt x="19848" y="15905"/>
                    <a:pt x="20782" y="15938"/>
                  </a:cubicBezTo>
                  <a:cubicBezTo>
                    <a:pt x="21750" y="15938"/>
                    <a:pt x="22684" y="15505"/>
                    <a:pt x="23451" y="14904"/>
                  </a:cubicBezTo>
                  <a:cubicBezTo>
                    <a:pt x="23833" y="14624"/>
                    <a:pt x="24157" y="14032"/>
                    <a:pt x="24036" y="13649"/>
                  </a:cubicBezTo>
                  <a:lnTo>
                    <a:pt x="24036" y="13649"/>
                  </a:lnTo>
                  <a:cubicBezTo>
                    <a:pt x="24577" y="14177"/>
                    <a:pt x="25310" y="14472"/>
                    <a:pt x="26046" y="14472"/>
                  </a:cubicBezTo>
                  <a:cubicBezTo>
                    <a:pt x="26329" y="14472"/>
                    <a:pt x="26613" y="14428"/>
                    <a:pt x="26887" y="14337"/>
                  </a:cubicBezTo>
                  <a:cubicBezTo>
                    <a:pt x="27954" y="14004"/>
                    <a:pt x="28822" y="12903"/>
                    <a:pt x="28888" y="11702"/>
                  </a:cubicBezTo>
                  <a:cubicBezTo>
                    <a:pt x="28922" y="11502"/>
                    <a:pt x="28922" y="11268"/>
                    <a:pt x="28988" y="11068"/>
                  </a:cubicBezTo>
                  <a:cubicBezTo>
                    <a:pt x="29116" y="10707"/>
                    <a:pt x="29472" y="10536"/>
                    <a:pt x="29852" y="10536"/>
                  </a:cubicBezTo>
                  <a:cubicBezTo>
                    <a:pt x="30070" y="10536"/>
                    <a:pt x="30295" y="10592"/>
                    <a:pt x="30489" y="10701"/>
                  </a:cubicBezTo>
                  <a:cubicBezTo>
                    <a:pt x="30990" y="10968"/>
                    <a:pt x="31323" y="11535"/>
                    <a:pt x="31657" y="12002"/>
                  </a:cubicBezTo>
                  <a:cubicBezTo>
                    <a:pt x="32457" y="13136"/>
                    <a:pt x="33525" y="14137"/>
                    <a:pt x="34859" y="14404"/>
                  </a:cubicBezTo>
                  <a:cubicBezTo>
                    <a:pt x="35081" y="14455"/>
                    <a:pt x="35309" y="14480"/>
                    <a:pt x="35539" y="14480"/>
                  </a:cubicBezTo>
                  <a:cubicBezTo>
                    <a:pt x="36654" y="14480"/>
                    <a:pt x="37786" y="13888"/>
                    <a:pt x="38228" y="12836"/>
                  </a:cubicBezTo>
                  <a:cubicBezTo>
                    <a:pt x="39663" y="12703"/>
                    <a:pt x="40730" y="10968"/>
                    <a:pt x="40230" y="9567"/>
                  </a:cubicBezTo>
                  <a:cubicBezTo>
                    <a:pt x="39892" y="8620"/>
                    <a:pt x="38914" y="8055"/>
                    <a:pt x="37966" y="8055"/>
                  </a:cubicBezTo>
                  <a:cubicBezTo>
                    <a:pt x="37783" y="8055"/>
                    <a:pt x="37602" y="8076"/>
                    <a:pt x="37426" y="8119"/>
                  </a:cubicBezTo>
                  <a:lnTo>
                    <a:pt x="37426" y="8119"/>
                  </a:lnTo>
                  <a:cubicBezTo>
                    <a:pt x="37558" y="7951"/>
                    <a:pt x="37653" y="7742"/>
                    <a:pt x="37695" y="7532"/>
                  </a:cubicBezTo>
                  <a:cubicBezTo>
                    <a:pt x="37761" y="7032"/>
                    <a:pt x="37628" y="6532"/>
                    <a:pt x="37461" y="6031"/>
                  </a:cubicBezTo>
                  <a:cubicBezTo>
                    <a:pt x="37228" y="5364"/>
                    <a:pt x="36994" y="4630"/>
                    <a:pt x="36427" y="4163"/>
                  </a:cubicBezTo>
                  <a:cubicBezTo>
                    <a:pt x="36045" y="3845"/>
                    <a:pt x="35579" y="3716"/>
                    <a:pt x="35091" y="3716"/>
                  </a:cubicBezTo>
                  <a:cubicBezTo>
                    <a:pt x="34557" y="3716"/>
                    <a:pt x="33997" y="3870"/>
                    <a:pt x="33492" y="4096"/>
                  </a:cubicBezTo>
                  <a:cubicBezTo>
                    <a:pt x="32524" y="4497"/>
                    <a:pt x="31657" y="5131"/>
                    <a:pt x="30656" y="5297"/>
                  </a:cubicBezTo>
                  <a:cubicBezTo>
                    <a:pt x="30438" y="5344"/>
                    <a:pt x="30247" y="5364"/>
                    <a:pt x="30078" y="5364"/>
                  </a:cubicBezTo>
                  <a:cubicBezTo>
                    <a:pt x="28901" y="5364"/>
                    <a:pt x="28732" y="4388"/>
                    <a:pt x="27187" y="4330"/>
                  </a:cubicBezTo>
                  <a:cubicBezTo>
                    <a:pt x="27085" y="4296"/>
                    <a:pt x="26992" y="4281"/>
                    <a:pt x="26906" y="4281"/>
                  </a:cubicBezTo>
                  <a:cubicBezTo>
                    <a:pt x="26239" y="4281"/>
                    <a:pt x="26013" y="5201"/>
                    <a:pt x="25186" y="5231"/>
                  </a:cubicBezTo>
                  <a:cubicBezTo>
                    <a:pt x="25146" y="5232"/>
                    <a:pt x="25105" y="5233"/>
                    <a:pt x="25065" y="5233"/>
                  </a:cubicBezTo>
                  <a:cubicBezTo>
                    <a:pt x="24129" y="5233"/>
                    <a:pt x="23105" y="4858"/>
                    <a:pt x="22817" y="3963"/>
                  </a:cubicBezTo>
                  <a:cubicBezTo>
                    <a:pt x="22617" y="3329"/>
                    <a:pt x="22817" y="2529"/>
                    <a:pt x="22350" y="2062"/>
                  </a:cubicBezTo>
                  <a:cubicBezTo>
                    <a:pt x="21983" y="1695"/>
                    <a:pt x="21383" y="1795"/>
                    <a:pt x="20849" y="1695"/>
                  </a:cubicBezTo>
                  <a:cubicBezTo>
                    <a:pt x="19982" y="1495"/>
                    <a:pt x="19381" y="694"/>
                    <a:pt x="18614" y="260"/>
                  </a:cubicBezTo>
                  <a:cubicBezTo>
                    <a:pt x="18251" y="86"/>
                    <a:pt x="17857" y="0"/>
                    <a:pt x="17463" y="0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562561" y="1615331"/>
              <a:ext cx="1504171" cy="707374"/>
            </a:xfrm>
            <a:custGeom>
              <a:rect b="b" l="l" r="r" t="t"/>
              <a:pathLst>
                <a:path extrusionOk="0" h="16707" w="35526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562561" y="1615331"/>
              <a:ext cx="1504171" cy="707374"/>
            </a:xfrm>
            <a:custGeom>
              <a:rect b="b" l="l" r="r" t="t"/>
              <a:pathLst>
                <a:path extrusionOk="0" h="16707" w="35526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619382" y="1572398"/>
              <a:ext cx="1395103" cy="668464"/>
            </a:xfrm>
            <a:custGeom>
              <a:rect b="b" l="l" r="r" t="t"/>
              <a:pathLst>
                <a:path extrusionOk="0" h="15788" w="32950">
                  <a:moveTo>
                    <a:pt x="10733" y="1"/>
                  </a:moveTo>
                  <a:cubicBezTo>
                    <a:pt x="9465" y="1"/>
                    <a:pt x="8215" y="899"/>
                    <a:pt x="7898" y="2610"/>
                  </a:cubicBezTo>
                  <a:lnTo>
                    <a:pt x="7936" y="2596"/>
                  </a:lnTo>
                  <a:lnTo>
                    <a:pt x="7936" y="2596"/>
                  </a:lnTo>
                  <a:cubicBezTo>
                    <a:pt x="7935" y="2601"/>
                    <a:pt x="7933" y="2605"/>
                    <a:pt x="7932" y="2610"/>
                  </a:cubicBezTo>
                  <a:cubicBezTo>
                    <a:pt x="7598" y="3578"/>
                    <a:pt x="7798" y="4645"/>
                    <a:pt x="7598" y="5646"/>
                  </a:cubicBezTo>
                  <a:cubicBezTo>
                    <a:pt x="6561" y="5153"/>
                    <a:pt x="5423" y="4781"/>
                    <a:pt x="4293" y="4781"/>
                  </a:cubicBezTo>
                  <a:cubicBezTo>
                    <a:pt x="3970" y="4781"/>
                    <a:pt x="3648" y="4812"/>
                    <a:pt x="3328" y="4878"/>
                  </a:cubicBezTo>
                  <a:cubicBezTo>
                    <a:pt x="1861" y="5179"/>
                    <a:pt x="493" y="6313"/>
                    <a:pt x="260" y="7847"/>
                  </a:cubicBezTo>
                  <a:cubicBezTo>
                    <a:pt x="0" y="9307"/>
                    <a:pt x="1128" y="10987"/>
                    <a:pt x="2540" y="10987"/>
                  </a:cubicBezTo>
                  <a:cubicBezTo>
                    <a:pt x="2580" y="10987"/>
                    <a:pt x="2621" y="10986"/>
                    <a:pt x="2661" y="10983"/>
                  </a:cubicBezTo>
                  <a:cubicBezTo>
                    <a:pt x="3529" y="10949"/>
                    <a:pt x="4329" y="10349"/>
                    <a:pt x="5196" y="10282"/>
                  </a:cubicBezTo>
                  <a:cubicBezTo>
                    <a:pt x="6231" y="12717"/>
                    <a:pt x="8666" y="14419"/>
                    <a:pt x="11201" y="14519"/>
                  </a:cubicBezTo>
                  <a:cubicBezTo>
                    <a:pt x="11835" y="14552"/>
                    <a:pt x="12502" y="14485"/>
                    <a:pt x="13135" y="14686"/>
                  </a:cubicBezTo>
                  <a:cubicBezTo>
                    <a:pt x="14063" y="14955"/>
                    <a:pt x="14910" y="15788"/>
                    <a:pt x="15821" y="15788"/>
                  </a:cubicBezTo>
                  <a:cubicBezTo>
                    <a:pt x="15926" y="15788"/>
                    <a:pt x="16031" y="15777"/>
                    <a:pt x="16138" y="15753"/>
                  </a:cubicBezTo>
                  <a:cubicBezTo>
                    <a:pt x="17605" y="15419"/>
                    <a:pt x="17739" y="13218"/>
                    <a:pt x="18840" y="12150"/>
                  </a:cubicBezTo>
                  <a:cubicBezTo>
                    <a:pt x="19260" y="11749"/>
                    <a:pt x="19829" y="11537"/>
                    <a:pt x="20396" y="11537"/>
                  </a:cubicBezTo>
                  <a:cubicBezTo>
                    <a:pt x="20865" y="11537"/>
                    <a:pt x="21331" y="11682"/>
                    <a:pt x="21708" y="11984"/>
                  </a:cubicBezTo>
                  <a:cubicBezTo>
                    <a:pt x="22976" y="12951"/>
                    <a:pt x="23276" y="15286"/>
                    <a:pt x="24844" y="15486"/>
                  </a:cubicBezTo>
                  <a:cubicBezTo>
                    <a:pt x="24903" y="15493"/>
                    <a:pt x="24961" y="15497"/>
                    <a:pt x="25019" y="15497"/>
                  </a:cubicBezTo>
                  <a:cubicBezTo>
                    <a:pt x="25750" y="15497"/>
                    <a:pt x="26403" y="14929"/>
                    <a:pt x="26712" y="14219"/>
                  </a:cubicBezTo>
                  <a:cubicBezTo>
                    <a:pt x="27012" y="13451"/>
                    <a:pt x="26945" y="12551"/>
                    <a:pt x="26712" y="11783"/>
                  </a:cubicBezTo>
                  <a:lnTo>
                    <a:pt x="26712" y="11783"/>
                  </a:lnTo>
                  <a:cubicBezTo>
                    <a:pt x="27238" y="11912"/>
                    <a:pt x="27779" y="11976"/>
                    <a:pt x="28321" y="11976"/>
                  </a:cubicBezTo>
                  <a:cubicBezTo>
                    <a:pt x="29189" y="11976"/>
                    <a:pt x="30060" y="11812"/>
                    <a:pt x="30881" y="11483"/>
                  </a:cubicBezTo>
                  <a:cubicBezTo>
                    <a:pt x="31100" y="11384"/>
                    <a:pt x="31342" y="11190"/>
                    <a:pt x="31446" y="10979"/>
                  </a:cubicBezTo>
                  <a:lnTo>
                    <a:pt x="31446" y="10979"/>
                  </a:lnTo>
                  <a:cubicBezTo>
                    <a:pt x="31512" y="11045"/>
                    <a:pt x="31600" y="11090"/>
                    <a:pt x="31688" y="11090"/>
                  </a:cubicBezTo>
                  <a:cubicBezTo>
                    <a:pt x="31708" y="11090"/>
                    <a:pt x="31729" y="11088"/>
                    <a:pt x="31749" y="11083"/>
                  </a:cubicBezTo>
                  <a:cubicBezTo>
                    <a:pt x="32049" y="11050"/>
                    <a:pt x="32182" y="10749"/>
                    <a:pt x="32282" y="10449"/>
                  </a:cubicBezTo>
                  <a:cubicBezTo>
                    <a:pt x="32950" y="8481"/>
                    <a:pt x="32049" y="6013"/>
                    <a:pt x="30214" y="5279"/>
                  </a:cubicBezTo>
                  <a:cubicBezTo>
                    <a:pt x="29881" y="5148"/>
                    <a:pt x="29532" y="5087"/>
                    <a:pt x="29181" y="5087"/>
                  </a:cubicBezTo>
                  <a:cubicBezTo>
                    <a:pt x="27564" y="5087"/>
                    <a:pt x="25933" y="6381"/>
                    <a:pt x="25878" y="8081"/>
                  </a:cubicBezTo>
                  <a:cubicBezTo>
                    <a:pt x="23676" y="7180"/>
                    <a:pt x="21208" y="6013"/>
                    <a:pt x="20441" y="3678"/>
                  </a:cubicBezTo>
                  <a:cubicBezTo>
                    <a:pt x="20241" y="3077"/>
                    <a:pt x="20140" y="2377"/>
                    <a:pt x="19607" y="2043"/>
                  </a:cubicBezTo>
                  <a:cubicBezTo>
                    <a:pt x="19307" y="1843"/>
                    <a:pt x="18973" y="1843"/>
                    <a:pt x="18606" y="1843"/>
                  </a:cubicBezTo>
                  <a:cubicBezTo>
                    <a:pt x="17472" y="1876"/>
                    <a:pt x="16371" y="2143"/>
                    <a:pt x="15304" y="2610"/>
                  </a:cubicBezTo>
                  <a:cubicBezTo>
                    <a:pt x="15136" y="2706"/>
                    <a:pt x="14952" y="2784"/>
                    <a:pt x="14763" y="2784"/>
                  </a:cubicBezTo>
                  <a:cubicBezTo>
                    <a:pt x="14688" y="2784"/>
                    <a:pt x="14612" y="2772"/>
                    <a:pt x="14536" y="2744"/>
                  </a:cubicBezTo>
                  <a:cubicBezTo>
                    <a:pt x="14336" y="2677"/>
                    <a:pt x="14236" y="2443"/>
                    <a:pt x="14103" y="2243"/>
                  </a:cubicBezTo>
                  <a:cubicBezTo>
                    <a:pt x="13402" y="1076"/>
                    <a:pt x="12235" y="108"/>
                    <a:pt x="10934" y="8"/>
                  </a:cubicBezTo>
                  <a:cubicBezTo>
                    <a:pt x="10867" y="3"/>
                    <a:pt x="10800" y="1"/>
                    <a:pt x="10733" y="1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757749" y="1647340"/>
              <a:ext cx="1116929" cy="379663"/>
            </a:xfrm>
            <a:custGeom>
              <a:rect b="b" l="l" r="r" t="t"/>
              <a:pathLst>
                <a:path extrusionOk="0" h="8967" w="26380">
                  <a:moveTo>
                    <a:pt x="8550" y="0"/>
                  </a:moveTo>
                  <a:cubicBezTo>
                    <a:pt x="7596" y="0"/>
                    <a:pt x="6631" y="477"/>
                    <a:pt x="6351" y="1404"/>
                  </a:cubicBezTo>
                  <a:lnTo>
                    <a:pt x="6351" y="1404"/>
                  </a:lnTo>
                  <a:cubicBezTo>
                    <a:pt x="6344" y="1416"/>
                    <a:pt x="6338" y="1428"/>
                    <a:pt x="6332" y="1441"/>
                  </a:cubicBezTo>
                  <a:cubicBezTo>
                    <a:pt x="6065" y="2008"/>
                    <a:pt x="6232" y="2608"/>
                    <a:pt x="6065" y="3175"/>
                  </a:cubicBezTo>
                  <a:cubicBezTo>
                    <a:pt x="5238" y="2891"/>
                    <a:pt x="4331" y="2687"/>
                    <a:pt x="3437" y="2687"/>
                  </a:cubicBezTo>
                  <a:cubicBezTo>
                    <a:pt x="3177" y="2687"/>
                    <a:pt x="2918" y="2704"/>
                    <a:pt x="2662" y="2742"/>
                  </a:cubicBezTo>
                  <a:cubicBezTo>
                    <a:pt x="1495" y="2908"/>
                    <a:pt x="394" y="3575"/>
                    <a:pt x="194" y="4443"/>
                  </a:cubicBezTo>
                  <a:cubicBezTo>
                    <a:pt x="0" y="5282"/>
                    <a:pt x="899" y="6214"/>
                    <a:pt x="2014" y="6214"/>
                  </a:cubicBezTo>
                  <a:cubicBezTo>
                    <a:pt x="2052" y="6214"/>
                    <a:pt x="2090" y="6213"/>
                    <a:pt x="2129" y="6211"/>
                  </a:cubicBezTo>
                  <a:cubicBezTo>
                    <a:pt x="2829" y="6211"/>
                    <a:pt x="3463" y="5844"/>
                    <a:pt x="4163" y="5844"/>
                  </a:cubicBezTo>
                  <a:cubicBezTo>
                    <a:pt x="4997" y="7211"/>
                    <a:pt x="6932" y="8179"/>
                    <a:pt x="8967" y="8245"/>
                  </a:cubicBezTo>
                  <a:cubicBezTo>
                    <a:pt x="9167" y="8245"/>
                    <a:pt x="9372" y="8240"/>
                    <a:pt x="9579" y="8240"/>
                  </a:cubicBezTo>
                  <a:cubicBezTo>
                    <a:pt x="9889" y="8240"/>
                    <a:pt x="10201" y="8252"/>
                    <a:pt x="10501" y="8312"/>
                  </a:cubicBezTo>
                  <a:cubicBezTo>
                    <a:pt x="11249" y="8492"/>
                    <a:pt x="11916" y="8966"/>
                    <a:pt x="12671" y="8966"/>
                  </a:cubicBezTo>
                  <a:cubicBezTo>
                    <a:pt x="12758" y="8966"/>
                    <a:pt x="12847" y="8960"/>
                    <a:pt x="12936" y="8946"/>
                  </a:cubicBezTo>
                  <a:cubicBezTo>
                    <a:pt x="14104" y="8746"/>
                    <a:pt x="14204" y="7512"/>
                    <a:pt x="15071" y="6878"/>
                  </a:cubicBezTo>
                  <a:cubicBezTo>
                    <a:pt x="15396" y="6661"/>
                    <a:pt x="15848" y="6542"/>
                    <a:pt x="16301" y="6542"/>
                  </a:cubicBezTo>
                  <a:cubicBezTo>
                    <a:pt x="16684" y="6542"/>
                    <a:pt x="17067" y="6628"/>
                    <a:pt x="17373" y="6811"/>
                  </a:cubicBezTo>
                  <a:cubicBezTo>
                    <a:pt x="18374" y="7345"/>
                    <a:pt x="18640" y="8679"/>
                    <a:pt x="19875" y="8779"/>
                  </a:cubicBezTo>
                  <a:cubicBezTo>
                    <a:pt x="19929" y="8785"/>
                    <a:pt x="19984" y="8788"/>
                    <a:pt x="20037" y="8788"/>
                  </a:cubicBezTo>
                  <a:cubicBezTo>
                    <a:pt x="20609" y="8788"/>
                    <a:pt x="21129" y="8475"/>
                    <a:pt x="21342" y="8079"/>
                  </a:cubicBezTo>
                  <a:cubicBezTo>
                    <a:pt x="21609" y="7645"/>
                    <a:pt x="21542" y="7111"/>
                    <a:pt x="21376" y="6678"/>
                  </a:cubicBezTo>
                  <a:lnTo>
                    <a:pt x="21376" y="6678"/>
                  </a:lnTo>
                  <a:cubicBezTo>
                    <a:pt x="21799" y="6755"/>
                    <a:pt x="22231" y="6792"/>
                    <a:pt x="22665" y="6792"/>
                  </a:cubicBezTo>
                  <a:cubicBezTo>
                    <a:pt x="23359" y="6792"/>
                    <a:pt x="24054" y="6696"/>
                    <a:pt x="24711" y="6511"/>
                  </a:cubicBezTo>
                  <a:cubicBezTo>
                    <a:pt x="24883" y="6454"/>
                    <a:pt x="25064" y="6354"/>
                    <a:pt x="25152" y="6241"/>
                  </a:cubicBezTo>
                  <a:lnTo>
                    <a:pt x="25152" y="6241"/>
                  </a:lnTo>
                  <a:cubicBezTo>
                    <a:pt x="25208" y="6284"/>
                    <a:pt x="25285" y="6314"/>
                    <a:pt x="25366" y="6314"/>
                  </a:cubicBezTo>
                  <a:cubicBezTo>
                    <a:pt x="25381" y="6314"/>
                    <a:pt x="25397" y="6313"/>
                    <a:pt x="25412" y="6311"/>
                  </a:cubicBezTo>
                  <a:cubicBezTo>
                    <a:pt x="25645" y="6277"/>
                    <a:pt x="25745" y="6077"/>
                    <a:pt x="25846" y="5944"/>
                  </a:cubicBezTo>
                  <a:cubicBezTo>
                    <a:pt x="26379" y="4810"/>
                    <a:pt x="25645" y="3409"/>
                    <a:pt x="24178" y="2975"/>
                  </a:cubicBezTo>
                  <a:cubicBezTo>
                    <a:pt x="23909" y="2897"/>
                    <a:pt x="23628" y="2861"/>
                    <a:pt x="23346" y="2861"/>
                  </a:cubicBezTo>
                  <a:cubicBezTo>
                    <a:pt x="22055" y="2861"/>
                    <a:pt x="20763" y="3618"/>
                    <a:pt x="20709" y="4576"/>
                  </a:cubicBezTo>
                  <a:cubicBezTo>
                    <a:pt x="18941" y="4076"/>
                    <a:pt x="16973" y="3409"/>
                    <a:pt x="16372" y="2074"/>
                  </a:cubicBezTo>
                  <a:cubicBezTo>
                    <a:pt x="16205" y="1741"/>
                    <a:pt x="16105" y="1341"/>
                    <a:pt x="15705" y="1140"/>
                  </a:cubicBezTo>
                  <a:cubicBezTo>
                    <a:pt x="15471" y="1040"/>
                    <a:pt x="15171" y="1040"/>
                    <a:pt x="14904" y="1040"/>
                  </a:cubicBezTo>
                  <a:cubicBezTo>
                    <a:pt x="14004" y="1040"/>
                    <a:pt x="13103" y="1207"/>
                    <a:pt x="12269" y="1474"/>
                  </a:cubicBezTo>
                  <a:cubicBezTo>
                    <a:pt x="12128" y="1521"/>
                    <a:pt x="11969" y="1568"/>
                    <a:pt x="11818" y="1568"/>
                  </a:cubicBezTo>
                  <a:cubicBezTo>
                    <a:pt x="11756" y="1568"/>
                    <a:pt x="11694" y="1560"/>
                    <a:pt x="11635" y="1541"/>
                  </a:cubicBezTo>
                  <a:cubicBezTo>
                    <a:pt x="11469" y="1507"/>
                    <a:pt x="11369" y="1374"/>
                    <a:pt x="11302" y="1274"/>
                  </a:cubicBezTo>
                  <a:cubicBezTo>
                    <a:pt x="10735" y="573"/>
                    <a:pt x="9801" y="40"/>
                    <a:pt x="8733" y="6"/>
                  </a:cubicBezTo>
                  <a:cubicBezTo>
                    <a:pt x="8672" y="2"/>
                    <a:pt x="8611" y="0"/>
                    <a:pt x="8550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462350" y="2178238"/>
              <a:ext cx="1471696" cy="927796"/>
            </a:xfrm>
            <a:custGeom>
              <a:rect b="b" l="l" r="r" t="t"/>
              <a:pathLst>
                <a:path extrusionOk="0" h="21913" w="34759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462350" y="2178238"/>
              <a:ext cx="1471696" cy="927796"/>
            </a:xfrm>
            <a:custGeom>
              <a:rect b="b" l="l" r="r" t="t"/>
              <a:pathLst>
                <a:path extrusionOk="0" h="21913" w="34759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32974" y="2135220"/>
              <a:ext cx="1317748" cy="893162"/>
            </a:xfrm>
            <a:custGeom>
              <a:rect b="b" l="l" r="r" t="t"/>
              <a:pathLst>
                <a:path extrusionOk="0" h="21095" w="31123">
                  <a:moveTo>
                    <a:pt x="11362" y="0"/>
                  </a:moveTo>
                  <a:cubicBezTo>
                    <a:pt x="11200" y="0"/>
                    <a:pt x="11037" y="8"/>
                    <a:pt x="10875" y="25"/>
                  </a:cubicBezTo>
                  <a:cubicBezTo>
                    <a:pt x="9641" y="151"/>
                    <a:pt x="8427" y="865"/>
                    <a:pt x="7791" y="1939"/>
                  </a:cubicBezTo>
                  <a:lnTo>
                    <a:pt x="7791" y="1939"/>
                  </a:lnTo>
                  <a:cubicBezTo>
                    <a:pt x="6759" y="2101"/>
                    <a:pt x="5729" y="2264"/>
                    <a:pt x="4703" y="2427"/>
                  </a:cubicBezTo>
                  <a:cubicBezTo>
                    <a:pt x="4470" y="2493"/>
                    <a:pt x="4203" y="2527"/>
                    <a:pt x="4003" y="2627"/>
                  </a:cubicBezTo>
                  <a:cubicBezTo>
                    <a:pt x="3736" y="2794"/>
                    <a:pt x="3536" y="3060"/>
                    <a:pt x="3369" y="3327"/>
                  </a:cubicBezTo>
                  <a:cubicBezTo>
                    <a:pt x="2802" y="4228"/>
                    <a:pt x="2502" y="5362"/>
                    <a:pt x="2802" y="6363"/>
                  </a:cubicBezTo>
                  <a:cubicBezTo>
                    <a:pt x="3071" y="7289"/>
                    <a:pt x="3929" y="8028"/>
                    <a:pt x="4800" y="8028"/>
                  </a:cubicBezTo>
                  <a:cubicBezTo>
                    <a:pt x="4902" y="8028"/>
                    <a:pt x="5003" y="8018"/>
                    <a:pt x="5104" y="7997"/>
                  </a:cubicBezTo>
                  <a:lnTo>
                    <a:pt x="5104" y="7997"/>
                  </a:lnTo>
                  <a:cubicBezTo>
                    <a:pt x="4203" y="9365"/>
                    <a:pt x="2835" y="10366"/>
                    <a:pt x="1301" y="10766"/>
                  </a:cubicBezTo>
                  <a:cubicBezTo>
                    <a:pt x="901" y="10899"/>
                    <a:pt x="400" y="10999"/>
                    <a:pt x="200" y="11366"/>
                  </a:cubicBezTo>
                  <a:cubicBezTo>
                    <a:pt x="0" y="11667"/>
                    <a:pt x="67" y="12067"/>
                    <a:pt x="100" y="12434"/>
                  </a:cubicBezTo>
                  <a:cubicBezTo>
                    <a:pt x="300" y="13635"/>
                    <a:pt x="767" y="15036"/>
                    <a:pt x="1868" y="15302"/>
                  </a:cubicBezTo>
                  <a:cubicBezTo>
                    <a:pt x="1997" y="15335"/>
                    <a:pt x="2124" y="15350"/>
                    <a:pt x="2249" y="15350"/>
                  </a:cubicBezTo>
                  <a:cubicBezTo>
                    <a:pt x="3285" y="15350"/>
                    <a:pt x="4181" y="14323"/>
                    <a:pt x="5104" y="13668"/>
                  </a:cubicBezTo>
                  <a:cubicBezTo>
                    <a:pt x="5358" y="13492"/>
                    <a:pt x="5692" y="13351"/>
                    <a:pt x="5992" y="13351"/>
                  </a:cubicBezTo>
                  <a:cubicBezTo>
                    <a:pt x="6204" y="13351"/>
                    <a:pt x="6400" y="13422"/>
                    <a:pt x="6538" y="13601"/>
                  </a:cubicBezTo>
                  <a:cubicBezTo>
                    <a:pt x="6772" y="13835"/>
                    <a:pt x="6772" y="14202"/>
                    <a:pt x="6772" y="14502"/>
                  </a:cubicBezTo>
                  <a:lnTo>
                    <a:pt x="6772" y="19038"/>
                  </a:lnTo>
                  <a:cubicBezTo>
                    <a:pt x="6772" y="19806"/>
                    <a:pt x="6905" y="20773"/>
                    <a:pt x="7606" y="21040"/>
                  </a:cubicBezTo>
                  <a:cubicBezTo>
                    <a:pt x="7710" y="21078"/>
                    <a:pt x="7818" y="21094"/>
                    <a:pt x="7927" y="21094"/>
                  </a:cubicBezTo>
                  <a:cubicBezTo>
                    <a:pt x="8201" y="21094"/>
                    <a:pt x="8487" y="20992"/>
                    <a:pt x="8773" y="20873"/>
                  </a:cubicBezTo>
                  <a:cubicBezTo>
                    <a:pt x="9840" y="20473"/>
                    <a:pt x="10875" y="20006"/>
                    <a:pt x="11875" y="19439"/>
                  </a:cubicBezTo>
                  <a:cubicBezTo>
                    <a:pt x="12142" y="19305"/>
                    <a:pt x="12376" y="19172"/>
                    <a:pt x="12576" y="18938"/>
                  </a:cubicBezTo>
                  <a:cubicBezTo>
                    <a:pt x="13410" y="17904"/>
                    <a:pt x="11975" y="16236"/>
                    <a:pt x="12509" y="15002"/>
                  </a:cubicBezTo>
                  <a:cubicBezTo>
                    <a:pt x="12749" y="14420"/>
                    <a:pt x="13297" y="14180"/>
                    <a:pt x="13904" y="14180"/>
                  </a:cubicBezTo>
                  <a:cubicBezTo>
                    <a:pt x="14479" y="14180"/>
                    <a:pt x="15107" y="14395"/>
                    <a:pt x="15578" y="14735"/>
                  </a:cubicBezTo>
                  <a:cubicBezTo>
                    <a:pt x="16545" y="15436"/>
                    <a:pt x="17346" y="16503"/>
                    <a:pt x="18513" y="16770"/>
                  </a:cubicBezTo>
                  <a:cubicBezTo>
                    <a:pt x="18680" y="16807"/>
                    <a:pt x="18848" y="16824"/>
                    <a:pt x="19016" y="16824"/>
                  </a:cubicBezTo>
                  <a:cubicBezTo>
                    <a:pt x="19921" y="16824"/>
                    <a:pt x="20828" y="16332"/>
                    <a:pt x="21616" y="15769"/>
                  </a:cubicBezTo>
                  <a:cubicBezTo>
                    <a:pt x="22116" y="15436"/>
                    <a:pt x="22616" y="15002"/>
                    <a:pt x="22783" y="14402"/>
                  </a:cubicBezTo>
                  <a:cubicBezTo>
                    <a:pt x="22911" y="13826"/>
                    <a:pt x="22548" y="13097"/>
                    <a:pt x="22018" y="13097"/>
                  </a:cubicBezTo>
                  <a:cubicBezTo>
                    <a:pt x="21995" y="13097"/>
                    <a:pt x="21972" y="13098"/>
                    <a:pt x="21949" y="13101"/>
                  </a:cubicBezTo>
                  <a:cubicBezTo>
                    <a:pt x="22205" y="12525"/>
                    <a:pt x="22801" y="12277"/>
                    <a:pt x="23416" y="12277"/>
                  </a:cubicBezTo>
                  <a:cubicBezTo>
                    <a:pt x="23763" y="12277"/>
                    <a:pt x="24117" y="12356"/>
                    <a:pt x="24418" y="12500"/>
                  </a:cubicBezTo>
                  <a:cubicBezTo>
                    <a:pt x="25251" y="12934"/>
                    <a:pt x="25852" y="13735"/>
                    <a:pt x="26519" y="14435"/>
                  </a:cubicBezTo>
                  <a:cubicBezTo>
                    <a:pt x="27137" y="15084"/>
                    <a:pt x="27927" y="15647"/>
                    <a:pt x="28782" y="15647"/>
                  </a:cubicBezTo>
                  <a:cubicBezTo>
                    <a:pt x="28850" y="15647"/>
                    <a:pt x="28919" y="15643"/>
                    <a:pt x="28987" y="15636"/>
                  </a:cubicBezTo>
                  <a:cubicBezTo>
                    <a:pt x="30355" y="15469"/>
                    <a:pt x="31122" y="13701"/>
                    <a:pt x="30822" y="12267"/>
                  </a:cubicBezTo>
                  <a:cubicBezTo>
                    <a:pt x="30522" y="10833"/>
                    <a:pt x="29488" y="9698"/>
                    <a:pt x="28487" y="8664"/>
                  </a:cubicBezTo>
                  <a:lnTo>
                    <a:pt x="28487" y="8664"/>
                  </a:lnTo>
                  <a:cubicBezTo>
                    <a:pt x="28512" y="8666"/>
                    <a:pt x="28536" y="8666"/>
                    <a:pt x="28560" y="8666"/>
                  </a:cubicBezTo>
                  <a:cubicBezTo>
                    <a:pt x="29753" y="8666"/>
                    <a:pt x="30513" y="7073"/>
                    <a:pt x="30088" y="5929"/>
                  </a:cubicBezTo>
                  <a:cubicBezTo>
                    <a:pt x="29655" y="4728"/>
                    <a:pt x="28454" y="4028"/>
                    <a:pt x="27253" y="3861"/>
                  </a:cubicBezTo>
                  <a:cubicBezTo>
                    <a:pt x="26963" y="3813"/>
                    <a:pt x="26671" y="3790"/>
                    <a:pt x="26379" y="3790"/>
                  </a:cubicBezTo>
                  <a:cubicBezTo>
                    <a:pt x="24619" y="3790"/>
                    <a:pt x="22865" y="4632"/>
                    <a:pt x="21749" y="6063"/>
                  </a:cubicBezTo>
                  <a:cubicBezTo>
                    <a:pt x="21482" y="6429"/>
                    <a:pt x="21215" y="6830"/>
                    <a:pt x="20782" y="6963"/>
                  </a:cubicBezTo>
                  <a:cubicBezTo>
                    <a:pt x="20698" y="6986"/>
                    <a:pt x="20614" y="6996"/>
                    <a:pt x="20530" y="6996"/>
                  </a:cubicBezTo>
                  <a:cubicBezTo>
                    <a:pt x="20116" y="6996"/>
                    <a:pt x="19714" y="6746"/>
                    <a:pt x="19381" y="6496"/>
                  </a:cubicBezTo>
                  <a:cubicBezTo>
                    <a:pt x="18080" y="5629"/>
                    <a:pt x="16879" y="4595"/>
                    <a:pt x="15778" y="3461"/>
                  </a:cubicBezTo>
                  <a:cubicBezTo>
                    <a:pt x="16178" y="3427"/>
                    <a:pt x="16412" y="2894"/>
                    <a:pt x="16278" y="2460"/>
                  </a:cubicBezTo>
                  <a:cubicBezTo>
                    <a:pt x="16178" y="2060"/>
                    <a:pt x="15811" y="1759"/>
                    <a:pt x="15478" y="1526"/>
                  </a:cubicBezTo>
                  <a:cubicBezTo>
                    <a:pt x="14246" y="655"/>
                    <a:pt x="12826" y="0"/>
                    <a:pt x="11362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664313" y="2257074"/>
              <a:ext cx="1055070" cy="508842"/>
            </a:xfrm>
            <a:custGeom>
              <a:rect b="b" l="l" r="r" t="t"/>
              <a:pathLst>
                <a:path extrusionOk="0" h="12018" w="24919">
                  <a:moveTo>
                    <a:pt x="9112" y="0"/>
                  </a:moveTo>
                  <a:cubicBezTo>
                    <a:pt x="8977" y="0"/>
                    <a:pt x="8842" y="5"/>
                    <a:pt x="8707" y="16"/>
                  </a:cubicBezTo>
                  <a:cubicBezTo>
                    <a:pt x="7743" y="90"/>
                    <a:pt x="6798" y="493"/>
                    <a:pt x="6278" y="1090"/>
                  </a:cubicBezTo>
                  <a:lnTo>
                    <a:pt x="6278" y="1090"/>
                  </a:lnTo>
                  <a:cubicBezTo>
                    <a:pt x="5442" y="1185"/>
                    <a:pt x="4606" y="1282"/>
                    <a:pt x="3770" y="1383"/>
                  </a:cubicBezTo>
                  <a:cubicBezTo>
                    <a:pt x="3570" y="1383"/>
                    <a:pt x="3369" y="1417"/>
                    <a:pt x="3203" y="1483"/>
                  </a:cubicBezTo>
                  <a:cubicBezTo>
                    <a:pt x="2969" y="1583"/>
                    <a:pt x="2802" y="1717"/>
                    <a:pt x="2669" y="1884"/>
                  </a:cubicBezTo>
                  <a:cubicBezTo>
                    <a:pt x="2235" y="2417"/>
                    <a:pt x="2002" y="3051"/>
                    <a:pt x="2235" y="3618"/>
                  </a:cubicBezTo>
                  <a:cubicBezTo>
                    <a:pt x="2447" y="4133"/>
                    <a:pt x="3155" y="4566"/>
                    <a:pt x="3883" y="4566"/>
                  </a:cubicBezTo>
                  <a:cubicBezTo>
                    <a:pt x="3956" y="4566"/>
                    <a:pt x="4030" y="4561"/>
                    <a:pt x="4103" y="4552"/>
                  </a:cubicBezTo>
                  <a:lnTo>
                    <a:pt x="4103" y="4552"/>
                  </a:lnTo>
                  <a:cubicBezTo>
                    <a:pt x="3369" y="5319"/>
                    <a:pt x="2269" y="5886"/>
                    <a:pt x="1034" y="6120"/>
                  </a:cubicBezTo>
                  <a:cubicBezTo>
                    <a:pt x="701" y="6187"/>
                    <a:pt x="334" y="6253"/>
                    <a:pt x="134" y="6454"/>
                  </a:cubicBezTo>
                  <a:cubicBezTo>
                    <a:pt x="0" y="6654"/>
                    <a:pt x="34" y="6887"/>
                    <a:pt x="100" y="7087"/>
                  </a:cubicBezTo>
                  <a:cubicBezTo>
                    <a:pt x="234" y="7754"/>
                    <a:pt x="601" y="8555"/>
                    <a:pt x="1501" y="8722"/>
                  </a:cubicBezTo>
                  <a:cubicBezTo>
                    <a:pt x="1601" y="8739"/>
                    <a:pt x="1699" y="8747"/>
                    <a:pt x="1795" y="8747"/>
                  </a:cubicBezTo>
                  <a:cubicBezTo>
                    <a:pt x="2628" y="8747"/>
                    <a:pt x="3322" y="8147"/>
                    <a:pt x="4070" y="7788"/>
                  </a:cubicBezTo>
                  <a:cubicBezTo>
                    <a:pt x="4286" y="7690"/>
                    <a:pt x="4549" y="7603"/>
                    <a:pt x="4789" y="7603"/>
                  </a:cubicBezTo>
                  <a:cubicBezTo>
                    <a:pt x="4957" y="7603"/>
                    <a:pt x="5114" y="7645"/>
                    <a:pt x="5237" y="7754"/>
                  </a:cubicBezTo>
                  <a:cubicBezTo>
                    <a:pt x="5404" y="7888"/>
                    <a:pt x="5404" y="8088"/>
                    <a:pt x="5404" y="8255"/>
                  </a:cubicBezTo>
                  <a:cubicBezTo>
                    <a:pt x="5404" y="9122"/>
                    <a:pt x="5404" y="9989"/>
                    <a:pt x="5404" y="10857"/>
                  </a:cubicBezTo>
                  <a:cubicBezTo>
                    <a:pt x="5404" y="11290"/>
                    <a:pt x="5504" y="11824"/>
                    <a:pt x="6071" y="11991"/>
                  </a:cubicBezTo>
                  <a:cubicBezTo>
                    <a:pt x="6155" y="12009"/>
                    <a:pt x="6242" y="12018"/>
                    <a:pt x="6329" y="12018"/>
                  </a:cubicBezTo>
                  <a:cubicBezTo>
                    <a:pt x="6555" y="12018"/>
                    <a:pt x="6789" y="11963"/>
                    <a:pt x="7005" y="11891"/>
                  </a:cubicBezTo>
                  <a:cubicBezTo>
                    <a:pt x="7873" y="11657"/>
                    <a:pt x="8707" y="11390"/>
                    <a:pt x="9507" y="11090"/>
                  </a:cubicBezTo>
                  <a:cubicBezTo>
                    <a:pt x="9707" y="10990"/>
                    <a:pt x="9907" y="10923"/>
                    <a:pt x="10041" y="10790"/>
                  </a:cubicBezTo>
                  <a:cubicBezTo>
                    <a:pt x="10708" y="10190"/>
                    <a:pt x="9574" y="9256"/>
                    <a:pt x="10007" y="8555"/>
                  </a:cubicBezTo>
                  <a:cubicBezTo>
                    <a:pt x="10197" y="8211"/>
                    <a:pt x="10634" y="8071"/>
                    <a:pt x="11124" y="8071"/>
                  </a:cubicBezTo>
                  <a:cubicBezTo>
                    <a:pt x="11583" y="8071"/>
                    <a:pt x="12088" y="8194"/>
                    <a:pt x="12476" y="8388"/>
                  </a:cubicBezTo>
                  <a:cubicBezTo>
                    <a:pt x="13243" y="8789"/>
                    <a:pt x="13877" y="9389"/>
                    <a:pt x="14778" y="9556"/>
                  </a:cubicBezTo>
                  <a:cubicBezTo>
                    <a:pt x="14916" y="9576"/>
                    <a:pt x="15054" y="9586"/>
                    <a:pt x="15190" y="9586"/>
                  </a:cubicBezTo>
                  <a:cubicBezTo>
                    <a:pt x="15942" y="9586"/>
                    <a:pt x="16658" y="9299"/>
                    <a:pt x="17279" y="8989"/>
                  </a:cubicBezTo>
                  <a:cubicBezTo>
                    <a:pt x="17680" y="8789"/>
                    <a:pt x="18080" y="8555"/>
                    <a:pt x="18213" y="8221"/>
                  </a:cubicBezTo>
                  <a:cubicBezTo>
                    <a:pt x="18342" y="7868"/>
                    <a:pt x="18037" y="7452"/>
                    <a:pt x="17597" y="7452"/>
                  </a:cubicBezTo>
                  <a:cubicBezTo>
                    <a:pt x="17580" y="7452"/>
                    <a:pt x="17563" y="7453"/>
                    <a:pt x="17546" y="7454"/>
                  </a:cubicBezTo>
                  <a:cubicBezTo>
                    <a:pt x="17760" y="7134"/>
                    <a:pt x="18233" y="6991"/>
                    <a:pt x="18720" y="6991"/>
                  </a:cubicBezTo>
                  <a:cubicBezTo>
                    <a:pt x="18995" y="6991"/>
                    <a:pt x="19274" y="7037"/>
                    <a:pt x="19514" y="7121"/>
                  </a:cubicBezTo>
                  <a:cubicBezTo>
                    <a:pt x="20215" y="7354"/>
                    <a:pt x="20682" y="7821"/>
                    <a:pt x="21215" y="8221"/>
                  </a:cubicBezTo>
                  <a:cubicBezTo>
                    <a:pt x="21724" y="8603"/>
                    <a:pt x="22355" y="8924"/>
                    <a:pt x="23078" y="8924"/>
                  </a:cubicBezTo>
                  <a:cubicBezTo>
                    <a:pt x="23113" y="8924"/>
                    <a:pt x="23148" y="8923"/>
                    <a:pt x="23184" y="8922"/>
                  </a:cubicBezTo>
                  <a:cubicBezTo>
                    <a:pt x="24284" y="8822"/>
                    <a:pt x="24918" y="7788"/>
                    <a:pt x="24651" y="6987"/>
                  </a:cubicBezTo>
                  <a:cubicBezTo>
                    <a:pt x="24418" y="6153"/>
                    <a:pt x="23584" y="5520"/>
                    <a:pt x="22783" y="4952"/>
                  </a:cubicBezTo>
                  <a:cubicBezTo>
                    <a:pt x="23784" y="4952"/>
                    <a:pt x="24418" y="4052"/>
                    <a:pt x="24084" y="3351"/>
                  </a:cubicBezTo>
                  <a:cubicBezTo>
                    <a:pt x="23717" y="2684"/>
                    <a:pt x="22750" y="2284"/>
                    <a:pt x="21783" y="2184"/>
                  </a:cubicBezTo>
                  <a:cubicBezTo>
                    <a:pt x="21578" y="2162"/>
                    <a:pt x="21371" y="2152"/>
                    <a:pt x="21164" y="2152"/>
                  </a:cubicBezTo>
                  <a:cubicBezTo>
                    <a:pt x="19749" y="2152"/>
                    <a:pt x="18315" y="2637"/>
                    <a:pt x="17413" y="3451"/>
                  </a:cubicBezTo>
                  <a:cubicBezTo>
                    <a:pt x="17179" y="3652"/>
                    <a:pt x="16946" y="3885"/>
                    <a:pt x="16612" y="3952"/>
                  </a:cubicBezTo>
                  <a:cubicBezTo>
                    <a:pt x="16528" y="3973"/>
                    <a:pt x="16445" y="3982"/>
                    <a:pt x="16361" y="3982"/>
                  </a:cubicBezTo>
                  <a:cubicBezTo>
                    <a:pt x="16047" y="3982"/>
                    <a:pt x="15742" y="3850"/>
                    <a:pt x="15478" y="3718"/>
                  </a:cubicBezTo>
                  <a:cubicBezTo>
                    <a:pt x="14477" y="3185"/>
                    <a:pt x="13510" y="2617"/>
                    <a:pt x="12609" y="1984"/>
                  </a:cubicBezTo>
                  <a:cubicBezTo>
                    <a:pt x="12943" y="1950"/>
                    <a:pt x="13143" y="1650"/>
                    <a:pt x="13043" y="1417"/>
                  </a:cubicBezTo>
                  <a:cubicBezTo>
                    <a:pt x="12943" y="1183"/>
                    <a:pt x="12643" y="1016"/>
                    <a:pt x="12376" y="850"/>
                  </a:cubicBezTo>
                  <a:cubicBezTo>
                    <a:pt x="11419" y="371"/>
                    <a:pt x="10275" y="0"/>
                    <a:pt x="9112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174174" y="2485074"/>
              <a:ext cx="2043709" cy="1127684"/>
            </a:xfrm>
            <a:custGeom>
              <a:rect b="b" l="l" r="r" t="t"/>
              <a:pathLst>
                <a:path extrusionOk="0" h="26634" w="48269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174174" y="2485074"/>
              <a:ext cx="2043709" cy="1127684"/>
            </a:xfrm>
            <a:custGeom>
              <a:rect b="b" l="l" r="r" t="t"/>
              <a:pathLst>
                <a:path extrusionOk="0" h="26634" w="48269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274436" y="2420463"/>
              <a:ext cx="1878456" cy="1073742"/>
            </a:xfrm>
            <a:custGeom>
              <a:rect b="b" l="l" r="r" t="t"/>
              <a:pathLst>
                <a:path extrusionOk="0" h="25360" w="44366">
                  <a:moveTo>
                    <a:pt x="19021" y="0"/>
                  </a:moveTo>
                  <a:cubicBezTo>
                    <a:pt x="18236" y="0"/>
                    <a:pt x="17525" y="905"/>
                    <a:pt x="17647" y="1727"/>
                  </a:cubicBezTo>
                  <a:cubicBezTo>
                    <a:pt x="17690" y="1972"/>
                    <a:pt x="17786" y="2198"/>
                    <a:pt x="17920" y="2397"/>
                  </a:cubicBezTo>
                  <a:lnTo>
                    <a:pt x="17920" y="2397"/>
                  </a:lnTo>
                  <a:cubicBezTo>
                    <a:pt x="17740" y="2439"/>
                    <a:pt x="17567" y="2505"/>
                    <a:pt x="17413" y="2595"/>
                  </a:cubicBezTo>
                  <a:cubicBezTo>
                    <a:pt x="16512" y="3162"/>
                    <a:pt x="15879" y="4196"/>
                    <a:pt x="15812" y="5296"/>
                  </a:cubicBezTo>
                  <a:cubicBezTo>
                    <a:pt x="15779" y="6431"/>
                    <a:pt x="16312" y="7531"/>
                    <a:pt x="17180" y="8165"/>
                  </a:cubicBezTo>
                  <a:cubicBezTo>
                    <a:pt x="17747" y="8599"/>
                    <a:pt x="18547" y="8932"/>
                    <a:pt x="18547" y="9666"/>
                  </a:cubicBezTo>
                  <a:cubicBezTo>
                    <a:pt x="18547" y="10067"/>
                    <a:pt x="18314" y="10433"/>
                    <a:pt x="18080" y="10734"/>
                  </a:cubicBezTo>
                  <a:cubicBezTo>
                    <a:pt x="16913" y="12168"/>
                    <a:pt x="15612" y="13502"/>
                    <a:pt x="14211" y="14670"/>
                  </a:cubicBezTo>
                  <a:cubicBezTo>
                    <a:pt x="13477" y="13869"/>
                    <a:pt x="12710" y="13035"/>
                    <a:pt x="11676" y="12768"/>
                  </a:cubicBezTo>
                  <a:cubicBezTo>
                    <a:pt x="11499" y="12723"/>
                    <a:pt x="11314" y="12701"/>
                    <a:pt x="11129" y="12701"/>
                  </a:cubicBezTo>
                  <a:cubicBezTo>
                    <a:pt x="10344" y="12701"/>
                    <a:pt x="9545" y="13099"/>
                    <a:pt x="9263" y="13808"/>
                  </a:cubicBezTo>
                  <a:lnTo>
                    <a:pt x="9263" y="13808"/>
                  </a:lnTo>
                  <a:cubicBezTo>
                    <a:pt x="9285" y="13203"/>
                    <a:pt x="8589" y="12604"/>
                    <a:pt x="7940" y="12435"/>
                  </a:cubicBezTo>
                  <a:cubicBezTo>
                    <a:pt x="7602" y="12343"/>
                    <a:pt x="7253" y="12298"/>
                    <a:pt x="6902" y="12298"/>
                  </a:cubicBezTo>
                  <a:cubicBezTo>
                    <a:pt x="6435" y="12298"/>
                    <a:pt x="5966" y="12378"/>
                    <a:pt x="5522" y="12533"/>
                  </a:cubicBezTo>
                  <a:lnTo>
                    <a:pt x="5522" y="12533"/>
                  </a:lnTo>
                  <a:cubicBezTo>
                    <a:pt x="4519" y="12698"/>
                    <a:pt x="3546" y="13014"/>
                    <a:pt x="2636" y="13469"/>
                  </a:cubicBezTo>
                  <a:cubicBezTo>
                    <a:pt x="1702" y="13936"/>
                    <a:pt x="768" y="14603"/>
                    <a:pt x="368" y="15604"/>
                  </a:cubicBezTo>
                  <a:cubicBezTo>
                    <a:pt x="1" y="16571"/>
                    <a:pt x="334" y="17939"/>
                    <a:pt x="1302" y="18306"/>
                  </a:cubicBezTo>
                  <a:cubicBezTo>
                    <a:pt x="1495" y="18370"/>
                    <a:pt x="1694" y="18395"/>
                    <a:pt x="1895" y="18395"/>
                  </a:cubicBezTo>
                  <a:cubicBezTo>
                    <a:pt x="2211" y="18395"/>
                    <a:pt x="2530" y="18334"/>
                    <a:pt x="2836" y="18272"/>
                  </a:cubicBezTo>
                  <a:cubicBezTo>
                    <a:pt x="3677" y="18152"/>
                    <a:pt x="4517" y="18092"/>
                    <a:pt x="5358" y="18092"/>
                  </a:cubicBezTo>
                  <a:cubicBezTo>
                    <a:pt x="5918" y="18092"/>
                    <a:pt x="6479" y="18119"/>
                    <a:pt x="7039" y="18172"/>
                  </a:cubicBezTo>
                  <a:cubicBezTo>
                    <a:pt x="7473" y="18206"/>
                    <a:pt x="7873" y="18272"/>
                    <a:pt x="8240" y="18473"/>
                  </a:cubicBezTo>
                  <a:cubicBezTo>
                    <a:pt x="9107" y="19006"/>
                    <a:pt x="9307" y="20140"/>
                    <a:pt x="9541" y="21141"/>
                  </a:cubicBezTo>
                  <a:cubicBezTo>
                    <a:pt x="9774" y="22142"/>
                    <a:pt x="10208" y="23276"/>
                    <a:pt x="11175" y="23476"/>
                  </a:cubicBezTo>
                  <a:cubicBezTo>
                    <a:pt x="11263" y="23495"/>
                    <a:pt x="11350" y="23504"/>
                    <a:pt x="11437" y="23504"/>
                  </a:cubicBezTo>
                  <a:cubicBezTo>
                    <a:pt x="12111" y="23504"/>
                    <a:pt x="12740" y="22959"/>
                    <a:pt x="12977" y="22309"/>
                  </a:cubicBezTo>
                  <a:cubicBezTo>
                    <a:pt x="13243" y="21541"/>
                    <a:pt x="13077" y="20674"/>
                    <a:pt x="12643" y="20007"/>
                  </a:cubicBezTo>
                  <a:cubicBezTo>
                    <a:pt x="12343" y="19473"/>
                    <a:pt x="11942" y="18639"/>
                    <a:pt x="12476" y="18339"/>
                  </a:cubicBezTo>
                  <a:cubicBezTo>
                    <a:pt x="12574" y="18300"/>
                    <a:pt x="12694" y="18284"/>
                    <a:pt x="12818" y="18284"/>
                  </a:cubicBezTo>
                  <a:cubicBezTo>
                    <a:pt x="12905" y="18284"/>
                    <a:pt x="12994" y="18292"/>
                    <a:pt x="13077" y="18306"/>
                  </a:cubicBezTo>
                  <a:cubicBezTo>
                    <a:pt x="14378" y="18506"/>
                    <a:pt x="15912" y="18839"/>
                    <a:pt x="16546" y="20074"/>
                  </a:cubicBezTo>
                  <a:cubicBezTo>
                    <a:pt x="17113" y="21241"/>
                    <a:pt x="16679" y="22742"/>
                    <a:pt x="17246" y="23876"/>
                  </a:cubicBezTo>
                  <a:cubicBezTo>
                    <a:pt x="17778" y="24911"/>
                    <a:pt x="18942" y="25360"/>
                    <a:pt x="20091" y="25360"/>
                  </a:cubicBezTo>
                  <a:cubicBezTo>
                    <a:pt x="20312" y="25360"/>
                    <a:pt x="20533" y="25343"/>
                    <a:pt x="20749" y="25311"/>
                  </a:cubicBezTo>
                  <a:cubicBezTo>
                    <a:pt x="22150" y="25077"/>
                    <a:pt x="23551" y="24243"/>
                    <a:pt x="24118" y="22876"/>
                  </a:cubicBezTo>
                  <a:cubicBezTo>
                    <a:pt x="24652" y="21508"/>
                    <a:pt x="24084" y="19640"/>
                    <a:pt x="22750" y="19173"/>
                  </a:cubicBezTo>
                  <a:cubicBezTo>
                    <a:pt x="22925" y="18719"/>
                    <a:pt x="23347" y="18530"/>
                    <a:pt x="23815" y="18530"/>
                  </a:cubicBezTo>
                  <a:cubicBezTo>
                    <a:pt x="24240" y="18530"/>
                    <a:pt x="24703" y="18686"/>
                    <a:pt x="25052" y="18940"/>
                  </a:cubicBezTo>
                  <a:cubicBezTo>
                    <a:pt x="25786" y="19507"/>
                    <a:pt x="26319" y="20374"/>
                    <a:pt x="27187" y="20641"/>
                  </a:cubicBezTo>
                  <a:cubicBezTo>
                    <a:pt x="27391" y="20709"/>
                    <a:pt x="27601" y="20738"/>
                    <a:pt x="27814" y="20738"/>
                  </a:cubicBezTo>
                  <a:cubicBezTo>
                    <a:pt x="28439" y="20738"/>
                    <a:pt x="29092" y="20489"/>
                    <a:pt x="29688" y="20240"/>
                  </a:cubicBezTo>
                  <a:cubicBezTo>
                    <a:pt x="31256" y="19573"/>
                    <a:pt x="32957" y="18773"/>
                    <a:pt x="33691" y="17172"/>
                  </a:cubicBezTo>
                  <a:cubicBezTo>
                    <a:pt x="34025" y="16471"/>
                    <a:pt x="34225" y="15537"/>
                    <a:pt x="34959" y="15404"/>
                  </a:cubicBezTo>
                  <a:cubicBezTo>
                    <a:pt x="35025" y="15389"/>
                    <a:pt x="35091" y="15382"/>
                    <a:pt x="35156" y="15382"/>
                  </a:cubicBezTo>
                  <a:cubicBezTo>
                    <a:pt x="35391" y="15382"/>
                    <a:pt x="35625" y="15466"/>
                    <a:pt x="35860" y="15570"/>
                  </a:cubicBezTo>
                  <a:cubicBezTo>
                    <a:pt x="36794" y="15904"/>
                    <a:pt x="37828" y="16304"/>
                    <a:pt x="38395" y="17138"/>
                  </a:cubicBezTo>
                  <a:cubicBezTo>
                    <a:pt x="38628" y="17505"/>
                    <a:pt x="38795" y="17905"/>
                    <a:pt x="39062" y="18239"/>
                  </a:cubicBezTo>
                  <a:cubicBezTo>
                    <a:pt x="39391" y="18584"/>
                    <a:pt x="39833" y="18727"/>
                    <a:pt x="40297" y="18727"/>
                  </a:cubicBezTo>
                  <a:cubicBezTo>
                    <a:pt x="40774" y="18727"/>
                    <a:pt x="41274" y="18576"/>
                    <a:pt x="41697" y="18339"/>
                  </a:cubicBezTo>
                  <a:cubicBezTo>
                    <a:pt x="42531" y="17872"/>
                    <a:pt x="43231" y="17038"/>
                    <a:pt x="43432" y="16037"/>
                  </a:cubicBezTo>
                  <a:cubicBezTo>
                    <a:pt x="43632" y="15070"/>
                    <a:pt x="43332" y="13936"/>
                    <a:pt x="42564" y="13336"/>
                  </a:cubicBezTo>
                  <a:cubicBezTo>
                    <a:pt x="43632" y="12635"/>
                    <a:pt x="44299" y="11301"/>
                    <a:pt x="44199" y="9966"/>
                  </a:cubicBezTo>
                  <a:cubicBezTo>
                    <a:pt x="44165" y="9533"/>
                    <a:pt x="44065" y="9099"/>
                    <a:pt x="44099" y="8666"/>
                  </a:cubicBezTo>
                  <a:cubicBezTo>
                    <a:pt x="44132" y="8332"/>
                    <a:pt x="44266" y="7998"/>
                    <a:pt x="44299" y="7698"/>
                  </a:cubicBezTo>
                  <a:cubicBezTo>
                    <a:pt x="44366" y="6798"/>
                    <a:pt x="43832" y="5964"/>
                    <a:pt x="43231" y="5296"/>
                  </a:cubicBezTo>
                  <a:cubicBezTo>
                    <a:pt x="42431" y="4429"/>
                    <a:pt x="41497" y="3695"/>
                    <a:pt x="40363" y="3462"/>
                  </a:cubicBezTo>
                  <a:cubicBezTo>
                    <a:pt x="40159" y="3419"/>
                    <a:pt x="39948" y="3397"/>
                    <a:pt x="39736" y="3397"/>
                  </a:cubicBezTo>
                  <a:cubicBezTo>
                    <a:pt x="38803" y="3397"/>
                    <a:pt x="37844" y="3814"/>
                    <a:pt x="37327" y="4629"/>
                  </a:cubicBezTo>
                  <a:cubicBezTo>
                    <a:pt x="37394" y="2728"/>
                    <a:pt x="35593" y="1260"/>
                    <a:pt x="33825" y="860"/>
                  </a:cubicBezTo>
                  <a:cubicBezTo>
                    <a:pt x="33326" y="745"/>
                    <a:pt x="32813" y="688"/>
                    <a:pt x="32298" y="688"/>
                  </a:cubicBezTo>
                  <a:cubicBezTo>
                    <a:pt x="31024" y="688"/>
                    <a:pt x="29738" y="1038"/>
                    <a:pt x="28621" y="1727"/>
                  </a:cubicBezTo>
                  <a:cubicBezTo>
                    <a:pt x="27387" y="2461"/>
                    <a:pt x="26286" y="3829"/>
                    <a:pt x="26453" y="5330"/>
                  </a:cubicBezTo>
                  <a:cubicBezTo>
                    <a:pt x="25786" y="5363"/>
                    <a:pt x="25152" y="5397"/>
                    <a:pt x="24485" y="5430"/>
                  </a:cubicBezTo>
                  <a:cubicBezTo>
                    <a:pt x="24331" y="5434"/>
                    <a:pt x="24173" y="5438"/>
                    <a:pt x="24013" y="5438"/>
                  </a:cubicBezTo>
                  <a:cubicBezTo>
                    <a:pt x="22992" y="5438"/>
                    <a:pt x="21888" y="5303"/>
                    <a:pt x="21282" y="4496"/>
                  </a:cubicBezTo>
                  <a:cubicBezTo>
                    <a:pt x="20749" y="3795"/>
                    <a:pt x="20749" y="2861"/>
                    <a:pt x="20582" y="2027"/>
                  </a:cubicBezTo>
                  <a:cubicBezTo>
                    <a:pt x="20449" y="1160"/>
                    <a:pt x="20048" y="226"/>
                    <a:pt x="19248" y="26"/>
                  </a:cubicBezTo>
                  <a:cubicBezTo>
                    <a:pt x="19172" y="9"/>
                    <a:pt x="19096" y="0"/>
                    <a:pt x="19021" y="0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520187" y="2730072"/>
              <a:ext cx="1504171" cy="611686"/>
            </a:xfrm>
            <a:custGeom>
              <a:rect b="b" l="l" r="r" t="t"/>
              <a:pathLst>
                <a:path extrusionOk="0" h="14447" w="35526">
                  <a:moveTo>
                    <a:pt x="15247" y="1"/>
                  </a:moveTo>
                  <a:cubicBezTo>
                    <a:pt x="14611" y="1"/>
                    <a:pt x="14051" y="519"/>
                    <a:pt x="14144" y="980"/>
                  </a:cubicBezTo>
                  <a:cubicBezTo>
                    <a:pt x="14170" y="1122"/>
                    <a:pt x="14244" y="1253"/>
                    <a:pt x="14352" y="1367"/>
                  </a:cubicBezTo>
                  <a:lnTo>
                    <a:pt x="14352" y="1367"/>
                  </a:lnTo>
                  <a:cubicBezTo>
                    <a:pt x="14206" y="1391"/>
                    <a:pt x="14066" y="1429"/>
                    <a:pt x="13943" y="1480"/>
                  </a:cubicBezTo>
                  <a:cubicBezTo>
                    <a:pt x="13210" y="1780"/>
                    <a:pt x="12709" y="2414"/>
                    <a:pt x="12676" y="3015"/>
                  </a:cubicBezTo>
                  <a:cubicBezTo>
                    <a:pt x="12642" y="3648"/>
                    <a:pt x="13043" y="4282"/>
                    <a:pt x="13743" y="4649"/>
                  </a:cubicBezTo>
                  <a:cubicBezTo>
                    <a:pt x="14210" y="4883"/>
                    <a:pt x="14844" y="5116"/>
                    <a:pt x="14844" y="5516"/>
                  </a:cubicBezTo>
                  <a:cubicBezTo>
                    <a:pt x="14877" y="5750"/>
                    <a:pt x="14677" y="5950"/>
                    <a:pt x="14477" y="6117"/>
                  </a:cubicBezTo>
                  <a:cubicBezTo>
                    <a:pt x="13543" y="6951"/>
                    <a:pt x="12509" y="7685"/>
                    <a:pt x="11408" y="8385"/>
                  </a:cubicBezTo>
                  <a:cubicBezTo>
                    <a:pt x="10808" y="7918"/>
                    <a:pt x="10174" y="7451"/>
                    <a:pt x="9340" y="7284"/>
                  </a:cubicBezTo>
                  <a:cubicBezTo>
                    <a:pt x="9202" y="7255"/>
                    <a:pt x="9056" y="7242"/>
                    <a:pt x="8908" y="7242"/>
                  </a:cubicBezTo>
                  <a:cubicBezTo>
                    <a:pt x="8301" y="7242"/>
                    <a:pt x="7665" y="7475"/>
                    <a:pt x="7424" y="7871"/>
                  </a:cubicBezTo>
                  <a:lnTo>
                    <a:pt x="7424" y="7871"/>
                  </a:lnTo>
                  <a:cubicBezTo>
                    <a:pt x="7443" y="7516"/>
                    <a:pt x="6872" y="7195"/>
                    <a:pt x="6371" y="7084"/>
                  </a:cubicBezTo>
                  <a:cubicBezTo>
                    <a:pt x="6108" y="7035"/>
                    <a:pt x="5840" y="7012"/>
                    <a:pt x="5572" y="7012"/>
                  </a:cubicBezTo>
                  <a:cubicBezTo>
                    <a:pt x="5213" y="7012"/>
                    <a:pt x="4855" y="7054"/>
                    <a:pt x="4516" y="7131"/>
                  </a:cubicBezTo>
                  <a:lnTo>
                    <a:pt x="4516" y="7131"/>
                  </a:lnTo>
                  <a:cubicBezTo>
                    <a:pt x="3686" y="7234"/>
                    <a:pt x="2877" y="7426"/>
                    <a:pt x="2102" y="7685"/>
                  </a:cubicBezTo>
                  <a:cubicBezTo>
                    <a:pt x="1368" y="7951"/>
                    <a:pt x="634" y="8318"/>
                    <a:pt x="334" y="8885"/>
                  </a:cubicBezTo>
                  <a:cubicBezTo>
                    <a:pt x="0" y="9452"/>
                    <a:pt x="300" y="10220"/>
                    <a:pt x="1068" y="10420"/>
                  </a:cubicBezTo>
                  <a:cubicBezTo>
                    <a:pt x="1225" y="10459"/>
                    <a:pt x="1382" y="10473"/>
                    <a:pt x="1541" y="10473"/>
                  </a:cubicBezTo>
                  <a:cubicBezTo>
                    <a:pt x="1787" y="10473"/>
                    <a:pt x="2038" y="10440"/>
                    <a:pt x="2302" y="10420"/>
                  </a:cubicBezTo>
                  <a:cubicBezTo>
                    <a:pt x="2947" y="10342"/>
                    <a:pt x="3603" y="10309"/>
                    <a:pt x="4257" y="10309"/>
                  </a:cubicBezTo>
                  <a:cubicBezTo>
                    <a:pt x="4720" y="10309"/>
                    <a:pt x="5182" y="10325"/>
                    <a:pt x="5637" y="10353"/>
                  </a:cubicBezTo>
                  <a:cubicBezTo>
                    <a:pt x="5971" y="10386"/>
                    <a:pt x="6338" y="10420"/>
                    <a:pt x="6605" y="10553"/>
                  </a:cubicBezTo>
                  <a:cubicBezTo>
                    <a:pt x="7305" y="10820"/>
                    <a:pt x="7472" y="11487"/>
                    <a:pt x="7639" y="12054"/>
                  </a:cubicBezTo>
                  <a:cubicBezTo>
                    <a:pt x="7839" y="12621"/>
                    <a:pt x="8206" y="13255"/>
                    <a:pt x="8973" y="13389"/>
                  </a:cubicBezTo>
                  <a:cubicBezTo>
                    <a:pt x="9029" y="13395"/>
                    <a:pt x="9086" y="13398"/>
                    <a:pt x="9142" y="13398"/>
                  </a:cubicBezTo>
                  <a:cubicBezTo>
                    <a:pt x="9683" y="13398"/>
                    <a:pt x="10196" y="13114"/>
                    <a:pt x="10408" y="12721"/>
                  </a:cubicBezTo>
                  <a:cubicBezTo>
                    <a:pt x="10608" y="12288"/>
                    <a:pt x="10474" y="11787"/>
                    <a:pt x="10141" y="11387"/>
                  </a:cubicBezTo>
                  <a:cubicBezTo>
                    <a:pt x="9874" y="11087"/>
                    <a:pt x="9574" y="10620"/>
                    <a:pt x="10007" y="10453"/>
                  </a:cubicBezTo>
                  <a:cubicBezTo>
                    <a:pt x="10141" y="10420"/>
                    <a:pt x="10307" y="10420"/>
                    <a:pt x="10474" y="10420"/>
                  </a:cubicBezTo>
                  <a:cubicBezTo>
                    <a:pt x="11542" y="10553"/>
                    <a:pt x="12743" y="10720"/>
                    <a:pt x="13243" y="11454"/>
                  </a:cubicBezTo>
                  <a:cubicBezTo>
                    <a:pt x="13710" y="12088"/>
                    <a:pt x="13376" y="12955"/>
                    <a:pt x="13810" y="13622"/>
                  </a:cubicBezTo>
                  <a:cubicBezTo>
                    <a:pt x="14231" y="14212"/>
                    <a:pt x="15172" y="14447"/>
                    <a:pt x="16096" y="14447"/>
                  </a:cubicBezTo>
                  <a:cubicBezTo>
                    <a:pt x="16270" y="14447"/>
                    <a:pt x="16443" y="14439"/>
                    <a:pt x="16612" y="14423"/>
                  </a:cubicBezTo>
                  <a:cubicBezTo>
                    <a:pt x="17746" y="14289"/>
                    <a:pt x="18847" y="13822"/>
                    <a:pt x="19314" y="13055"/>
                  </a:cubicBezTo>
                  <a:cubicBezTo>
                    <a:pt x="19748" y="12254"/>
                    <a:pt x="19281" y="11187"/>
                    <a:pt x="18213" y="10920"/>
                  </a:cubicBezTo>
                  <a:cubicBezTo>
                    <a:pt x="18352" y="10659"/>
                    <a:pt x="18690" y="10553"/>
                    <a:pt x="19063" y="10553"/>
                  </a:cubicBezTo>
                  <a:cubicBezTo>
                    <a:pt x="19405" y="10553"/>
                    <a:pt x="19776" y="10643"/>
                    <a:pt x="20048" y="10787"/>
                  </a:cubicBezTo>
                  <a:cubicBezTo>
                    <a:pt x="20648" y="11120"/>
                    <a:pt x="21082" y="11621"/>
                    <a:pt x="21749" y="11754"/>
                  </a:cubicBezTo>
                  <a:cubicBezTo>
                    <a:pt x="21923" y="11798"/>
                    <a:pt x="22100" y="11816"/>
                    <a:pt x="22277" y="11816"/>
                  </a:cubicBezTo>
                  <a:cubicBezTo>
                    <a:pt x="22778" y="11816"/>
                    <a:pt x="23282" y="11668"/>
                    <a:pt x="23750" y="11521"/>
                  </a:cubicBezTo>
                  <a:cubicBezTo>
                    <a:pt x="25018" y="11154"/>
                    <a:pt x="26386" y="10687"/>
                    <a:pt x="26986" y="9786"/>
                  </a:cubicBezTo>
                  <a:cubicBezTo>
                    <a:pt x="27220" y="9386"/>
                    <a:pt x="27420" y="8852"/>
                    <a:pt x="27987" y="8785"/>
                  </a:cubicBezTo>
                  <a:cubicBezTo>
                    <a:pt x="28031" y="8779"/>
                    <a:pt x="28076" y="8776"/>
                    <a:pt x="28121" y="8776"/>
                  </a:cubicBezTo>
                  <a:cubicBezTo>
                    <a:pt x="28309" y="8776"/>
                    <a:pt x="28498" y="8825"/>
                    <a:pt x="28687" y="8852"/>
                  </a:cubicBezTo>
                  <a:cubicBezTo>
                    <a:pt x="29454" y="9052"/>
                    <a:pt x="30288" y="9286"/>
                    <a:pt x="30722" y="9786"/>
                  </a:cubicBezTo>
                  <a:cubicBezTo>
                    <a:pt x="30922" y="9953"/>
                    <a:pt x="31056" y="10220"/>
                    <a:pt x="31289" y="10386"/>
                  </a:cubicBezTo>
                  <a:cubicBezTo>
                    <a:pt x="31539" y="10587"/>
                    <a:pt x="31898" y="10670"/>
                    <a:pt x="32273" y="10670"/>
                  </a:cubicBezTo>
                  <a:cubicBezTo>
                    <a:pt x="32648" y="10670"/>
                    <a:pt x="33040" y="10587"/>
                    <a:pt x="33357" y="10453"/>
                  </a:cubicBezTo>
                  <a:cubicBezTo>
                    <a:pt x="34058" y="10186"/>
                    <a:pt x="34591" y="9686"/>
                    <a:pt x="34758" y="9152"/>
                  </a:cubicBezTo>
                  <a:cubicBezTo>
                    <a:pt x="34925" y="8585"/>
                    <a:pt x="34692" y="7951"/>
                    <a:pt x="34058" y="7584"/>
                  </a:cubicBezTo>
                  <a:cubicBezTo>
                    <a:pt x="34925" y="7218"/>
                    <a:pt x="35459" y="6417"/>
                    <a:pt x="35392" y="5683"/>
                  </a:cubicBezTo>
                  <a:cubicBezTo>
                    <a:pt x="35359" y="5416"/>
                    <a:pt x="35259" y="5183"/>
                    <a:pt x="35292" y="4916"/>
                  </a:cubicBezTo>
                  <a:cubicBezTo>
                    <a:pt x="35325" y="4749"/>
                    <a:pt x="35425" y="4549"/>
                    <a:pt x="35459" y="4382"/>
                  </a:cubicBezTo>
                  <a:cubicBezTo>
                    <a:pt x="35525" y="3848"/>
                    <a:pt x="35092" y="3381"/>
                    <a:pt x="34591" y="3015"/>
                  </a:cubicBezTo>
                  <a:cubicBezTo>
                    <a:pt x="33991" y="2514"/>
                    <a:pt x="33190" y="2114"/>
                    <a:pt x="32323" y="1980"/>
                  </a:cubicBezTo>
                  <a:cubicBezTo>
                    <a:pt x="32147" y="1954"/>
                    <a:pt x="31965" y="1941"/>
                    <a:pt x="31783" y="1941"/>
                  </a:cubicBezTo>
                  <a:cubicBezTo>
                    <a:pt x="31037" y="1941"/>
                    <a:pt x="30290" y="2165"/>
                    <a:pt x="29888" y="2648"/>
                  </a:cubicBezTo>
                  <a:cubicBezTo>
                    <a:pt x="29921" y="1547"/>
                    <a:pt x="28487" y="713"/>
                    <a:pt x="27086" y="479"/>
                  </a:cubicBezTo>
                  <a:cubicBezTo>
                    <a:pt x="26696" y="414"/>
                    <a:pt x="26296" y="383"/>
                    <a:pt x="25895" y="383"/>
                  </a:cubicBezTo>
                  <a:cubicBezTo>
                    <a:pt x="24855" y="383"/>
                    <a:pt x="23807" y="594"/>
                    <a:pt x="22916" y="980"/>
                  </a:cubicBezTo>
                  <a:cubicBezTo>
                    <a:pt x="21916" y="1413"/>
                    <a:pt x="21048" y="2181"/>
                    <a:pt x="21182" y="3048"/>
                  </a:cubicBezTo>
                  <a:cubicBezTo>
                    <a:pt x="20648" y="3048"/>
                    <a:pt x="20148" y="3081"/>
                    <a:pt x="19614" y="3081"/>
                  </a:cubicBezTo>
                  <a:cubicBezTo>
                    <a:pt x="19432" y="3088"/>
                    <a:pt x="19244" y="3093"/>
                    <a:pt x="19057" y="3093"/>
                  </a:cubicBezTo>
                  <a:cubicBezTo>
                    <a:pt x="18282" y="3093"/>
                    <a:pt x="17502" y="3004"/>
                    <a:pt x="17046" y="2548"/>
                  </a:cubicBezTo>
                  <a:cubicBezTo>
                    <a:pt x="16612" y="2181"/>
                    <a:pt x="16612" y="1647"/>
                    <a:pt x="16479" y="1147"/>
                  </a:cubicBezTo>
                  <a:cubicBezTo>
                    <a:pt x="16378" y="680"/>
                    <a:pt x="16045" y="112"/>
                    <a:pt x="15411" y="12"/>
                  </a:cubicBezTo>
                  <a:cubicBezTo>
                    <a:pt x="15356" y="5"/>
                    <a:pt x="15302" y="1"/>
                    <a:pt x="15247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983516" y="3529214"/>
              <a:ext cx="1076240" cy="464131"/>
            </a:xfrm>
            <a:custGeom>
              <a:rect b="b" l="l" r="r" t="t"/>
              <a:pathLst>
                <a:path extrusionOk="0" h="10962" w="25419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983516" y="3529214"/>
              <a:ext cx="1076240" cy="464131"/>
            </a:xfrm>
            <a:custGeom>
              <a:rect b="b" l="l" r="r" t="t"/>
              <a:pathLst>
                <a:path extrusionOk="0" h="10962" w="25419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999012" y="3495385"/>
              <a:ext cx="1008454" cy="451387"/>
            </a:xfrm>
            <a:custGeom>
              <a:rect b="b" l="l" r="r" t="t"/>
              <a:pathLst>
                <a:path extrusionOk="0" h="10661" w="23818">
                  <a:moveTo>
                    <a:pt x="13986" y="0"/>
                  </a:moveTo>
                  <a:cubicBezTo>
                    <a:pt x="12320" y="0"/>
                    <a:pt x="10651" y="295"/>
                    <a:pt x="9079" y="877"/>
                  </a:cubicBezTo>
                  <a:lnTo>
                    <a:pt x="9079" y="877"/>
                  </a:lnTo>
                  <a:cubicBezTo>
                    <a:pt x="7850" y="709"/>
                    <a:pt x="6611" y="619"/>
                    <a:pt x="5369" y="619"/>
                  </a:cubicBezTo>
                  <a:cubicBezTo>
                    <a:pt x="4736" y="619"/>
                    <a:pt x="4103" y="643"/>
                    <a:pt x="3470" y="690"/>
                  </a:cubicBezTo>
                  <a:cubicBezTo>
                    <a:pt x="2670" y="723"/>
                    <a:pt x="1869" y="823"/>
                    <a:pt x="1202" y="1257"/>
                  </a:cubicBezTo>
                  <a:cubicBezTo>
                    <a:pt x="501" y="1691"/>
                    <a:pt x="1" y="2525"/>
                    <a:pt x="168" y="3325"/>
                  </a:cubicBezTo>
                  <a:cubicBezTo>
                    <a:pt x="381" y="4299"/>
                    <a:pt x="1454" y="4773"/>
                    <a:pt x="2425" y="4773"/>
                  </a:cubicBezTo>
                  <a:cubicBezTo>
                    <a:pt x="2519" y="4773"/>
                    <a:pt x="2612" y="4768"/>
                    <a:pt x="2703" y="4760"/>
                  </a:cubicBezTo>
                  <a:cubicBezTo>
                    <a:pt x="3770" y="4693"/>
                    <a:pt x="4771" y="4226"/>
                    <a:pt x="5805" y="4226"/>
                  </a:cubicBezTo>
                  <a:cubicBezTo>
                    <a:pt x="6039" y="4226"/>
                    <a:pt x="6272" y="4259"/>
                    <a:pt x="6439" y="4393"/>
                  </a:cubicBezTo>
                  <a:cubicBezTo>
                    <a:pt x="6873" y="4760"/>
                    <a:pt x="6606" y="5527"/>
                    <a:pt x="6172" y="5894"/>
                  </a:cubicBezTo>
                  <a:cubicBezTo>
                    <a:pt x="5772" y="6294"/>
                    <a:pt x="5205" y="6561"/>
                    <a:pt x="5038" y="7128"/>
                  </a:cubicBezTo>
                  <a:cubicBezTo>
                    <a:pt x="4804" y="7862"/>
                    <a:pt x="5438" y="8662"/>
                    <a:pt x="6172" y="8863"/>
                  </a:cubicBezTo>
                  <a:cubicBezTo>
                    <a:pt x="6411" y="8942"/>
                    <a:pt x="6657" y="8971"/>
                    <a:pt x="6908" y="8971"/>
                  </a:cubicBezTo>
                  <a:cubicBezTo>
                    <a:pt x="7395" y="8971"/>
                    <a:pt x="7901" y="8862"/>
                    <a:pt x="8407" y="8796"/>
                  </a:cubicBezTo>
                  <a:cubicBezTo>
                    <a:pt x="8657" y="8750"/>
                    <a:pt x="8918" y="8720"/>
                    <a:pt x="9178" y="8720"/>
                  </a:cubicBezTo>
                  <a:cubicBezTo>
                    <a:pt x="9682" y="8720"/>
                    <a:pt x="10179" y="8833"/>
                    <a:pt x="10575" y="9163"/>
                  </a:cubicBezTo>
                  <a:cubicBezTo>
                    <a:pt x="11009" y="9563"/>
                    <a:pt x="11276" y="10230"/>
                    <a:pt x="11843" y="10364"/>
                  </a:cubicBezTo>
                  <a:cubicBezTo>
                    <a:pt x="11932" y="10391"/>
                    <a:pt x="12020" y="10404"/>
                    <a:pt x="12106" y="10404"/>
                  </a:cubicBezTo>
                  <a:cubicBezTo>
                    <a:pt x="12753" y="10404"/>
                    <a:pt x="13275" y="9677"/>
                    <a:pt x="13511" y="9029"/>
                  </a:cubicBezTo>
                  <a:cubicBezTo>
                    <a:pt x="13811" y="8262"/>
                    <a:pt x="14078" y="7361"/>
                    <a:pt x="14778" y="7061"/>
                  </a:cubicBezTo>
                  <a:cubicBezTo>
                    <a:pt x="14927" y="6995"/>
                    <a:pt x="15082" y="6966"/>
                    <a:pt x="15238" y="6966"/>
                  </a:cubicBezTo>
                  <a:cubicBezTo>
                    <a:pt x="15714" y="6966"/>
                    <a:pt x="16203" y="7235"/>
                    <a:pt x="16579" y="7562"/>
                  </a:cubicBezTo>
                  <a:cubicBezTo>
                    <a:pt x="17046" y="8029"/>
                    <a:pt x="17380" y="8629"/>
                    <a:pt x="17814" y="9163"/>
                  </a:cubicBezTo>
                  <a:cubicBezTo>
                    <a:pt x="18530" y="10038"/>
                    <a:pt x="19626" y="10660"/>
                    <a:pt x="20716" y="10660"/>
                  </a:cubicBezTo>
                  <a:cubicBezTo>
                    <a:pt x="20996" y="10660"/>
                    <a:pt x="21277" y="10619"/>
                    <a:pt x="21550" y="10530"/>
                  </a:cubicBezTo>
                  <a:cubicBezTo>
                    <a:pt x="22917" y="10130"/>
                    <a:pt x="23818" y="8396"/>
                    <a:pt x="23184" y="7061"/>
                  </a:cubicBezTo>
                  <a:cubicBezTo>
                    <a:pt x="22684" y="6094"/>
                    <a:pt x="21550" y="5660"/>
                    <a:pt x="20549" y="5327"/>
                  </a:cubicBezTo>
                  <a:cubicBezTo>
                    <a:pt x="21416" y="4760"/>
                    <a:pt x="21516" y="3359"/>
                    <a:pt x="20949" y="2458"/>
                  </a:cubicBezTo>
                  <a:cubicBezTo>
                    <a:pt x="20382" y="1557"/>
                    <a:pt x="19415" y="1057"/>
                    <a:pt x="18414" y="723"/>
                  </a:cubicBezTo>
                  <a:cubicBezTo>
                    <a:pt x="16988" y="240"/>
                    <a:pt x="15488" y="0"/>
                    <a:pt x="13986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099316" y="3521466"/>
              <a:ext cx="806492" cy="257385"/>
            </a:xfrm>
            <a:custGeom>
              <a:rect b="b" l="l" r="r" t="t"/>
              <a:pathLst>
                <a:path extrusionOk="0" h="6079" w="19048">
                  <a:moveTo>
                    <a:pt x="11190" y="1"/>
                  </a:moveTo>
                  <a:cubicBezTo>
                    <a:pt x="9844" y="1"/>
                    <a:pt x="8501" y="170"/>
                    <a:pt x="7235" y="504"/>
                  </a:cubicBezTo>
                  <a:lnTo>
                    <a:pt x="7235" y="504"/>
                  </a:lnTo>
                  <a:cubicBezTo>
                    <a:pt x="6277" y="414"/>
                    <a:pt x="5309" y="371"/>
                    <a:pt x="4337" y="371"/>
                  </a:cubicBezTo>
                  <a:cubicBezTo>
                    <a:pt x="3815" y="371"/>
                    <a:pt x="3292" y="383"/>
                    <a:pt x="2769" y="408"/>
                  </a:cubicBezTo>
                  <a:cubicBezTo>
                    <a:pt x="2135" y="441"/>
                    <a:pt x="1468" y="474"/>
                    <a:pt x="934" y="708"/>
                  </a:cubicBezTo>
                  <a:cubicBezTo>
                    <a:pt x="401" y="975"/>
                    <a:pt x="0" y="1442"/>
                    <a:pt x="134" y="1909"/>
                  </a:cubicBezTo>
                  <a:cubicBezTo>
                    <a:pt x="291" y="2476"/>
                    <a:pt x="1193" y="2745"/>
                    <a:pt x="2023" y="2745"/>
                  </a:cubicBezTo>
                  <a:cubicBezTo>
                    <a:pt x="2072" y="2745"/>
                    <a:pt x="2121" y="2744"/>
                    <a:pt x="2169" y="2743"/>
                  </a:cubicBezTo>
                  <a:cubicBezTo>
                    <a:pt x="3002" y="2676"/>
                    <a:pt x="3803" y="2409"/>
                    <a:pt x="4637" y="2409"/>
                  </a:cubicBezTo>
                  <a:cubicBezTo>
                    <a:pt x="4804" y="2409"/>
                    <a:pt x="5004" y="2442"/>
                    <a:pt x="5137" y="2509"/>
                  </a:cubicBezTo>
                  <a:cubicBezTo>
                    <a:pt x="5504" y="2709"/>
                    <a:pt x="5271" y="3143"/>
                    <a:pt x="4937" y="3376"/>
                  </a:cubicBezTo>
                  <a:cubicBezTo>
                    <a:pt x="4604" y="3577"/>
                    <a:pt x="4170" y="3743"/>
                    <a:pt x="4003" y="4077"/>
                  </a:cubicBezTo>
                  <a:cubicBezTo>
                    <a:pt x="3836" y="4477"/>
                    <a:pt x="4337" y="4944"/>
                    <a:pt x="4904" y="5044"/>
                  </a:cubicBezTo>
                  <a:cubicBezTo>
                    <a:pt x="5120" y="5092"/>
                    <a:pt x="5336" y="5110"/>
                    <a:pt x="5552" y="5110"/>
                  </a:cubicBezTo>
                  <a:cubicBezTo>
                    <a:pt x="5936" y="5110"/>
                    <a:pt x="6321" y="5054"/>
                    <a:pt x="6705" y="5011"/>
                  </a:cubicBezTo>
                  <a:cubicBezTo>
                    <a:pt x="6897" y="4989"/>
                    <a:pt x="7097" y="4975"/>
                    <a:pt x="7294" y="4975"/>
                  </a:cubicBezTo>
                  <a:cubicBezTo>
                    <a:pt x="7712" y="4975"/>
                    <a:pt x="8122" y="5040"/>
                    <a:pt x="8440" y="5244"/>
                  </a:cubicBezTo>
                  <a:cubicBezTo>
                    <a:pt x="8807" y="5445"/>
                    <a:pt x="9007" y="5811"/>
                    <a:pt x="9474" y="5912"/>
                  </a:cubicBezTo>
                  <a:cubicBezTo>
                    <a:pt x="9545" y="5927"/>
                    <a:pt x="9615" y="5935"/>
                    <a:pt x="9683" y="5935"/>
                  </a:cubicBezTo>
                  <a:cubicBezTo>
                    <a:pt x="10189" y="5935"/>
                    <a:pt x="10602" y="5527"/>
                    <a:pt x="10808" y="5144"/>
                  </a:cubicBezTo>
                  <a:cubicBezTo>
                    <a:pt x="11042" y="4711"/>
                    <a:pt x="11242" y="4210"/>
                    <a:pt x="11809" y="4044"/>
                  </a:cubicBezTo>
                  <a:cubicBezTo>
                    <a:pt x="11947" y="3997"/>
                    <a:pt x="12091" y="3977"/>
                    <a:pt x="12234" y="3977"/>
                  </a:cubicBezTo>
                  <a:cubicBezTo>
                    <a:pt x="12608" y="3977"/>
                    <a:pt x="12978" y="4117"/>
                    <a:pt x="13243" y="4310"/>
                  </a:cubicBezTo>
                  <a:cubicBezTo>
                    <a:pt x="13643" y="4577"/>
                    <a:pt x="13910" y="4944"/>
                    <a:pt x="14244" y="5211"/>
                  </a:cubicBezTo>
                  <a:cubicBezTo>
                    <a:pt x="14834" y="5720"/>
                    <a:pt x="15725" y="6079"/>
                    <a:pt x="16606" y="6079"/>
                  </a:cubicBezTo>
                  <a:cubicBezTo>
                    <a:pt x="16822" y="6079"/>
                    <a:pt x="17036" y="6057"/>
                    <a:pt x="17246" y="6012"/>
                  </a:cubicBezTo>
                  <a:cubicBezTo>
                    <a:pt x="18313" y="5778"/>
                    <a:pt x="19047" y="4777"/>
                    <a:pt x="18547" y="4044"/>
                  </a:cubicBezTo>
                  <a:cubicBezTo>
                    <a:pt x="18147" y="3476"/>
                    <a:pt x="17246" y="3243"/>
                    <a:pt x="16412" y="3043"/>
                  </a:cubicBezTo>
                  <a:cubicBezTo>
                    <a:pt x="17146" y="2709"/>
                    <a:pt x="17213" y="1909"/>
                    <a:pt x="16746" y="1408"/>
                  </a:cubicBezTo>
                  <a:cubicBezTo>
                    <a:pt x="16312" y="908"/>
                    <a:pt x="15511" y="608"/>
                    <a:pt x="14744" y="408"/>
                  </a:cubicBezTo>
                  <a:cubicBezTo>
                    <a:pt x="13592" y="135"/>
                    <a:pt x="12390" y="1"/>
                    <a:pt x="11190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722099" y="3654159"/>
              <a:ext cx="1039574" cy="591913"/>
            </a:xfrm>
            <a:custGeom>
              <a:rect b="b" l="l" r="r" t="t"/>
              <a:pathLst>
                <a:path extrusionOk="0" h="13980" w="24553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722099" y="3654159"/>
              <a:ext cx="1039574" cy="591913"/>
            </a:xfrm>
            <a:custGeom>
              <a:rect b="b" l="l" r="r" t="t"/>
              <a:pathLst>
                <a:path extrusionOk="0" h="13980" w="24553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763211" y="3634513"/>
              <a:ext cx="960356" cy="550928"/>
            </a:xfrm>
            <a:custGeom>
              <a:rect b="b" l="l" r="r" t="t"/>
              <a:pathLst>
                <a:path extrusionOk="0" h="13012" w="22682">
                  <a:moveTo>
                    <a:pt x="18418" y="1"/>
                  </a:moveTo>
                  <a:cubicBezTo>
                    <a:pt x="16857" y="1"/>
                    <a:pt x="15266" y="1057"/>
                    <a:pt x="15209" y="2641"/>
                  </a:cubicBezTo>
                  <a:cubicBezTo>
                    <a:pt x="15209" y="3075"/>
                    <a:pt x="15309" y="3542"/>
                    <a:pt x="15109" y="3909"/>
                  </a:cubicBezTo>
                  <a:cubicBezTo>
                    <a:pt x="14842" y="4342"/>
                    <a:pt x="14242" y="4442"/>
                    <a:pt x="13741" y="4442"/>
                  </a:cubicBezTo>
                  <a:cubicBezTo>
                    <a:pt x="13513" y="4454"/>
                    <a:pt x="13284" y="4460"/>
                    <a:pt x="13053" y="4460"/>
                  </a:cubicBezTo>
                  <a:cubicBezTo>
                    <a:pt x="11933" y="4460"/>
                    <a:pt x="10795" y="4306"/>
                    <a:pt x="9772" y="3809"/>
                  </a:cubicBezTo>
                  <a:cubicBezTo>
                    <a:pt x="8938" y="3408"/>
                    <a:pt x="8204" y="2741"/>
                    <a:pt x="7337" y="2441"/>
                  </a:cubicBezTo>
                  <a:cubicBezTo>
                    <a:pt x="7065" y="2336"/>
                    <a:pt x="6763" y="2281"/>
                    <a:pt x="6464" y="2281"/>
                  </a:cubicBezTo>
                  <a:cubicBezTo>
                    <a:pt x="5809" y="2281"/>
                    <a:pt x="5166" y="2546"/>
                    <a:pt x="4868" y="3141"/>
                  </a:cubicBezTo>
                  <a:cubicBezTo>
                    <a:pt x="4821" y="3246"/>
                    <a:pt x="4800" y="3374"/>
                    <a:pt x="4805" y="3504"/>
                  </a:cubicBezTo>
                  <a:lnTo>
                    <a:pt x="4805" y="3504"/>
                  </a:lnTo>
                  <a:cubicBezTo>
                    <a:pt x="4325" y="3060"/>
                    <a:pt x="3668" y="2833"/>
                    <a:pt x="3010" y="2833"/>
                  </a:cubicBezTo>
                  <a:cubicBezTo>
                    <a:pt x="2331" y="2833"/>
                    <a:pt x="1651" y="3076"/>
                    <a:pt x="1166" y="3575"/>
                  </a:cubicBezTo>
                  <a:cubicBezTo>
                    <a:pt x="50" y="4690"/>
                    <a:pt x="1" y="6628"/>
                    <a:pt x="813" y="7991"/>
                  </a:cubicBezTo>
                  <a:lnTo>
                    <a:pt x="813" y="7991"/>
                  </a:lnTo>
                  <a:cubicBezTo>
                    <a:pt x="643" y="8189"/>
                    <a:pt x="523" y="8446"/>
                    <a:pt x="499" y="8712"/>
                  </a:cubicBezTo>
                  <a:cubicBezTo>
                    <a:pt x="432" y="9346"/>
                    <a:pt x="732" y="10046"/>
                    <a:pt x="1232" y="10413"/>
                  </a:cubicBezTo>
                  <a:cubicBezTo>
                    <a:pt x="1624" y="10689"/>
                    <a:pt x="2071" y="10778"/>
                    <a:pt x="2544" y="10778"/>
                  </a:cubicBezTo>
                  <a:cubicBezTo>
                    <a:pt x="3380" y="10778"/>
                    <a:pt x="4298" y="10502"/>
                    <a:pt x="5139" y="10502"/>
                  </a:cubicBezTo>
                  <a:cubicBezTo>
                    <a:pt x="5604" y="10502"/>
                    <a:pt x="6045" y="10586"/>
                    <a:pt x="6436" y="10847"/>
                  </a:cubicBezTo>
                  <a:cubicBezTo>
                    <a:pt x="7137" y="11314"/>
                    <a:pt x="7470" y="12248"/>
                    <a:pt x="8171" y="12682"/>
                  </a:cubicBezTo>
                  <a:cubicBezTo>
                    <a:pt x="8529" y="12926"/>
                    <a:pt x="8935" y="13011"/>
                    <a:pt x="9354" y="13011"/>
                  </a:cubicBezTo>
                  <a:cubicBezTo>
                    <a:pt x="9793" y="13011"/>
                    <a:pt x="10246" y="12917"/>
                    <a:pt x="10672" y="12815"/>
                  </a:cubicBezTo>
                  <a:cubicBezTo>
                    <a:pt x="11240" y="12682"/>
                    <a:pt x="11873" y="12448"/>
                    <a:pt x="12140" y="11914"/>
                  </a:cubicBezTo>
                  <a:cubicBezTo>
                    <a:pt x="12641" y="10914"/>
                    <a:pt x="11606" y="9679"/>
                    <a:pt x="11973" y="8612"/>
                  </a:cubicBezTo>
                  <a:cubicBezTo>
                    <a:pt x="12206" y="7915"/>
                    <a:pt x="12937" y="7598"/>
                    <a:pt x="13673" y="7598"/>
                  </a:cubicBezTo>
                  <a:cubicBezTo>
                    <a:pt x="13888" y="7598"/>
                    <a:pt x="14104" y="7625"/>
                    <a:pt x="14308" y="7678"/>
                  </a:cubicBezTo>
                  <a:cubicBezTo>
                    <a:pt x="15209" y="7912"/>
                    <a:pt x="15976" y="8445"/>
                    <a:pt x="16910" y="8612"/>
                  </a:cubicBezTo>
                  <a:cubicBezTo>
                    <a:pt x="17123" y="8651"/>
                    <a:pt x="17336" y="8668"/>
                    <a:pt x="17549" y="8668"/>
                  </a:cubicBezTo>
                  <a:cubicBezTo>
                    <a:pt x="18236" y="8668"/>
                    <a:pt x="18924" y="8490"/>
                    <a:pt x="19612" y="8312"/>
                  </a:cubicBezTo>
                  <a:cubicBezTo>
                    <a:pt x="20313" y="8112"/>
                    <a:pt x="21013" y="7912"/>
                    <a:pt x="21614" y="7511"/>
                  </a:cubicBezTo>
                  <a:cubicBezTo>
                    <a:pt x="22214" y="7078"/>
                    <a:pt x="22681" y="6377"/>
                    <a:pt x="22614" y="5610"/>
                  </a:cubicBezTo>
                  <a:cubicBezTo>
                    <a:pt x="22555" y="4962"/>
                    <a:pt x="22003" y="4341"/>
                    <a:pt x="21393" y="4341"/>
                  </a:cubicBezTo>
                  <a:cubicBezTo>
                    <a:pt x="21312" y="4341"/>
                    <a:pt x="21229" y="4352"/>
                    <a:pt x="21147" y="4376"/>
                  </a:cubicBezTo>
                  <a:cubicBezTo>
                    <a:pt x="21747" y="3675"/>
                    <a:pt x="21780" y="2541"/>
                    <a:pt x="21347" y="1707"/>
                  </a:cubicBezTo>
                  <a:cubicBezTo>
                    <a:pt x="20946" y="873"/>
                    <a:pt x="20113" y="339"/>
                    <a:pt x="19245" y="106"/>
                  </a:cubicBezTo>
                  <a:cubicBezTo>
                    <a:pt x="18976" y="35"/>
                    <a:pt x="18697" y="1"/>
                    <a:pt x="18418" y="1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857736" y="3749129"/>
              <a:ext cx="768302" cy="314840"/>
            </a:xfrm>
            <a:custGeom>
              <a:rect b="b" l="l" r="r" t="t"/>
              <a:pathLst>
                <a:path extrusionOk="0" h="7436" w="18146">
                  <a:moveTo>
                    <a:pt x="14743" y="1"/>
                  </a:moveTo>
                  <a:cubicBezTo>
                    <a:pt x="13511" y="1"/>
                    <a:pt x="12203" y="619"/>
                    <a:pt x="12174" y="1527"/>
                  </a:cubicBezTo>
                  <a:cubicBezTo>
                    <a:pt x="12174" y="1761"/>
                    <a:pt x="12241" y="2027"/>
                    <a:pt x="12074" y="2228"/>
                  </a:cubicBezTo>
                  <a:cubicBezTo>
                    <a:pt x="11874" y="2494"/>
                    <a:pt x="11407" y="2528"/>
                    <a:pt x="11007" y="2528"/>
                  </a:cubicBezTo>
                  <a:cubicBezTo>
                    <a:pt x="10805" y="2534"/>
                    <a:pt x="10604" y="2538"/>
                    <a:pt x="10403" y="2538"/>
                  </a:cubicBezTo>
                  <a:cubicBezTo>
                    <a:pt x="9507" y="2538"/>
                    <a:pt x="8628" y="2461"/>
                    <a:pt x="7838" y="2161"/>
                  </a:cubicBezTo>
                  <a:cubicBezTo>
                    <a:pt x="7137" y="1927"/>
                    <a:pt x="6570" y="1560"/>
                    <a:pt x="5870" y="1394"/>
                  </a:cubicBezTo>
                  <a:cubicBezTo>
                    <a:pt x="5648" y="1330"/>
                    <a:pt x="5403" y="1297"/>
                    <a:pt x="5161" y="1297"/>
                  </a:cubicBezTo>
                  <a:cubicBezTo>
                    <a:pt x="4638" y="1297"/>
                    <a:pt x="4130" y="1452"/>
                    <a:pt x="3902" y="1794"/>
                  </a:cubicBezTo>
                  <a:cubicBezTo>
                    <a:pt x="3857" y="1848"/>
                    <a:pt x="3836" y="1916"/>
                    <a:pt x="3836" y="1986"/>
                  </a:cubicBezTo>
                  <a:lnTo>
                    <a:pt x="3836" y="1986"/>
                  </a:lnTo>
                  <a:cubicBezTo>
                    <a:pt x="3459" y="1740"/>
                    <a:pt x="2941" y="1617"/>
                    <a:pt x="2421" y="1617"/>
                  </a:cubicBezTo>
                  <a:cubicBezTo>
                    <a:pt x="1872" y="1617"/>
                    <a:pt x="1322" y="1754"/>
                    <a:pt x="933" y="2027"/>
                  </a:cubicBezTo>
                  <a:cubicBezTo>
                    <a:pt x="39" y="2666"/>
                    <a:pt x="1" y="3794"/>
                    <a:pt x="643" y="4562"/>
                  </a:cubicBezTo>
                  <a:lnTo>
                    <a:pt x="643" y="4562"/>
                  </a:lnTo>
                  <a:cubicBezTo>
                    <a:pt x="498" y="4671"/>
                    <a:pt x="390" y="4815"/>
                    <a:pt x="366" y="4963"/>
                  </a:cubicBezTo>
                  <a:cubicBezTo>
                    <a:pt x="332" y="5363"/>
                    <a:pt x="566" y="5730"/>
                    <a:pt x="1000" y="5964"/>
                  </a:cubicBezTo>
                  <a:cubicBezTo>
                    <a:pt x="1309" y="6123"/>
                    <a:pt x="1661" y="6174"/>
                    <a:pt x="2033" y="6174"/>
                  </a:cubicBezTo>
                  <a:cubicBezTo>
                    <a:pt x="2708" y="6174"/>
                    <a:pt x="3450" y="6006"/>
                    <a:pt x="4129" y="6006"/>
                  </a:cubicBezTo>
                  <a:cubicBezTo>
                    <a:pt x="4489" y="6006"/>
                    <a:pt x="4831" y="6053"/>
                    <a:pt x="5136" y="6197"/>
                  </a:cubicBezTo>
                  <a:cubicBezTo>
                    <a:pt x="5703" y="6464"/>
                    <a:pt x="5970" y="6998"/>
                    <a:pt x="6537" y="7265"/>
                  </a:cubicBezTo>
                  <a:cubicBezTo>
                    <a:pt x="6808" y="7392"/>
                    <a:pt x="7124" y="7436"/>
                    <a:pt x="7454" y="7436"/>
                  </a:cubicBezTo>
                  <a:cubicBezTo>
                    <a:pt x="7814" y="7436"/>
                    <a:pt x="8190" y="7383"/>
                    <a:pt x="8538" y="7331"/>
                  </a:cubicBezTo>
                  <a:cubicBezTo>
                    <a:pt x="9005" y="7231"/>
                    <a:pt x="9506" y="7098"/>
                    <a:pt x="9706" y="6798"/>
                  </a:cubicBezTo>
                  <a:cubicBezTo>
                    <a:pt x="10106" y="6230"/>
                    <a:pt x="9272" y="5530"/>
                    <a:pt x="9572" y="4930"/>
                  </a:cubicBezTo>
                  <a:cubicBezTo>
                    <a:pt x="9751" y="4522"/>
                    <a:pt x="10338" y="4348"/>
                    <a:pt x="10917" y="4348"/>
                  </a:cubicBezTo>
                  <a:cubicBezTo>
                    <a:pt x="11097" y="4348"/>
                    <a:pt x="11275" y="4364"/>
                    <a:pt x="11440" y="4396"/>
                  </a:cubicBezTo>
                  <a:cubicBezTo>
                    <a:pt x="12141" y="4529"/>
                    <a:pt x="12808" y="4829"/>
                    <a:pt x="13508" y="4930"/>
                  </a:cubicBezTo>
                  <a:cubicBezTo>
                    <a:pt x="13688" y="4954"/>
                    <a:pt x="13867" y="4964"/>
                    <a:pt x="14046" y="4964"/>
                  </a:cubicBezTo>
                  <a:cubicBezTo>
                    <a:pt x="14601" y="4964"/>
                    <a:pt x="15155" y="4864"/>
                    <a:pt x="15710" y="4763"/>
                  </a:cubicBezTo>
                  <a:cubicBezTo>
                    <a:pt x="16244" y="4629"/>
                    <a:pt x="16811" y="4529"/>
                    <a:pt x="17311" y="4296"/>
                  </a:cubicBezTo>
                  <a:cubicBezTo>
                    <a:pt x="17778" y="4062"/>
                    <a:pt x="18145" y="3629"/>
                    <a:pt x="18112" y="3228"/>
                  </a:cubicBezTo>
                  <a:cubicBezTo>
                    <a:pt x="18052" y="2840"/>
                    <a:pt x="17592" y="2479"/>
                    <a:pt x="17089" y="2479"/>
                  </a:cubicBezTo>
                  <a:cubicBezTo>
                    <a:pt x="17030" y="2479"/>
                    <a:pt x="16971" y="2484"/>
                    <a:pt x="16911" y="2494"/>
                  </a:cubicBezTo>
                  <a:cubicBezTo>
                    <a:pt x="17411" y="2094"/>
                    <a:pt x="17445" y="1460"/>
                    <a:pt x="17078" y="993"/>
                  </a:cubicBezTo>
                  <a:cubicBezTo>
                    <a:pt x="16744" y="526"/>
                    <a:pt x="16077" y="193"/>
                    <a:pt x="15376" y="59"/>
                  </a:cubicBezTo>
                  <a:cubicBezTo>
                    <a:pt x="15172" y="20"/>
                    <a:pt x="14959" y="1"/>
                    <a:pt x="1474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-12850" y="1205875"/>
            <a:ext cx="2755533" cy="4030891"/>
            <a:chOff x="-12850" y="1205375"/>
            <a:chExt cx="2755533" cy="4030891"/>
          </a:xfrm>
        </p:grpSpPr>
        <p:sp>
          <p:nvSpPr>
            <p:cNvPr id="107" name="Google Shape;107;p13"/>
            <p:cNvSpPr/>
            <p:nvPr/>
          </p:nvSpPr>
          <p:spPr>
            <a:xfrm flipH="1">
              <a:off x="1189055" y="2552456"/>
              <a:ext cx="672317" cy="2437725"/>
            </a:xfrm>
            <a:custGeom>
              <a:rect b="b" l="l" r="r" t="t"/>
              <a:pathLst>
                <a:path extrusionOk="0" h="57575" w="15879">
                  <a:moveTo>
                    <a:pt x="0" y="0"/>
                  </a:moveTo>
                  <a:cubicBezTo>
                    <a:pt x="33" y="2502"/>
                    <a:pt x="234" y="5004"/>
                    <a:pt x="667" y="7472"/>
                  </a:cubicBezTo>
                  <a:cubicBezTo>
                    <a:pt x="1068" y="9974"/>
                    <a:pt x="1735" y="12409"/>
                    <a:pt x="2535" y="14778"/>
                  </a:cubicBezTo>
                  <a:cubicBezTo>
                    <a:pt x="2936" y="15978"/>
                    <a:pt x="3336" y="17146"/>
                    <a:pt x="3769" y="18313"/>
                  </a:cubicBezTo>
                  <a:cubicBezTo>
                    <a:pt x="4203" y="19481"/>
                    <a:pt x="4637" y="20648"/>
                    <a:pt x="5104" y="21816"/>
                  </a:cubicBezTo>
                  <a:cubicBezTo>
                    <a:pt x="5571" y="22983"/>
                    <a:pt x="6038" y="24118"/>
                    <a:pt x="6438" y="25252"/>
                  </a:cubicBezTo>
                  <a:cubicBezTo>
                    <a:pt x="6838" y="26386"/>
                    <a:pt x="7205" y="27553"/>
                    <a:pt x="7539" y="28721"/>
                  </a:cubicBezTo>
                  <a:cubicBezTo>
                    <a:pt x="7872" y="29922"/>
                    <a:pt x="8206" y="31123"/>
                    <a:pt x="8573" y="32323"/>
                  </a:cubicBezTo>
                  <a:cubicBezTo>
                    <a:pt x="8940" y="33558"/>
                    <a:pt x="9373" y="34759"/>
                    <a:pt x="9807" y="35926"/>
                  </a:cubicBezTo>
                  <a:cubicBezTo>
                    <a:pt x="10674" y="38261"/>
                    <a:pt x="11542" y="40529"/>
                    <a:pt x="11942" y="42764"/>
                  </a:cubicBezTo>
                  <a:cubicBezTo>
                    <a:pt x="12342" y="45033"/>
                    <a:pt x="12342" y="47334"/>
                    <a:pt x="12075" y="49703"/>
                  </a:cubicBezTo>
                  <a:cubicBezTo>
                    <a:pt x="11842" y="52038"/>
                    <a:pt x="11342" y="54406"/>
                    <a:pt x="10808" y="56841"/>
                  </a:cubicBezTo>
                  <a:lnTo>
                    <a:pt x="14844" y="57575"/>
                  </a:lnTo>
                  <a:cubicBezTo>
                    <a:pt x="15211" y="55106"/>
                    <a:pt x="15611" y="52571"/>
                    <a:pt x="15711" y="49969"/>
                  </a:cubicBezTo>
                  <a:cubicBezTo>
                    <a:pt x="15878" y="47401"/>
                    <a:pt x="15745" y="44699"/>
                    <a:pt x="15111" y="42097"/>
                  </a:cubicBezTo>
                  <a:cubicBezTo>
                    <a:pt x="14477" y="39495"/>
                    <a:pt x="13410" y="37127"/>
                    <a:pt x="12409" y="34892"/>
                  </a:cubicBezTo>
                  <a:cubicBezTo>
                    <a:pt x="11909" y="33758"/>
                    <a:pt x="11442" y="32624"/>
                    <a:pt x="11041" y="31490"/>
                  </a:cubicBezTo>
                  <a:cubicBezTo>
                    <a:pt x="10608" y="30355"/>
                    <a:pt x="10241" y="29188"/>
                    <a:pt x="9807" y="28020"/>
                  </a:cubicBezTo>
                  <a:cubicBezTo>
                    <a:pt x="9407" y="26820"/>
                    <a:pt x="8973" y="25619"/>
                    <a:pt x="8473" y="24451"/>
                  </a:cubicBezTo>
                  <a:cubicBezTo>
                    <a:pt x="7972" y="23284"/>
                    <a:pt x="7439" y="22149"/>
                    <a:pt x="6905" y="21049"/>
                  </a:cubicBezTo>
                  <a:cubicBezTo>
                    <a:pt x="5871" y="18814"/>
                    <a:pt x="4837" y="16545"/>
                    <a:pt x="3936" y="14277"/>
                  </a:cubicBezTo>
                  <a:cubicBezTo>
                    <a:pt x="3036" y="11976"/>
                    <a:pt x="2235" y="9674"/>
                    <a:pt x="1668" y="7272"/>
                  </a:cubicBezTo>
                  <a:cubicBezTo>
                    <a:pt x="1068" y="4904"/>
                    <a:pt x="734" y="2469"/>
                    <a:pt x="534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flipH="1">
              <a:off x="1165047" y="1627375"/>
              <a:ext cx="576290" cy="3268182"/>
            </a:xfrm>
            <a:custGeom>
              <a:rect b="b" l="l" r="r" t="t"/>
              <a:pathLst>
                <a:path extrusionOk="0" h="77189" w="13611">
                  <a:moveTo>
                    <a:pt x="534" y="0"/>
                  </a:moveTo>
                  <a:lnTo>
                    <a:pt x="0" y="67"/>
                  </a:lnTo>
                  <a:cubicBezTo>
                    <a:pt x="668" y="6505"/>
                    <a:pt x="1301" y="12943"/>
                    <a:pt x="2002" y="19381"/>
                  </a:cubicBezTo>
                  <a:cubicBezTo>
                    <a:pt x="2702" y="25819"/>
                    <a:pt x="3436" y="32257"/>
                    <a:pt x="4337" y="38661"/>
                  </a:cubicBezTo>
                  <a:cubicBezTo>
                    <a:pt x="4804" y="41864"/>
                    <a:pt x="5271" y="45099"/>
                    <a:pt x="5871" y="48302"/>
                  </a:cubicBezTo>
                  <a:cubicBezTo>
                    <a:pt x="6405" y="51504"/>
                    <a:pt x="7039" y="54706"/>
                    <a:pt x="7839" y="57875"/>
                  </a:cubicBezTo>
                  <a:lnTo>
                    <a:pt x="8440" y="60243"/>
                  </a:lnTo>
                  <a:cubicBezTo>
                    <a:pt x="8607" y="60977"/>
                    <a:pt x="8773" y="61711"/>
                    <a:pt x="8873" y="62512"/>
                  </a:cubicBezTo>
                  <a:cubicBezTo>
                    <a:pt x="9007" y="63279"/>
                    <a:pt x="9107" y="64046"/>
                    <a:pt x="9207" y="64847"/>
                  </a:cubicBezTo>
                  <a:lnTo>
                    <a:pt x="9374" y="66048"/>
                  </a:lnTo>
                  <a:lnTo>
                    <a:pt x="9441" y="66648"/>
                  </a:lnTo>
                  <a:lnTo>
                    <a:pt x="9507" y="67215"/>
                  </a:lnTo>
                  <a:cubicBezTo>
                    <a:pt x="9841" y="70117"/>
                    <a:pt x="9307" y="73086"/>
                    <a:pt x="8273" y="75888"/>
                  </a:cubicBezTo>
                  <a:lnTo>
                    <a:pt x="12142" y="77189"/>
                  </a:lnTo>
                  <a:cubicBezTo>
                    <a:pt x="13143" y="73887"/>
                    <a:pt x="13610" y="70284"/>
                    <a:pt x="13010" y="66748"/>
                  </a:cubicBezTo>
                  <a:lnTo>
                    <a:pt x="12910" y="66114"/>
                  </a:lnTo>
                  <a:lnTo>
                    <a:pt x="12810" y="65514"/>
                  </a:lnTo>
                  <a:lnTo>
                    <a:pt x="12576" y="64313"/>
                  </a:lnTo>
                  <a:cubicBezTo>
                    <a:pt x="12443" y="63512"/>
                    <a:pt x="12276" y="62712"/>
                    <a:pt x="12109" y="61878"/>
                  </a:cubicBezTo>
                  <a:cubicBezTo>
                    <a:pt x="11909" y="61077"/>
                    <a:pt x="11709" y="60243"/>
                    <a:pt x="11475" y="59410"/>
                  </a:cubicBezTo>
                  <a:lnTo>
                    <a:pt x="11108" y="58242"/>
                  </a:lnTo>
                  <a:lnTo>
                    <a:pt x="10741" y="57108"/>
                  </a:lnTo>
                  <a:cubicBezTo>
                    <a:pt x="9874" y="54039"/>
                    <a:pt x="9107" y="50937"/>
                    <a:pt x="8406" y="47801"/>
                  </a:cubicBezTo>
                  <a:cubicBezTo>
                    <a:pt x="7706" y="44666"/>
                    <a:pt x="7106" y="41497"/>
                    <a:pt x="6505" y="38328"/>
                  </a:cubicBezTo>
                  <a:cubicBezTo>
                    <a:pt x="5338" y="31957"/>
                    <a:pt x="4337" y="25585"/>
                    <a:pt x="3370" y="19214"/>
                  </a:cubicBezTo>
                  <a:cubicBezTo>
                    <a:pt x="2369" y="12810"/>
                    <a:pt x="1468" y="6405"/>
                    <a:pt x="534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flipH="1">
              <a:off x="857149" y="1946575"/>
              <a:ext cx="495801" cy="2528121"/>
            </a:xfrm>
            <a:custGeom>
              <a:rect b="b" l="l" r="r" t="t"/>
              <a:pathLst>
                <a:path extrusionOk="0" h="59710" w="11710">
                  <a:moveTo>
                    <a:pt x="11175" y="0"/>
                  </a:moveTo>
                  <a:cubicBezTo>
                    <a:pt x="10608" y="2502"/>
                    <a:pt x="10175" y="5004"/>
                    <a:pt x="9708" y="7472"/>
                  </a:cubicBezTo>
                  <a:cubicBezTo>
                    <a:pt x="9241" y="9974"/>
                    <a:pt x="8774" y="12476"/>
                    <a:pt x="8240" y="14944"/>
                  </a:cubicBezTo>
                  <a:cubicBezTo>
                    <a:pt x="7706" y="17413"/>
                    <a:pt x="7139" y="19881"/>
                    <a:pt x="6439" y="22283"/>
                  </a:cubicBezTo>
                  <a:cubicBezTo>
                    <a:pt x="6105" y="23484"/>
                    <a:pt x="5705" y="24684"/>
                    <a:pt x="5204" y="25752"/>
                  </a:cubicBezTo>
                  <a:cubicBezTo>
                    <a:pt x="4637" y="26853"/>
                    <a:pt x="4037" y="27987"/>
                    <a:pt x="3470" y="29154"/>
                  </a:cubicBezTo>
                  <a:cubicBezTo>
                    <a:pt x="2903" y="30322"/>
                    <a:pt x="2369" y="31523"/>
                    <a:pt x="1969" y="32824"/>
                  </a:cubicBezTo>
                  <a:cubicBezTo>
                    <a:pt x="1535" y="34091"/>
                    <a:pt x="1268" y="35425"/>
                    <a:pt x="1135" y="36760"/>
                  </a:cubicBezTo>
                  <a:cubicBezTo>
                    <a:pt x="968" y="38061"/>
                    <a:pt x="868" y="39362"/>
                    <a:pt x="835" y="40629"/>
                  </a:cubicBezTo>
                  <a:lnTo>
                    <a:pt x="668" y="44465"/>
                  </a:lnTo>
                  <a:lnTo>
                    <a:pt x="1" y="59676"/>
                  </a:lnTo>
                  <a:lnTo>
                    <a:pt x="4070" y="59709"/>
                  </a:lnTo>
                  <a:lnTo>
                    <a:pt x="3703" y="44499"/>
                  </a:lnTo>
                  <a:lnTo>
                    <a:pt x="3603" y="40663"/>
                  </a:lnTo>
                  <a:cubicBezTo>
                    <a:pt x="3570" y="39428"/>
                    <a:pt x="3570" y="38194"/>
                    <a:pt x="3637" y="36960"/>
                  </a:cubicBezTo>
                  <a:cubicBezTo>
                    <a:pt x="3703" y="35759"/>
                    <a:pt x="3837" y="34591"/>
                    <a:pt x="4137" y="33424"/>
                  </a:cubicBezTo>
                  <a:cubicBezTo>
                    <a:pt x="4404" y="32256"/>
                    <a:pt x="4804" y="31122"/>
                    <a:pt x="5271" y="29955"/>
                  </a:cubicBezTo>
                  <a:cubicBezTo>
                    <a:pt x="5738" y="28787"/>
                    <a:pt x="6272" y="27653"/>
                    <a:pt x="6772" y="26452"/>
                  </a:cubicBezTo>
                  <a:cubicBezTo>
                    <a:pt x="7273" y="25185"/>
                    <a:pt x="7639" y="23951"/>
                    <a:pt x="7940" y="22683"/>
                  </a:cubicBezTo>
                  <a:cubicBezTo>
                    <a:pt x="8573" y="20181"/>
                    <a:pt x="9007" y="17679"/>
                    <a:pt x="9441" y="15178"/>
                  </a:cubicBezTo>
                  <a:cubicBezTo>
                    <a:pt x="9841" y="12642"/>
                    <a:pt x="10208" y="10141"/>
                    <a:pt x="10575" y="7639"/>
                  </a:cubicBezTo>
                  <a:cubicBezTo>
                    <a:pt x="10942" y="5104"/>
                    <a:pt x="11275" y="2602"/>
                    <a:pt x="11709" y="100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flipH="1">
              <a:off x="475834" y="2881521"/>
              <a:ext cx="838967" cy="1579028"/>
            </a:xfrm>
            <a:custGeom>
              <a:rect b="b" l="l" r="r" t="t"/>
              <a:pathLst>
                <a:path extrusionOk="0" h="37294" w="19815">
                  <a:moveTo>
                    <a:pt x="19314" y="1"/>
                  </a:moveTo>
                  <a:cubicBezTo>
                    <a:pt x="17846" y="3403"/>
                    <a:pt x="15378" y="6372"/>
                    <a:pt x="12276" y="8240"/>
                  </a:cubicBezTo>
                  <a:cubicBezTo>
                    <a:pt x="10741" y="9207"/>
                    <a:pt x="9040" y="9941"/>
                    <a:pt x="7339" y="10842"/>
                  </a:cubicBezTo>
                  <a:cubicBezTo>
                    <a:pt x="6472" y="11275"/>
                    <a:pt x="5604" y="11742"/>
                    <a:pt x="4804" y="12309"/>
                  </a:cubicBezTo>
                  <a:cubicBezTo>
                    <a:pt x="4370" y="12576"/>
                    <a:pt x="3970" y="12876"/>
                    <a:pt x="3570" y="13210"/>
                  </a:cubicBezTo>
                  <a:cubicBezTo>
                    <a:pt x="3169" y="13510"/>
                    <a:pt x="2802" y="13844"/>
                    <a:pt x="2402" y="14277"/>
                  </a:cubicBezTo>
                  <a:cubicBezTo>
                    <a:pt x="2035" y="14678"/>
                    <a:pt x="1702" y="15145"/>
                    <a:pt x="1435" y="15678"/>
                  </a:cubicBezTo>
                  <a:cubicBezTo>
                    <a:pt x="1134" y="16212"/>
                    <a:pt x="968" y="16813"/>
                    <a:pt x="901" y="17380"/>
                  </a:cubicBezTo>
                  <a:cubicBezTo>
                    <a:pt x="801" y="17913"/>
                    <a:pt x="768" y="18447"/>
                    <a:pt x="734" y="18947"/>
                  </a:cubicBezTo>
                  <a:lnTo>
                    <a:pt x="701" y="20348"/>
                  </a:lnTo>
                  <a:lnTo>
                    <a:pt x="467" y="26019"/>
                  </a:lnTo>
                  <a:lnTo>
                    <a:pt x="0" y="37294"/>
                  </a:lnTo>
                  <a:lnTo>
                    <a:pt x="4070" y="37294"/>
                  </a:lnTo>
                  <a:lnTo>
                    <a:pt x="3670" y="26019"/>
                  </a:lnTo>
                  <a:lnTo>
                    <a:pt x="3436" y="20348"/>
                  </a:lnTo>
                  <a:lnTo>
                    <a:pt x="3369" y="18947"/>
                  </a:lnTo>
                  <a:cubicBezTo>
                    <a:pt x="3369" y="18514"/>
                    <a:pt x="3369" y="18080"/>
                    <a:pt x="3403" y="17713"/>
                  </a:cubicBezTo>
                  <a:cubicBezTo>
                    <a:pt x="3436" y="17346"/>
                    <a:pt x="3503" y="17013"/>
                    <a:pt x="3603" y="16713"/>
                  </a:cubicBezTo>
                  <a:cubicBezTo>
                    <a:pt x="3736" y="16379"/>
                    <a:pt x="3936" y="16079"/>
                    <a:pt x="4170" y="15779"/>
                  </a:cubicBezTo>
                  <a:cubicBezTo>
                    <a:pt x="4403" y="15478"/>
                    <a:pt x="4704" y="15145"/>
                    <a:pt x="5037" y="14845"/>
                  </a:cubicBezTo>
                  <a:cubicBezTo>
                    <a:pt x="5337" y="14544"/>
                    <a:pt x="5671" y="14277"/>
                    <a:pt x="6005" y="14011"/>
                  </a:cubicBezTo>
                  <a:cubicBezTo>
                    <a:pt x="6705" y="13443"/>
                    <a:pt x="7472" y="12943"/>
                    <a:pt x="8240" y="12476"/>
                  </a:cubicBezTo>
                  <a:cubicBezTo>
                    <a:pt x="9807" y="11475"/>
                    <a:pt x="11509" y="10575"/>
                    <a:pt x="13076" y="9441"/>
                  </a:cubicBezTo>
                  <a:cubicBezTo>
                    <a:pt x="16245" y="7139"/>
                    <a:pt x="18580" y="3803"/>
                    <a:pt x="19814" y="201"/>
                  </a:cubicBezTo>
                  <a:lnTo>
                    <a:pt x="19314" y="1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flipH="1">
              <a:off x="1132571" y="1798258"/>
              <a:ext cx="306542" cy="3438008"/>
            </a:xfrm>
            <a:custGeom>
              <a:rect b="b" l="l" r="r" t="t"/>
              <a:pathLst>
                <a:path extrusionOk="0" h="81200" w="7240">
                  <a:moveTo>
                    <a:pt x="2803" y="1"/>
                  </a:moveTo>
                  <a:lnTo>
                    <a:pt x="568" y="1268"/>
                  </a:lnTo>
                  <a:cubicBezTo>
                    <a:pt x="2069" y="7039"/>
                    <a:pt x="435" y="13177"/>
                    <a:pt x="201" y="19214"/>
                  </a:cubicBezTo>
                  <a:cubicBezTo>
                    <a:pt x="134" y="21916"/>
                    <a:pt x="334" y="24618"/>
                    <a:pt x="535" y="27320"/>
                  </a:cubicBezTo>
                  <a:cubicBezTo>
                    <a:pt x="1002" y="33625"/>
                    <a:pt x="1435" y="39929"/>
                    <a:pt x="1902" y="46234"/>
                  </a:cubicBezTo>
                  <a:cubicBezTo>
                    <a:pt x="2069" y="48302"/>
                    <a:pt x="2236" y="50403"/>
                    <a:pt x="2069" y="52471"/>
                  </a:cubicBezTo>
                  <a:cubicBezTo>
                    <a:pt x="1836" y="55874"/>
                    <a:pt x="1369" y="59510"/>
                    <a:pt x="2069" y="62879"/>
                  </a:cubicBezTo>
                  <a:cubicBezTo>
                    <a:pt x="2770" y="66115"/>
                    <a:pt x="635" y="69217"/>
                    <a:pt x="668" y="72519"/>
                  </a:cubicBezTo>
                  <a:cubicBezTo>
                    <a:pt x="735" y="75421"/>
                    <a:pt x="501" y="78323"/>
                    <a:pt x="1" y="81192"/>
                  </a:cubicBezTo>
                  <a:cubicBezTo>
                    <a:pt x="289" y="81197"/>
                    <a:pt x="577" y="81200"/>
                    <a:pt x="864" y="81200"/>
                  </a:cubicBezTo>
                  <a:cubicBezTo>
                    <a:pt x="2477" y="81200"/>
                    <a:pt x="4086" y="81113"/>
                    <a:pt x="5672" y="80858"/>
                  </a:cubicBezTo>
                  <a:cubicBezTo>
                    <a:pt x="6539" y="78390"/>
                    <a:pt x="6872" y="75655"/>
                    <a:pt x="6973" y="72986"/>
                  </a:cubicBezTo>
                  <a:cubicBezTo>
                    <a:pt x="7073" y="69217"/>
                    <a:pt x="6739" y="65447"/>
                    <a:pt x="6872" y="61678"/>
                  </a:cubicBezTo>
                  <a:cubicBezTo>
                    <a:pt x="6973" y="59376"/>
                    <a:pt x="7239" y="57041"/>
                    <a:pt x="7006" y="54740"/>
                  </a:cubicBezTo>
                  <a:cubicBezTo>
                    <a:pt x="6839" y="52905"/>
                    <a:pt x="6372" y="51104"/>
                    <a:pt x="5972" y="49269"/>
                  </a:cubicBezTo>
                  <a:cubicBezTo>
                    <a:pt x="5538" y="47201"/>
                    <a:pt x="5238" y="45066"/>
                    <a:pt x="4938" y="42965"/>
                  </a:cubicBezTo>
                  <a:cubicBezTo>
                    <a:pt x="3804" y="34725"/>
                    <a:pt x="2770" y="26386"/>
                    <a:pt x="3237" y="18080"/>
                  </a:cubicBezTo>
                  <a:cubicBezTo>
                    <a:pt x="3570" y="12009"/>
                    <a:pt x="4671" y="5738"/>
                    <a:pt x="2803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flipH="1">
              <a:off x="660860" y="3844750"/>
              <a:ext cx="652544" cy="773975"/>
            </a:xfrm>
            <a:custGeom>
              <a:rect b="b" l="l" r="r" t="t"/>
              <a:pathLst>
                <a:path extrusionOk="0" h="18280" w="15412">
                  <a:moveTo>
                    <a:pt x="15212" y="0"/>
                  </a:moveTo>
                  <a:cubicBezTo>
                    <a:pt x="14211" y="334"/>
                    <a:pt x="13377" y="1034"/>
                    <a:pt x="12743" y="1835"/>
                  </a:cubicBezTo>
                  <a:cubicBezTo>
                    <a:pt x="12076" y="2635"/>
                    <a:pt x="11576" y="3569"/>
                    <a:pt x="11175" y="4470"/>
                  </a:cubicBezTo>
                  <a:cubicBezTo>
                    <a:pt x="10775" y="5404"/>
                    <a:pt x="10441" y="6305"/>
                    <a:pt x="10041" y="7139"/>
                  </a:cubicBezTo>
                  <a:cubicBezTo>
                    <a:pt x="9641" y="7973"/>
                    <a:pt x="9174" y="8673"/>
                    <a:pt x="8573" y="9307"/>
                  </a:cubicBezTo>
                  <a:cubicBezTo>
                    <a:pt x="7373" y="10574"/>
                    <a:pt x="5805" y="11475"/>
                    <a:pt x="4104" y="12075"/>
                  </a:cubicBezTo>
                  <a:cubicBezTo>
                    <a:pt x="3637" y="12276"/>
                    <a:pt x="3070" y="12476"/>
                    <a:pt x="2502" y="12909"/>
                  </a:cubicBezTo>
                  <a:cubicBezTo>
                    <a:pt x="1869" y="13310"/>
                    <a:pt x="1402" y="13910"/>
                    <a:pt x="1035" y="14511"/>
                  </a:cubicBezTo>
                  <a:cubicBezTo>
                    <a:pt x="368" y="15711"/>
                    <a:pt x="201" y="16912"/>
                    <a:pt x="1" y="17913"/>
                  </a:cubicBezTo>
                  <a:lnTo>
                    <a:pt x="3737" y="18280"/>
                  </a:lnTo>
                  <a:cubicBezTo>
                    <a:pt x="3770" y="17346"/>
                    <a:pt x="3837" y="16545"/>
                    <a:pt x="4037" y="16012"/>
                  </a:cubicBezTo>
                  <a:cubicBezTo>
                    <a:pt x="4137" y="15745"/>
                    <a:pt x="4237" y="15545"/>
                    <a:pt x="4404" y="15378"/>
                  </a:cubicBezTo>
                  <a:cubicBezTo>
                    <a:pt x="4604" y="15178"/>
                    <a:pt x="4904" y="14978"/>
                    <a:pt x="5338" y="14744"/>
                  </a:cubicBezTo>
                  <a:cubicBezTo>
                    <a:pt x="7172" y="13777"/>
                    <a:pt x="8940" y="12442"/>
                    <a:pt x="10208" y="10641"/>
                  </a:cubicBezTo>
                  <a:cubicBezTo>
                    <a:pt x="10842" y="9774"/>
                    <a:pt x="11342" y="8740"/>
                    <a:pt x="11642" y="7772"/>
                  </a:cubicBezTo>
                  <a:cubicBezTo>
                    <a:pt x="11943" y="6805"/>
                    <a:pt x="12176" y="5838"/>
                    <a:pt x="12410" y="4937"/>
                  </a:cubicBezTo>
                  <a:cubicBezTo>
                    <a:pt x="12676" y="4003"/>
                    <a:pt x="12977" y="3136"/>
                    <a:pt x="13477" y="2369"/>
                  </a:cubicBezTo>
                  <a:cubicBezTo>
                    <a:pt x="13944" y="1568"/>
                    <a:pt x="14578" y="867"/>
                    <a:pt x="15412" y="467"/>
                  </a:cubicBezTo>
                  <a:lnTo>
                    <a:pt x="15212" y="0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flipH="1">
              <a:off x="275270" y="2943675"/>
              <a:ext cx="1022596" cy="1588936"/>
            </a:xfrm>
            <a:custGeom>
              <a:rect b="b" l="l" r="r" t="t"/>
              <a:pathLst>
                <a:path extrusionOk="0" h="37528" w="24152">
                  <a:moveTo>
                    <a:pt x="23651" y="0"/>
                  </a:moveTo>
                  <a:cubicBezTo>
                    <a:pt x="22884" y="4070"/>
                    <a:pt x="19448" y="7372"/>
                    <a:pt x="15578" y="8173"/>
                  </a:cubicBezTo>
                  <a:cubicBezTo>
                    <a:pt x="15111" y="8273"/>
                    <a:pt x="14611" y="8306"/>
                    <a:pt x="14111" y="8340"/>
                  </a:cubicBezTo>
                  <a:cubicBezTo>
                    <a:pt x="13974" y="8349"/>
                    <a:pt x="13831" y="8353"/>
                    <a:pt x="13686" y="8353"/>
                  </a:cubicBezTo>
                  <a:cubicBezTo>
                    <a:pt x="13334" y="8353"/>
                    <a:pt x="12963" y="8330"/>
                    <a:pt x="12610" y="8306"/>
                  </a:cubicBezTo>
                  <a:cubicBezTo>
                    <a:pt x="12076" y="8290"/>
                    <a:pt x="11534" y="8265"/>
                    <a:pt x="10979" y="8265"/>
                  </a:cubicBezTo>
                  <a:cubicBezTo>
                    <a:pt x="10425" y="8265"/>
                    <a:pt x="9858" y="8290"/>
                    <a:pt x="9274" y="8373"/>
                  </a:cubicBezTo>
                  <a:cubicBezTo>
                    <a:pt x="8073" y="8573"/>
                    <a:pt x="7006" y="9040"/>
                    <a:pt x="6005" y="9574"/>
                  </a:cubicBezTo>
                  <a:cubicBezTo>
                    <a:pt x="5538" y="9841"/>
                    <a:pt x="5071" y="10141"/>
                    <a:pt x="4604" y="10441"/>
                  </a:cubicBezTo>
                  <a:cubicBezTo>
                    <a:pt x="4137" y="10708"/>
                    <a:pt x="3670" y="11041"/>
                    <a:pt x="3203" y="11442"/>
                  </a:cubicBezTo>
                  <a:cubicBezTo>
                    <a:pt x="2736" y="11875"/>
                    <a:pt x="2302" y="12376"/>
                    <a:pt x="1969" y="12909"/>
                  </a:cubicBezTo>
                  <a:cubicBezTo>
                    <a:pt x="1635" y="13477"/>
                    <a:pt x="1402" y="14044"/>
                    <a:pt x="1235" y="14644"/>
                  </a:cubicBezTo>
                  <a:cubicBezTo>
                    <a:pt x="868" y="15812"/>
                    <a:pt x="768" y="16946"/>
                    <a:pt x="701" y="18047"/>
                  </a:cubicBezTo>
                  <a:cubicBezTo>
                    <a:pt x="568" y="20181"/>
                    <a:pt x="501" y="22316"/>
                    <a:pt x="534" y="24484"/>
                  </a:cubicBezTo>
                  <a:cubicBezTo>
                    <a:pt x="534" y="26653"/>
                    <a:pt x="701" y="28788"/>
                    <a:pt x="701" y="30822"/>
                  </a:cubicBezTo>
                  <a:cubicBezTo>
                    <a:pt x="734" y="32857"/>
                    <a:pt x="568" y="34792"/>
                    <a:pt x="1" y="36526"/>
                  </a:cubicBezTo>
                  <a:lnTo>
                    <a:pt x="3637" y="37527"/>
                  </a:lnTo>
                  <a:cubicBezTo>
                    <a:pt x="4204" y="35192"/>
                    <a:pt x="4204" y="32857"/>
                    <a:pt x="4037" y="30689"/>
                  </a:cubicBezTo>
                  <a:cubicBezTo>
                    <a:pt x="3903" y="28487"/>
                    <a:pt x="3603" y="26419"/>
                    <a:pt x="3470" y="24351"/>
                  </a:cubicBezTo>
                  <a:cubicBezTo>
                    <a:pt x="3303" y="22283"/>
                    <a:pt x="3236" y="20181"/>
                    <a:pt x="3236" y="18113"/>
                  </a:cubicBezTo>
                  <a:cubicBezTo>
                    <a:pt x="3236" y="17113"/>
                    <a:pt x="3270" y="16112"/>
                    <a:pt x="3470" y="15245"/>
                  </a:cubicBezTo>
                  <a:cubicBezTo>
                    <a:pt x="3670" y="14344"/>
                    <a:pt x="4037" y="13610"/>
                    <a:pt x="4637" y="13010"/>
                  </a:cubicBezTo>
                  <a:cubicBezTo>
                    <a:pt x="4937" y="12709"/>
                    <a:pt x="5338" y="12409"/>
                    <a:pt x="5738" y="12109"/>
                  </a:cubicBezTo>
                  <a:cubicBezTo>
                    <a:pt x="6172" y="11775"/>
                    <a:pt x="6572" y="11508"/>
                    <a:pt x="7006" y="11242"/>
                  </a:cubicBezTo>
                  <a:cubicBezTo>
                    <a:pt x="7840" y="10675"/>
                    <a:pt x="8673" y="10274"/>
                    <a:pt x="9574" y="10074"/>
                  </a:cubicBezTo>
                  <a:cubicBezTo>
                    <a:pt x="10508" y="9874"/>
                    <a:pt x="11509" y="9841"/>
                    <a:pt x="12576" y="9841"/>
                  </a:cubicBezTo>
                  <a:cubicBezTo>
                    <a:pt x="13110" y="9807"/>
                    <a:pt x="13677" y="9807"/>
                    <a:pt x="14211" y="9741"/>
                  </a:cubicBezTo>
                  <a:cubicBezTo>
                    <a:pt x="14778" y="9674"/>
                    <a:pt x="15345" y="9607"/>
                    <a:pt x="15879" y="9440"/>
                  </a:cubicBezTo>
                  <a:cubicBezTo>
                    <a:pt x="20248" y="8239"/>
                    <a:pt x="23617" y="4403"/>
                    <a:pt x="24151" y="67"/>
                  </a:cubicBezTo>
                  <a:lnTo>
                    <a:pt x="23651" y="0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flipH="1">
              <a:off x="913672" y="1962071"/>
              <a:ext cx="389824" cy="2487221"/>
            </a:xfrm>
            <a:custGeom>
              <a:rect b="b" l="l" r="r" t="t"/>
              <a:pathLst>
                <a:path extrusionOk="0" h="58744" w="9207">
                  <a:moveTo>
                    <a:pt x="5070" y="1"/>
                  </a:moveTo>
                  <a:lnTo>
                    <a:pt x="4570" y="101"/>
                  </a:lnTo>
                  <a:cubicBezTo>
                    <a:pt x="5004" y="2603"/>
                    <a:pt x="5938" y="5038"/>
                    <a:pt x="7172" y="7240"/>
                  </a:cubicBezTo>
                  <a:cubicBezTo>
                    <a:pt x="7472" y="7807"/>
                    <a:pt x="7739" y="8340"/>
                    <a:pt x="7906" y="8874"/>
                  </a:cubicBezTo>
                  <a:cubicBezTo>
                    <a:pt x="8073" y="9441"/>
                    <a:pt x="8139" y="9975"/>
                    <a:pt x="8106" y="10575"/>
                  </a:cubicBezTo>
                  <a:cubicBezTo>
                    <a:pt x="8039" y="11142"/>
                    <a:pt x="7939" y="11743"/>
                    <a:pt x="7806" y="12343"/>
                  </a:cubicBezTo>
                  <a:cubicBezTo>
                    <a:pt x="7672" y="12944"/>
                    <a:pt x="7572" y="13544"/>
                    <a:pt x="7405" y="14144"/>
                  </a:cubicBezTo>
                  <a:cubicBezTo>
                    <a:pt x="6238" y="18981"/>
                    <a:pt x="4403" y="23651"/>
                    <a:pt x="2869" y="28488"/>
                  </a:cubicBezTo>
                  <a:cubicBezTo>
                    <a:pt x="2102" y="30923"/>
                    <a:pt x="1435" y="33392"/>
                    <a:pt x="968" y="35927"/>
                  </a:cubicBezTo>
                  <a:cubicBezTo>
                    <a:pt x="501" y="38462"/>
                    <a:pt x="267" y="41064"/>
                    <a:pt x="167" y="43599"/>
                  </a:cubicBezTo>
                  <a:cubicBezTo>
                    <a:pt x="67" y="46167"/>
                    <a:pt x="67" y="48703"/>
                    <a:pt x="67" y="51204"/>
                  </a:cubicBezTo>
                  <a:lnTo>
                    <a:pt x="0" y="58743"/>
                  </a:lnTo>
                  <a:lnTo>
                    <a:pt x="3736" y="58643"/>
                  </a:lnTo>
                  <a:lnTo>
                    <a:pt x="3403" y="51138"/>
                  </a:lnTo>
                  <a:cubicBezTo>
                    <a:pt x="3269" y="48602"/>
                    <a:pt x="3136" y="46101"/>
                    <a:pt x="3102" y="43632"/>
                  </a:cubicBezTo>
                  <a:cubicBezTo>
                    <a:pt x="3069" y="41164"/>
                    <a:pt x="3136" y="38729"/>
                    <a:pt x="3469" y="36294"/>
                  </a:cubicBezTo>
                  <a:cubicBezTo>
                    <a:pt x="3770" y="33892"/>
                    <a:pt x="4303" y="31490"/>
                    <a:pt x="4904" y="29055"/>
                  </a:cubicBezTo>
                  <a:cubicBezTo>
                    <a:pt x="6138" y="24252"/>
                    <a:pt x="7739" y="19448"/>
                    <a:pt x="8673" y="14445"/>
                  </a:cubicBezTo>
                  <a:cubicBezTo>
                    <a:pt x="8806" y="13811"/>
                    <a:pt x="8907" y="13177"/>
                    <a:pt x="9007" y="12543"/>
                  </a:cubicBezTo>
                  <a:cubicBezTo>
                    <a:pt x="9107" y="11910"/>
                    <a:pt x="9173" y="11276"/>
                    <a:pt x="9207" y="10609"/>
                  </a:cubicBezTo>
                  <a:cubicBezTo>
                    <a:pt x="9207" y="9908"/>
                    <a:pt x="9107" y="9208"/>
                    <a:pt x="8840" y="8574"/>
                  </a:cubicBezTo>
                  <a:cubicBezTo>
                    <a:pt x="8606" y="7907"/>
                    <a:pt x="8273" y="7340"/>
                    <a:pt x="7973" y="6806"/>
                  </a:cubicBezTo>
                  <a:cubicBezTo>
                    <a:pt x="6605" y="4704"/>
                    <a:pt x="5638" y="2436"/>
                    <a:pt x="5070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flipH="1">
              <a:off x="569067" y="1922526"/>
              <a:ext cx="727401" cy="2422229"/>
            </a:xfrm>
            <a:custGeom>
              <a:rect b="b" l="l" r="r" t="t"/>
              <a:pathLst>
                <a:path extrusionOk="0" h="57209" w="17180">
                  <a:moveTo>
                    <a:pt x="16980" y="1"/>
                  </a:moveTo>
                  <a:lnTo>
                    <a:pt x="16479" y="34"/>
                  </a:lnTo>
                  <a:cubicBezTo>
                    <a:pt x="16546" y="2536"/>
                    <a:pt x="15579" y="5005"/>
                    <a:pt x="13978" y="6806"/>
                  </a:cubicBezTo>
                  <a:cubicBezTo>
                    <a:pt x="13577" y="7273"/>
                    <a:pt x="13110" y="7673"/>
                    <a:pt x="12643" y="8073"/>
                  </a:cubicBezTo>
                  <a:cubicBezTo>
                    <a:pt x="12143" y="8440"/>
                    <a:pt x="11609" y="8741"/>
                    <a:pt x="11076" y="9074"/>
                  </a:cubicBezTo>
                  <a:cubicBezTo>
                    <a:pt x="10508" y="9408"/>
                    <a:pt x="9941" y="9741"/>
                    <a:pt x="9408" y="10208"/>
                  </a:cubicBezTo>
                  <a:cubicBezTo>
                    <a:pt x="8874" y="10675"/>
                    <a:pt x="8440" y="11209"/>
                    <a:pt x="8040" y="11776"/>
                  </a:cubicBezTo>
                  <a:cubicBezTo>
                    <a:pt x="7273" y="12944"/>
                    <a:pt x="6839" y="14245"/>
                    <a:pt x="6506" y="15512"/>
                  </a:cubicBezTo>
                  <a:cubicBezTo>
                    <a:pt x="6172" y="16813"/>
                    <a:pt x="5939" y="18081"/>
                    <a:pt x="5705" y="19315"/>
                  </a:cubicBezTo>
                  <a:cubicBezTo>
                    <a:pt x="5205" y="21783"/>
                    <a:pt x="4604" y="24252"/>
                    <a:pt x="3837" y="26620"/>
                  </a:cubicBezTo>
                  <a:cubicBezTo>
                    <a:pt x="3070" y="28988"/>
                    <a:pt x="2002" y="31323"/>
                    <a:pt x="1235" y="33859"/>
                  </a:cubicBezTo>
                  <a:cubicBezTo>
                    <a:pt x="835" y="35159"/>
                    <a:pt x="535" y="36494"/>
                    <a:pt x="401" y="37861"/>
                  </a:cubicBezTo>
                  <a:cubicBezTo>
                    <a:pt x="234" y="39196"/>
                    <a:pt x="201" y="40530"/>
                    <a:pt x="201" y="41831"/>
                  </a:cubicBezTo>
                  <a:lnTo>
                    <a:pt x="234" y="43766"/>
                  </a:lnTo>
                  <a:cubicBezTo>
                    <a:pt x="234" y="44399"/>
                    <a:pt x="234" y="45033"/>
                    <a:pt x="234" y="45667"/>
                  </a:cubicBezTo>
                  <a:cubicBezTo>
                    <a:pt x="234" y="46935"/>
                    <a:pt x="201" y="48169"/>
                    <a:pt x="168" y="49470"/>
                  </a:cubicBezTo>
                  <a:cubicBezTo>
                    <a:pt x="101" y="52005"/>
                    <a:pt x="1" y="54573"/>
                    <a:pt x="34" y="57209"/>
                  </a:cubicBezTo>
                  <a:lnTo>
                    <a:pt x="3770" y="57042"/>
                  </a:lnTo>
                  <a:cubicBezTo>
                    <a:pt x="3604" y="54540"/>
                    <a:pt x="3570" y="52038"/>
                    <a:pt x="3503" y="49470"/>
                  </a:cubicBezTo>
                  <a:cubicBezTo>
                    <a:pt x="3470" y="48169"/>
                    <a:pt x="3437" y="46901"/>
                    <a:pt x="3370" y="45600"/>
                  </a:cubicBezTo>
                  <a:cubicBezTo>
                    <a:pt x="3370" y="44933"/>
                    <a:pt x="3303" y="44299"/>
                    <a:pt x="3270" y="43632"/>
                  </a:cubicBezTo>
                  <a:lnTo>
                    <a:pt x="3137" y="41764"/>
                  </a:lnTo>
                  <a:cubicBezTo>
                    <a:pt x="3070" y="40497"/>
                    <a:pt x="3070" y="39296"/>
                    <a:pt x="3137" y="38095"/>
                  </a:cubicBezTo>
                  <a:cubicBezTo>
                    <a:pt x="3203" y="36894"/>
                    <a:pt x="3370" y="35727"/>
                    <a:pt x="3670" y="34526"/>
                  </a:cubicBezTo>
                  <a:cubicBezTo>
                    <a:pt x="4271" y="32157"/>
                    <a:pt x="5205" y="29756"/>
                    <a:pt x="5872" y="27220"/>
                  </a:cubicBezTo>
                  <a:cubicBezTo>
                    <a:pt x="6539" y="24685"/>
                    <a:pt x="7039" y="22150"/>
                    <a:pt x="7406" y="19582"/>
                  </a:cubicBezTo>
                  <a:cubicBezTo>
                    <a:pt x="7606" y="18314"/>
                    <a:pt x="7740" y="17047"/>
                    <a:pt x="7973" y="15846"/>
                  </a:cubicBezTo>
                  <a:cubicBezTo>
                    <a:pt x="8207" y="14645"/>
                    <a:pt x="8574" y="13477"/>
                    <a:pt x="9174" y="12477"/>
                  </a:cubicBezTo>
                  <a:cubicBezTo>
                    <a:pt x="9441" y="11976"/>
                    <a:pt x="9808" y="11509"/>
                    <a:pt x="10242" y="11109"/>
                  </a:cubicBezTo>
                  <a:cubicBezTo>
                    <a:pt x="10642" y="10709"/>
                    <a:pt x="11142" y="10342"/>
                    <a:pt x="11676" y="10008"/>
                  </a:cubicBezTo>
                  <a:cubicBezTo>
                    <a:pt x="12176" y="9641"/>
                    <a:pt x="12743" y="9274"/>
                    <a:pt x="13277" y="8841"/>
                  </a:cubicBezTo>
                  <a:cubicBezTo>
                    <a:pt x="13777" y="8407"/>
                    <a:pt x="14244" y="7940"/>
                    <a:pt x="14645" y="7406"/>
                  </a:cubicBezTo>
                  <a:cubicBezTo>
                    <a:pt x="16313" y="5305"/>
                    <a:pt x="17180" y="2636"/>
                    <a:pt x="16980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flipH="1">
              <a:off x="1187657" y="3704902"/>
              <a:ext cx="579084" cy="792393"/>
            </a:xfrm>
            <a:custGeom>
              <a:rect b="b" l="l" r="r" t="t"/>
              <a:pathLst>
                <a:path extrusionOk="0" h="18715" w="13677">
                  <a:moveTo>
                    <a:pt x="434" y="1"/>
                  </a:moveTo>
                  <a:lnTo>
                    <a:pt x="0" y="234"/>
                  </a:lnTo>
                  <a:cubicBezTo>
                    <a:pt x="367" y="1135"/>
                    <a:pt x="667" y="2069"/>
                    <a:pt x="934" y="3036"/>
                  </a:cubicBezTo>
                  <a:cubicBezTo>
                    <a:pt x="1067" y="3503"/>
                    <a:pt x="1201" y="3970"/>
                    <a:pt x="1301" y="4437"/>
                  </a:cubicBezTo>
                  <a:lnTo>
                    <a:pt x="1468" y="5171"/>
                  </a:lnTo>
                  <a:cubicBezTo>
                    <a:pt x="1501" y="5371"/>
                    <a:pt x="1534" y="5672"/>
                    <a:pt x="1735" y="6072"/>
                  </a:cubicBezTo>
                  <a:cubicBezTo>
                    <a:pt x="1835" y="6239"/>
                    <a:pt x="2035" y="6439"/>
                    <a:pt x="2235" y="6572"/>
                  </a:cubicBezTo>
                  <a:cubicBezTo>
                    <a:pt x="2402" y="6672"/>
                    <a:pt x="2602" y="6739"/>
                    <a:pt x="2769" y="6772"/>
                  </a:cubicBezTo>
                  <a:lnTo>
                    <a:pt x="3536" y="6972"/>
                  </a:lnTo>
                  <a:cubicBezTo>
                    <a:pt x="4003" y="7073"/>
                    <a:pt x="4437" y="7206"/>
                    <a:pt x="4870" y="7373"/>
                  </a:cubicBezTo>
                  <a:cubicBezTo>
                    <a:pt x="5771" y="7673"/>
                    <a:pt x="6571" y="8073"/>
                    <a:pt x="7205" y="8640"/>
                  </a:cubicBezTo>
                  <a:cubicBezTo>
                    <a:pt x="8506" y="9708"/>
                    <a:pt x="9273" y="11376"/>
                    <a:pt x="9640" y="13077"/>
                  </a:cubicBezTo>
                  <a:cubicBezTo>
                    <a:pt x="9974" y="14845"/>
                    <a:pt x="9974" y="16713"/>
                    <a:pt x="9940" y="18714"/>
                  </a:cubicBezTo>
                  <a:lnTo>
                    <a:pt x="13676" y="18481"/>
                  </a:lnTo>
                  <a:cubicBezTo>
                    <a:pt x="13410" y="16513"/>
                    <a:pt x="13176" y="14378"/>
                    <a:pt x="12442" y="12276"/>
                  </a:cubicBezTo>
                  <a:cubicBezTo>
                    <a:pt x="12075" y="11209"/>
                    <a:pt x="11575" y="10208"/>
                    <a:pt x="10908" y="9274"/>
                  </a:cubicBezTo>
                  <a:cubicBezTo>
                    <a:pt x="10241" y="8340"/>
                    <a:pt x="9407" y="7506"/>
                    <a:pt x="8439" y="6906"/>
                  </a:cubicBezTo>
                  <a:cubicBezTo>
                    <a:pt x="7439" y="6272"/>
                    <a:pt x="6371" y="5905"/>
                    <a:pt x="5337" y="5705"/>
                  </a:cubicBezTo>
                  <a:cubicBezTo>
                    <a:pt x="4803" y="5605"/>
                    <a:pt x="4270" y="5505"/>
                    <a:pt x="3769" y="5471"/>
                  </a:cubicBezTo>
                  <a:lnTo>
                    <a:pt x="3069" y="5405"/>
                  </a:lnTo>
                  <a:cubicBezTo>
                    <a:pt x="2969" y="5371"/>
                    <a:pt x="2902" y="5371"/>
                    <a:pt x="2902" y="5371"/>
                  </a:cubicBezTo>
                  <a:cubicBezTo>
                    <a:pt x="2869" y="5371"/>
                    <a:pt x="2869" y="5371"/>
                    <a:pt x="2835" y="5338"/>
                  </a:cubicBezTo>
                  <a:cubicBezTo>
                    <a:pt x="2769" y="5305"/>
                    <a:pt x="2702" y="5104"/>
                    <a:pt x="2635" y="4838"/>
                  </a:cubicBezTo>
                  <a:lnTo>
                    <a:pt x="2368" y="4137"/>
                  </a:lnTo>
                  <a:cubicBezTo>
                    <a:pt x="2168" y="3637"/>
                    <a:pt x="2001" y="3170"/>
                    <a:pt x="1801" y="2703"/>
                  </a:cubicBezTo>
                  <a:cubicBezTo>
                    <a:pt x="1401" y="1802"/>
                    <a:pt x="934" y="868"/>
                    <a:pt x="434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flipH="1">
              <a:off x="1179192" y="2727573"/>
              <a:ext cx="1060702" cy="1754189"/>
            </a:xfrm>
            <a:custGeom>
              <a:rect b="b" l="l" r="r" t="t"/>
              <a:pathLst>
                <a:path extrusionOk="0" h="41431" w="25052">
                  <a:moveTo>
                    <a:pt x="167" y="1"/>
                  </a:moveTo>
                  <a:lnTo>
                    <a:pt x="167" y="1"/>
                  </a:lnTo>
                  <a:cubicBezTo>
                    <a:pt x="0" y="1068"/>
                    <a:pt x="67" y="2169"/>
                    <a:pt x="301" y="3236"/>
                  </a:cubicBezTo>
                  <a:cubicBezTo>
                    <a:pt x="534" y="4304"/>
                    <a:pt x="934" y="5304"/>
                    <a:pt x="1401" y="6272"/>
                  </a:cubicBezTo>
                  <a:cubicBezTo>
                    <a:pt x="1902" y="7239"/>
                    <a:pt x="2536" y="8140"/>
                    <a:pt x="3203" y="9007"/>
                  </a:cubicBezTo>
                  <a:cubicBezTo>
                    <a:pt x="3903" y="9841"/>
                    <a:pt x="4670" y="10642"/>
                    <a:pt x="5638" y="11275"/>
                  </a:cubicBezTo>
                  <a:cubicBezTo>
                    <a:pt x="6138" y="11609"/>
                    <a:pt x="6672" y="11876"/>
                    <a:pt x="7272" y="12009"/>
                  </a:cubicBezTo>
                  <a:cubicBezTo>
                    <a:pt x="7687" y="12124"/>
                    <a:pt x="8118" y="12160"/>
                    <a:pt x="8532" y="12160"/>
                  </a:cubicBezTo>
                  <a:cubicBezTo>
                    <a:pt x="8717" y="12160"/>
                    <a:pt x="8898" y="12153"/>
                    <a:pt x="9074" y="12143"/>
                  </a:cubicBezTo>
                  <a:cubicBezTo>
                    <a:pt x="9505" y="12116"/>
                    <a:pt x="9915" y="12067"/>
                    <a:pt x="10286" y="12067"/>
                  </a:cubicBezTo>
                  <a:cubicBezTo>
                    <a:pt x="10373" y="12067"/>
                    <a:pt x="10458" y="12070"/>
                    <a:pt x="10541" y="12076"/>
                  </a:cubicBezTo>
                  <a:cubicBezTo>
                    <a:pt x="11075" y="12109"/>
                    <a:pt x="11075" y="12143"/>
                    <a:pt x="11375" y="12443"/>
                  </a:cubicBezTo>
                  <a:cubicBezTo>
                    <a:pt x="11642" y="12710"/>
                    <a:pt x="11909" y="13143"/>
                    <a:pt x="12109" y="13544"/>
                  </a:cubicBezTo>
                  <a:cubicBezTo>
                    <a:pt x="12343" y="13977"/>
                    <a:pt x="12543" y="14444"/>
                    <a:pt x="12709" y="14911"/>
                  </a:cubicBezTo>
                  <a:cubicBezTo>
                    <a:pt x="13110" y="15845"/>
                    <a:pt x="13410" y="16813"/>
                    <a:pt x="13744" y="17813"/>
                  </a:cubicBezTo>
                  <a:lnTo>
                    <a:pt x="14211" y="19314"/>
                  </a:lnTo>
                  <a:cubicBezTo>
                    <a:pt x="14344" y="19848"/>
                    <a:pt x="14577" y="20415"/>
                    <a:pt x="14744" y="20882"/>
                  </a:cubicBezTo>
                  <a:cubicBezTo>
                    <a:pt x="15145" y="21883"/>
                    <a:pt x="15545" y="22850"/>
                    <a:pt x="15945" y="23818"/>
                  </a:cubicBezTo>
                  <a:cubicBezTo>
                    <a:pt x="16746" y="25786"/>
                    <a:pt x="17580" y="27720"/>
                    <a:pt x="18313" y="29655"/>
                  </a:cubicBezTo>
                  <a:cubicBezTo>
                    <a:pt x="19081" y="31590"/>
                    <a:pt x="19748" y="33525"/>
                    <a:pt x="20248" y="35459"/>
                  </a:cubicBezTo>
                  <a:cubicBezTo>
                    <a:pt x="20749" y="37427"/>
                    <a:pt x="21115" y="39395"/>
                    <a:pt x="21349" y="41430"/>
                  </a:cubicBezTo>
                  <a:lnTo>
                    <a:pt x="25052" y="40863"/>
                  </a:lnTo>
                  <a:cubicBezTo>
                    <a:pt x="24685" y="38728"/>
                    <a:pt x="24151" y="36593"/>
                    <a:pt x="23450" y="34492"/>
                  </a:cubicBezTo>
                  <a:cubicBezTo>
                    <a:pt x="22783" y="32424"/>
                    <a:pt x="21916" y="30422"/>
                    <a:pt x="21015" y="28488"/>
                  </a:cubicBezTo>
                  <a:cubicBezTo>
                    <a:pt x="20115" y="26553"/>
                    <a:pt x="19147" y="24685"/>
                    <a:pt x="18247" y="22784"/>
                  </a:cubicBezTo>
                  <a:cubicBezTo>
                    <a:pt x="17780" y="21850"/>
                    <a:pt x="17313" y="20916"/>
                    <a:pt x="16879" y="19982"/>
                  </a:cubicBezTo>
                  <a:cubicBezTo>
                    <a:pt x="16679" y="19481"/>
                    <a:pt x="16479" y="19081"/>
                    <a:pt x="16279" y="18581"/>
                  </a:cubicBezTo>
                  <a:lnTo>
                    <a:pt x="15745" y="17113"/>
                  </a:lnTo>
                  <a:cubicBezTo>
                    <a:pt x="15345" y="16112"/>
                    <a:pt x="14944" y="15111"/>
                    <a:pt x="14477" y="14144"/>
                  </a:cubicBezTo>
                  <a:cubicBezTo>
                    <a:pt x="14244" y="13644"/>
                    <a:pt x="13977" y="13143"/>
                    <a:pt x="13710" y="12643"/>
                  </a:cubicBezTo>
                  <a:cubicBezTo>
                    <a:pt x="13410" y="12176"/>
                    <a:pt x="13076" y="11676"/>
                    <a:pt x="12576" y="11209"/>
                  </a:cubicBezTo>
                  <a:cubicBezTo>
                    <a:pt x="12343" y="11008"/>
                    <a:pt x="12042" y="10775"/>
                    <a:pt x="11642" y="10608"/>
                  </a:cubicBezTo>
                  <a:cubicBezTo>
                    <a:pt x="11542" y="10575"/>
                    <a:pt x="11409" y="10541"/>
                    <a:pt x="11308" y="10508"/>
                  </a:cubicBezTo>
                  <a:lnTo>
                    <a:pt x="11075" y="10475"/>
                  </a:lnTo>
                  <a:lnTo>
                    <a:pt x="10575" y="10475"/>
                  </a:lnTo>
                  <a:cubicBezTo>
                    <a:pt x="9941" y="10475"/>
                    <a:pt x="9407" y="10575"/>
                    <a:pt x="8907" y="10642"/>
                  </a:cubicBezTo>
                  <a:cubicBezTo>
                    <a:pt x="8657" y="10675"/>
                    <a:pt x="8431" y="10692"/>
                    <a:pt x="8215" y="10692"/>
                  </a:cubicBezTo>
                  <a:cubicBezTo>
                    <a:pt x="7998" y="10692"/>
                    <a:pt x="7789" y="10675"/>
                    <a:pt x="7572" y="10642"/>
                  </a:cubicBezTo>
                  <a:cubicBezTo>
                    <a:pt x="7139" y="10575"/>
                    <a:pt x="6705" y="10408"/>
                    <a:pt x="6305" y="10175"/>
                  </a:cubicBezTo>
                  <a:cubicBezTo>
                    <a:pt x="5504" y="9708"/>
                    <a:pt x="4737" y="9007"/>
                    <a:pt x="4037" y="8273"/>
                  </a:cubicBezTo>
                  <a:cubicBezTo>
                    <a:pt x="3369" y="7506"/>
                    <a:pt x="2736" y="6705"/>
                    <a:pt x="2202" y="5838"/>
                  </a:cubicBezTo>
                  <a:cubicBezTo>
                    <a:pt x="1668" y="4971"/>
                    <a:pt x="1268" y="4037"/>
                    <a:pt x="968" y="3069"/>
                  </a:cubicBezTo>
                  <a:cubicBezTo>
                    <a:pt x="701" y="2069"/>
                    <a:pt x="567" y="1068"/>
                    <a:pt x="634" y="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flipH="1">
              <a:off x="1180587" y="1534143"/>
              <a:ext cx="771181" cy="2980101"/>
            </a:xfrm>
            <a:custGeom>
              <a:rect b="b" l="l" r="r" t="t"/>
              <a:pathLst>
                <a:path extrusionOk="0" h="70385" w="18214">
                  <a:moveTo>
                    <a:pt x="501" y="1"/>
                  </a:moveTo>
                  <a:lnTo>
                    <a:pt x="0" y="34"/>
                  </a:lnTo>
                  <a:cubicBezTo>
                    <a:pt x="267" y="3070"/>
                    <a:pt x="567" y="6172"/>
                    <a:pt x="1735" y="9074"/>
                  </a:cubicBezTo>
                  <a:cubicBezTo>
                    <a:pt x="2335" y="10542"/>
                    <a:pt x="3203" y="11909"/>
                    <a:pt x="4337" y="13043"/>
                  </a:cubicBezTo>
                  <a:cubicBezTo>
                    <a:pt x="4904" y="13611"/>
                    <a:pt x="5538" y="14044"/>
                    <a:pt x="6005" y="14545"/>
                  </a:cubicBezTo>
                  <a:cubicBezTo>
                    <a:pt x="6505" y="15045"/>
                    <a:pt x="6738" y="15545"/>
                    <a:pt x="6838" y="16212"/>
                  </a:cubicBezTo>
                  <a:cubicBezTo>
                    <a:pt x="6939" y="16846"/>
                    <a:pt x="6872" y="17613"/>
                    <a:pt x="6905" y="18381"/>
                  </a:cubicBezTo>
                  <a:cubicBezTo>
                    <a:pt x="6905" y="19148"/>
                    <a:pt x="6939" y="19915"/>
                    <a:pt x="6972" y="20682"/>
                  </a:cubicBezTo>
                  <a:cubicBezTo>
                    <a:pt x="7039" y="22250"/>
                    <a:pt x="7172" y="23784"/>
                    <a:pt x="7372" y="25319"/>
                  </a:cubicBezTo>
                  <a:cubicBezTo>
                    <a:pt x="7839" y="28321"/>
                    <a:pt x="8106" y="31290"/>
                    <a:pt x="8406" y="34325"/>
                  </a:cubicBezTo>
                  <a:cubicBezTo>
                    <a:pt x="8540" y="35860"/>
                    <a:pt x="8673" y="37327"/>
                    <a:pt x="8840" y="38895"/>
                  </a:cubicBezTo>
                  <a:cubicBezTo>
                    <a:pt x="9007" y="40463"/>
                    <a:pt x="9274" y="41964"/>
                    <a:pt x="9574" y="43465"/>
                  </a:cubicBezTo>
                  <a:lnTo>
                    <a:pt x="11208" y="52438"/>
                  </a:lnTo>
                  <a:lnTo>
                    <a:pt x="14544" y="70384"/>
                  </a:lnTo>
                  <a:lnTo>
                    <a:pt x="18213" y="69617"/>
                  </a:lnTo>
                  <a:lnTo>
                    <a:pt x="14077" y="51838"/>
                  </a:lnTo>
                  <a:lnTo>
                    <a:pt x="12042" y="42965"/>
                  </a:lnTo>
                  <a:cubicBezTo>
                    <a:pt x="11709" y="41497"/>
                    <a:pt x="11375" y="40029"/>
                    <a:pt x="11142" y="38562"/>
                  </a:cubicBezTo>
                  <a:cubicBezTo>
                    <a:pt x="10908" y="37127"/>
                    <a:pt x="10708" y="35593"/>
                    <a:pt x="10508" y="34092"/>
                  </a:cubicBezTo>
                  <a:cubicBezTo>
                    <a:pt x="10107" y="31090"/>
                    <a:pt x="9640" y="28021"/>
                    <a:pt x="9073" y="25052"/>
                  </a:cubicBezTo>
                  <a:cubicBezTo>
                    <a:pt x="8807" y="23584"/>
                    <a:pt x="8606" y="22083"/>
                    <a:pt x="8473" y="20582"/>
                  </a:cubicBezTo>
                  <a:cubicBezTo>
                    <a:pt x="8406" y="19848"/>
                    <a:pt x="8340" y="19081"/>
                    <a:pt x="8306" y="18347"/>
                  </a:cubicBezTo>
                  <a:cubicBezTo>
                    <a:pt x="8273" y="17613"/>
                    <a:pt x="8306" y="16846"/>
                    <a:pt x="8139" y="15979"/>
                  </a:cubicBezTo>
                  <a:cubicBezTo>
                    <a:pt x="8039" y="15579"/>
                    <a:pt x="7906" y="15112"/>
                    <a:pt x="7706" y="14711"/>
                  </a:cubicBezTo>
                  <a:cubicBezTo>
                    <a:pt x="7472" y="14311"/>
                    <a:pt x="7172" y="13977"/>
                    <a:pt x="6872" y="13677"/>
                  </a:cubicBezTo>
                  <a:cubicBezTo>
                    <a:pt x="6271" y="13110"/>
                    <a:pt x="5604" y="12710"/>
                    <a:pt x="5104" y="12243"/>
                  </a:cubicBezTo>
                  <a:cubicBezTo>
                    <a:pt x="4036" y="11275"/>
                    <a:pt x="3203" y="10041"/>
                    <a:pt x="2569" y="8707"/>
                  </a:cubicBezTo>
                  <a:cubicBezTo>
                    <a:pt x="1335" y="6038"/>
                    <a:pt x="868" y="3003"/>
                    <a:pt x="501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flipH="1">
              <a:off x="1206030" y="2454990"/>
              <a:ext cx="162459" cy="2695872"/>
            </a:xfrm>
            <a:custGeom>
              <a:rect b="b" l="l" r="r" t="t"/>
              <a:pathLst>
                <a:path extrusionOk="0" h="63672" w="3837">
                  <a:moveTo>
                    <a:pt x="1502" y="1"/>
                  </a:moveTo>
                  <a:cubicBezTo>
                    <a:pt x="1802" y="1035"/>
                    <a:pt x="1902" y="2136"/>
                    <a:pt x="1869" y="3170"/>
                  </a:cubicBezTo>
                  <a:cubicBezTo>
                    <a:pt x="1835" y="4237"/>
                    <a:pt x="1669" y="5238"/>
                    <a:pt x="1535" y="6238"/>
                  </a:cubicBezTo>
                  <a:cubicBezTo>
                    <a:pt x="1368" y="7306"/>
                    <a:pt x="1368" y="8340"/>
                    <a:pt x="1368" y="9374"/>
                  </a:cubicBezTo>
                  <a:cubicBezTo>
                    <a:pt x="1368" y="10408"/>
                    <a:pt x="1335" y="11476"/>
                    <a:pt x="1435" y="12543"/>
                  </a:cubicBezTo>
                  <a:cubicBezTo>
                    <a:pt x="1535" y="13544"/>
                    <a:pt x="1702" y="14544"/>
                    <a:pt x="1802" y="15512"/>
                  </a:cubicBezTo>
                  <a:cubicBezTo>
                    <a:pt x="1869" y="16512"/>
                    <a:pt x="2002" y="17513"/>
                    <a:pt x="2036" y="18514"/>
                  </a:cubicBezTo>
                  <a:cubicBezTo>
                    <a:pt x="2102" y="19548"/>
                    <a:pt x="1969" y="20615"/>
                    <a:pt x="1969" y="21683"/>
                  </a:cubicBezTo>
                  <a:cubicBezTo>
                    <a:pt x="1969" y="22750"/>
                    <a:pt x="1969" y="23818"/>
                    <a:pt x="1935" y="24885"/>
                  </a:cubicBezTo>
                  <a:cubicBezTo>
                    <a:pt x="1935" y="25919"/>
                    <a:pt x="2036" y="26987"/>
                    <a:pt x="2069" y="28054"/>
                  </a:cubicBezTo>
                  <a:cubicBezTo>
                    <a:pt x="2136" y="29122"/>
                    <a:pt x="2302" y="30189"/>
                    <a:pt x="2436" y="31190"/>
                  </a:cubicBezTo>
                  <a:cubicBezTo>
                    <a:pt x="2569" y="32224"/>
                    <a:pt x="2669" y="33258"/>
                    <a:pt x="2703" y="34259"/>
                  </a:cubicBezTo>
                  <a:cubicBezTo>
                    <a:pt x="2703" y="35259"/>
                    <a:pt x="2636" y="36193"/>
                    <a:pt x="2402" y="37161"/>
                  </a:cubicBezTo>
                  <a:cubicBezTo>
                    <a:pt x="2269" y="37661"/>
                    <a:pt x="2136" y="38161"/>
                    <a:pt x="2036" y="38728"/>
                  </a:cubicBezTo>
                  <a:cubicBezTo>
                    <a:pt x="1969" y="39262"/>
                    <a:pt x="1935" y="39863"/>
                    <a:pt x="1935" y="40430"/>
                  </a:cubicBezTo>
                  <a:cubicBezTo>
                    <a:pt x="1935" y="41530"/>
                    <a:pt x="2036" y="42598"/>
                    <a:pt x="2136" y="43599"/>
                  </a:cubicBezTo>
                  <a:cubicBezTo>
                    <a:pt x="2169" y="44099"/>
                    <a:pt x="2202" y="44566"/>
                    <a:pt x="2202" y="45033"/>
                  </a:cubicBezTo>
                  <a:cubicBezTo>
                    <a:pt x="2202" y="45533"/>
                    <a:pt x="2169" y="46000"/>
                    <a:pt x="2069" y="46501"/>
                  </a:cubicBezTo>
                  <a:cubicBezTo>
                    <a:pt x="1869" y="47468"/>
                    <a:pt x="1402" y="48435"/>
                    <a:pt x="1135" y="49436"/>
                  </a:cubicBezTo>
                  <a:cubicBezTo>
                    <a:pt x="868" y="50370"/>
                    <a:pt x="701" y="51304"/>
                    <a:pt x="534" y="52238"/>
                  </a:cubicBezTo>
                  <a:cubicBezTo>
                    <a:pt x="401" y="53205"/>
                    <a:pt x="234" y="54139"/>
                    <a:pt x="168" y="55073"/>
                  </a:cubicBezTo>
                  <a:cubicBezTo>
                    <a:pt x="67" y="56041"/>
                    <a:pt x="101" y="56975"/>
                    <a:pt x="101" y="57909"/>
                  </a:cubicBezTo>
                  <a:cubicBezTo>
                    <a:pt x="67" y="58843"/>
                    <a:pt x="1" y="59810"/>
                    <a:pt x="34" y="60744"/>
                  </a:cubicBezTo>
                  <a:lnTo>
                    <a:pt x="101" y="63546"/>
                  </a:lnTo>
                  <a:cubicBezTo>
                    <a:pt x="101" y="63630"/>
                    <a:pt x="168" y="63671"/>
                    <a:pt x="234" y="63671"/>
                  </a:cubicBezTo>
                  <a:cubicBezTo>
                    <a:pt x="301" y="63671"/>
                    <a:pt x="368" y="63630"/>
                    <a:pt x="368" y="63546"/>
                  </a:cubicBezTo>
                  <a:cubicBezTo>
                    <a:pt x="434" y="62512"/>
                    <a:pt x="434" y="61478"/>
                    <a:pt x="468" y="60444"/>
                  </a:cubicBezTo>
                  <a:cubicBezTo>
                    <a:pt x="501" y="59410"/>
                    <a:pt x="434" y="58376"/>
                    <a:pt x="501" y="57342"/>
                  </a:cubicBezTo>
                  <a:cubicBezTo>
                    <a:pt x="568" y="56308"/>
                    <a:pt x="735" y="55307"/>
                    <a:pt x="868" y="54273"/>
                  </a:cubicBezTo>
                  <a:cubicBezTo>
                    <a:pt x="968" y="53239"/>
                    <a:pt x="1135" y="52205"/>
                    <a:pt x="1368" y="51204"/>
                  </a:cubicBezTo>
                  <a:cubicBezTo>
                    <a:pt x="1635" y="50170"/>
                    <a:pt x="1935" y="49169"/>
                    <a:pt x="2236" y="48168"/>
                  </a:cubicBezTo>
                  <a:cubicBezTo>
                    <a:pt x="2503" y="47168"/>
                    <a:pt x="2836" y="46134"/>
                    <a:pt x="2936" y="45100"/>
                  </a:cubicBezTo>
                  <a:cubicBezTo>
                    <a:pt x="3036" y="44032"/>
                    <a:pt x="2869" y="42998"/>
                    <a:pt x="2769" y="41931"/>
                  </a:cubicBezTo>
                  <a:cubicBezTo>
                    <a:pt x="2669" y="40897"/>
                    <a:pt x="2636" y="39863"/>
                    <a:pt x="2903" y="38862"/>
                  </a:cubicBezTo>
                  <a:cubicBezTo>
                    <a:pt x="3136" y="37861"/>
                    <a:pt x="3403" y="36827"/>
                    <a:pt x="3537" y="35760"/>
                  </a:cubicBezTo>
                  <a:cubicBezTo>
                    <a:pt x="3703" y="34692"/>
                    <a:pt x="3837" y="33625"/>
                    <a:pt x="3770" y="32557"/>
                  </a:cubicBezTo>
                  <a:cubicBezTo>
                    <a:pt x="3670" y="31523"/>
                    <a:pt x="3503" y="30456"/>
                    <a:pt x="3437" y="29455"/>
                  </a:cubicBezTo>
                  <a:cubicBezTo>
                    <a:pt x="3336" y="28421"/>
                    <a:pt x="3336" y="27387"/>
                    <a:pt x="3303" y="26353"/>
                  </a:cubicBezTo>
                  <a:cubicBezTo>
                    <a:pt x="3303" y="25319"/>
                    <a:pt x="3303" y="24285"/>
                    <a:pt x="3270" y="23251"/>
                  </a:cubicBezTo>
                  <a:cubicBezTo>
                    <a:pt x="3270" y="22217"/>
                    <a:pt x="3170" y="21182"/>
                    <a:pt x="3103" y="20115"/>
                  </a:cubicBezTo>
                  <a:cubicBezTo>
                    <a:pt x="3036" y="19081"/>
                    <a:pt x="2970" y="18014"/>
                    <a:pt x="2803" y="16979"/>
                  </a:cubicBezTo>
                  <a:cubicBezTo>
                    <a:pt x="2669" y="15945"/>
                    <a:pt x="2436" y="14911"/>
                    <a:pt x="2269" y="13911"/>
                  </a:cubicBezTo>
                  <a:cubicBezTo>
                    <a:pt x="2102" y="12776"/>
                    <a:pt x="1935" y="11676"/>
                    <a:pt x="1835" y="10575"/>
                  </a:cubicBezTo>
                  <a:cubicBezTo>
                    <a:pt x="1769" y="9474"/>
                    <a:pt x="1735" y="8407"/>
                    <a:pt x="1769" y="7306"/>
                  </a:cubicBezTo>
                  <a:cubicBezTo>
                    <a:pt x="1835" y="6138"/>
                    <a:pt x="1869" y="4938"/>
                    <a:pt x="1935" y="3737"/>
                  </a:cubicBezTo>
                  <a:cubicBezTo>
                    <a:pt x="1969" y="2536"/>
                    <a:pt x="1902" y="1235"/>
                    <a:pt x="1502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flipH="1">
              <a:off x="1155180" y="3894160"/>
              <a:ext cx="145523" cy="1217360"/>
            </a:xfrm>
            <a:custGeom>
              <a:rect b="b" l="l" r="r" t="t"/>
              <a:pathLst>
                <a:path extrusionOk="0" h="28752" w="3437">
                  <a:moveTo>
                    <a:pt x="2569" y="1"/>
                  </a:moveTo>
                  <a:lnTo>
                    <a:pt x="2569" y="1"/>
                  </a:lnTo>
                  <a:cubicBezTo>
                    <a:pt x="2603" y="468"/>
                    <a:pt x="2703" y="935"/>
                    <a:pt x="2770" y="1368"/>
                  </a:cubicBezTo>
                  <a:cubicBezTo>
                    <a:pt x="2836" y="1835"/>
                    <a:pt x="2870" y="2302"/>
                    <a:pt x="2903" y="2736"/>
                  </a:cubicBezTo>
                  <a:cubicBezTo>
                    <a:pt x="2936" y="3236"/>
                    <a:pt x="3036" y="3737"/>
                    <a:pt x="3003" y="4204"/>
                  </a:cubicBezTo>
                  <a:cubicBezTo>
                    <a:pt x="3003" y="4704"/>
                    <a:pt x="2836" y="5171"/>
                    <a:pt x="2803" y="5671"/>
                  </a:cubicBezTo>
                  <a:cubicBezTo>
                    <a:pt x="2736" y="6138"/>
                    <a:pt x="2703" y="6572"/>
                    <a:pt x="2636" y="7039"/>
                  </a:cubicBezTo>
                  <a:cubicBezTo>
                    <a:pt x="2536" y="7473"/>
                    <a:pt x="2469" y="7906"/>
                    <a:pt x="2403" y="8373"/>
                  </a:cubicBezTo>
                  <a:cubicBezTo>
                    <a:pt x="2303" y="8840"/>
                    <a:pt x="2102" y="9274"/>
                    <a:pt x="2036" y="9741"/>
                  </a:cubicBezTo>
                  <a:cubicBezTo>
                    <a:pt x="1936" y="10208"/>
                    <a:pt x="1836" y="10675"/>
                    <a:pt x="1735" y="11109"/>
                  </a:cubicBezTo>
                  <a:cubicBezTo>
                    <a:pt x="1602" y="11576"/>
                    <a:pt x="1569" y="12043"/>
                    <a:pt x="1435" y="12476"/>
                  </a:cubicBezTo>
                  <a:cubicBezTo>
                    <a:pt x="1302" y="12943"/>
                    <a:pt x="1268" y="13410"/>
                    <a:pt x="1135" y="13877"/>
                  </a:cubicBezTo>
                  <a:cubicBezTo>
                    <a:pt x="1035" y="14344"/>
                    <a:pt x="902" y="14811"/>
                    <a:pt x="801" y="15278"/>
                  </a:cubicBezTo>
                  <a:cubicBezTo>
                    <a:pt x="735" y="15745"/>
                    <a:pt x="701" y="16246"/>
                    <a:pt x="635" y="16713"/>
                  </a:cubicBezTo>
                  <a:cubicBezTo>
                    <a:pt x="568" y="17180"/>
                    <a:pt x="601" y="17680"/>
                    <a:pt x="535" y="18147"/>
                  </a:cubicBezTo>
                  <a:cubicBezTo>
                    <a:pt x="501" y="18614"/>
                    <a:pt x="368" y="19081"/>
                    <a:pt x="334" y="19548"/>
                  </a:cubicBezTo>
                  <a:cubicBezTo>
                    <a:pt x="301" y="20015"/>
                    <a:pt x="401" y="20515"/>
                    <a:pt x="368" y="20982"/>
                  </a:cubicBezTo>
                  <a:cubicBezTo>
                    <a:pt x="334" y="21449"/>
                    <a:pt x="134" y="21916"/>
                    <a:pt x="101" y="22383"/>
                  </a:cubicBezTo>
                  <a:cubicBezTo>
                    <a:pt x="101" y="22784"/>
                    <a:pt x="101" y="23217"/>
                    <a:pt x="68" y="23651"/>
                  </a:cubicBezTo>
                  <a:cubicBezTo>
                    <a:pt x="68" y="24051"/>
                    <a:pt x="1" y="24485"/>
                    <a:pt x="1" y="24885"/>
                  </a:cubicBezTo>
                  <a:cubicBezTo>
                    <a:pt x="1" y="25319"/>
                    <a:pt x="68" y="25752"/>
                    <a:pt x="68" y="26153"/>
                  </a:cubicBezTo>
                  <a:cubicBezTo>
                    <a:pt x="68" y="26586"/>
                    <a:pt x="1" y="26987"/>
                    <a:pt x="1" y="27420"/>
                  </a:cubicBezTo>
                  <a:cubicBezTo>
                    <a:pt x="1" y="27854"/>
                    <a:pt x="34" y="28254"/>
                    <a:pt x="34" y="28688"/>
                  </a:cubicBezTo>
                  <a:cubicBezTo>
                    <a:pt x="34" y="28724"/>
                    <a:pt x="115" y="28751"/>
                    <a:pt x="187" y="28751"/>
                  </a:cubicBezTo>
                  <a:cubicBezTo>
                    <a:pt x="247" y="28751"/>
                    <a:pt x="301" y="28733"/>
                    <a:pt x="301" y="28688"/>
                  </a:cubicBezTo>
                  <a:cubicBezTo>
                    <a:pt x="401" y="28254"/>
                    <a:pt x="401" y="27787"/>
                    <a:pt x="435" y="27320"/>
                  </a:cubicBezTo>
                  <a:cubicBezTo>
                    <a:pt x="501" y="26853"/>
                    <a:pt x="435" y="26386"/>
                    <a:pt x="468" y="25919"/>
                  </a:cubicBezTo>
                  <a:cubicBezTo>
                    <a:pt x="501" y="25452"/>
                    <a:pt x="601" y="24985"/>
                    <a:pt x="635" y="24552"/>
                  </a:cubicBezTo>
                  <a:cubicBezTo>
                    <a:pt x="668" y="24085"/>
                    <a:pt x="668" y="23618"/>
                    <a:pt x="735" y="23151"/>
                  </a:cubicBezTo>
                  <a:cubicBezTo>
                    <a:pt x="768" y="22684"/>
                    <a:pt x="801" y="22217"/>
                    <a:pt x="868" y="21716"/>
                  </a:cubicBezTo>
                  <a:cubicBezTo>
                    <a:pt x="902" y="21249"/>
                    <a:pt x="1035" y="20782"/>
                    <a:pt x="1068" y="20315"/>
                  </a:cubicBezTo>
                  <a:cubicBezTo>
                    <a:pt x="1135" y="19848"/>
                    <a:pt x="1135" y="19381"/>
                    <a:pt x="1202" y="18914"/>
                  </a:cubicBezTo>
                  <a:cubicBezTo>
                    <a:pt x="1268" y="18414"/>
                    <a:pt x="1369" y="17947"/>
                    <a:pt x="1435" y="17480"/>
                  </a:cubicBezTo>
                  <a:cubicBezTo>
                    <a:pt x="1502" y="17046"/>
                    <a:pt x="1502" y="16546"/>
                    <a:pt x="1602" y="16079"/>
                  </a:cubicBezTo>
                  <a:cubicBezTo>
                    <a:pt x="1702" y="15645"/>
                    <a:pt x="1969" y="15212"/>
                    <a:pt x="2102" y="14778"/>
                  </a:cubicBezTo>
                  <a:cubicBezTo>
                    <a:pt x="2236" y="14311"/>
                    <a:pt x="2336" y="13877"/>
                    <a:pt x="2469" y="13410"/>
                  </a:cubicBezTo>
                  <a:cubicBezTo>
                    <a:pt x="2603" y="12943"/>
                    <a:pt x="2736" y="12510"/>
                    <a:pt x="2870" y="12043"/>
                  </a:cubicBezTo>
                  <a:cubicBezTo>
                    <a:pt x="3003" y="11576"/>
                    <a:pt x="3103" y="11109"/>
                    <a:pt x="3170" y="10642"/>
                  </a:cubicBezTo>
                  <a:cubicBezTo>
                    <a:pt x="3237" y="10141"/>
                    <a:pt x="3237" y="9674"/>
                    <a:pt x="3270" y="9207"/>
                  </a:cubicBezTo>
                  <a:cubicBezTo>
                    <a:pt x="3303" y="8707"/>
                    <a:pt x="3370" y="8240"/>
                    <a:pt x="3370" y="7773"/>
                  </a:cubicBezTo>
                  <a:cubicBezTo>
                    <a:pt x="3403" y="7273"/>
                    <a:pt x="3370" y="6806"/>
                    <a:pt x="3403" y="6339"/>
                  </a:cubicBezTo>
                  <a:cubicBezTo>
                    <a:pt x="3403" y="5805"/>
                    <a:pt x="3437" y="5271"/>
                    <a:pt x="3437" y="4737"/>
                  </a:cubicBezTo>
                  <a:cubicBezTo>
                    <a:pt x="3437" y="4237"/>
                    <a:pt x="3370" y="3703"/>
                    <a:pt x="3303" y="3203"/>
                  </a:cubicBezTo>
                  <a:cubicBezTo>
                    <a:pt x="3203" y="2636"/>
                    <a:pt x="3003" y="2136"/>
                    <a:pt x="2870" y="1602"/>
                  </a:cubicBezTo>
                  <a:cubicBezTo>
                    <a:pt x="2770" y="1068"/>
                    <a:pt x="2669" y="534"/>
                    <a:pt x="2569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flipH="1">
              <a:off x="924976" y="4316457"/>
              <a:ext cx="271188" cy="117875"/>
            </a:xfrm>
            <a:custGeom>
              <a:rect b="b" l="l" r="r" t="t"/>
              <a:pathLst>
                <a:path extrusionOk="0" h="2784" w="6405">
                  <a:moveTo>
                    <a:pt x="6405" y="0"/>
                  </a:moveTo>
                  <a:lnTo>
                    <a:pt x="6405" y="0"/>
                  </a:lnTo>
                  <a:cubicBezTo>
                    <a:pt x="6305" y="34"/>
                    <a:pt x="6238" y="101"/>
                    <a:pt x="6138" y="201"/>
                  </a:cubicBezTo>
                  <a:cubicBezTo>
                    <a:pt x="6071" y="267"/>
                    <a:pt x="5971" y="334"/>
                    <a:pt x="5871" y="367"/>
                  </a:cubicBezTo>
                  <a:cubicBezTo>
                    <a:pt x="5738" y="434"/>
                    <a:pt x="5704" y="534"/>
                    <a:pt x="5571" y="568"/>
                  </a:cubicBezTo>
                  <a:cubicBezTo>
                    <a:pt x="5544" y="574"/>
                    <a:pt x="5515" y="577"/>
                    <a:pt x="5484" y="577"/>
                  </a:cubicBezTo>
                  <a:cubicBezTo>
                    <a:pt x="5359" y="577"/>
                    <a:pt x="5204" y="534"/>
                    <a:pt x="5071" y="534"/>
                  </a:cubicBezTo>
                  <a:cubicBezTo>
                    <a:pt x="4964" y="534"/>
                    <a:pt x="4878" y="577"/>
                    <a:pt x="4780" y="577"/>
                  </a:cubicBezTo>
                  <a:cubicBezTo>
                    <a:pt x="4756" y="577"/>
                    <a:pt x="4730" y="574"/>
                    <a:pt x="4704" y="568"/>
                  </a:cubicBezTo>
                  <a:cubicBezTo>
                    <a:pt x="4570" y="568"/>
                    <a:pt x="4437" y="601"/>
                    <a:pt x="4303" y="634"/>
                  </a:cubicBezTo>
                  <a:cubicBezTo>
                    <a:pt x="4223" y="634"/>
                    <a:pt x="4079" y="592"/>
                    <a:pt x="3956" y="592"/>
                  </a:cubicBezTo>
                  <a:cubicBezTo>
                    <a:pt x="3926" y="592"/>
                    <a:pt x="3896" y="594"/>
                    <a:pt x="3870" y="601"/>
                  </a:cubicBezTo>
                  <a:cubicBezTo>
                    <a:pt x="3770" y="668"/>
                    <a:pt x="3670" y="701"/>
                    <a:pt x="3570" y="734"/>
                  </a:cubicBezTo>
                  <a:cubicBezTo>
                    <a:pt x="3469" y="768"/>
                    <a:pt x="3403" y="868"/>
                    <a:pt x="3303" y="934"/>
                  </a:cubicBezTo>
                  <a:cubicBezTo>
                    <a:pt x="3203" y="968"/>
                    <a:pt x="3136" y="1068"/>
                    <a:pt x="3036" y="1101"/>
                  </a:cubicBezTo>
                  <a:cubicBezTo>
                    <a:pt x="2936" y="1168"/>
                    <a:pt x="2802" y="1168"/>
                    <a:pt x="2702" y="1235"/>
                  </a:cubicBezTo>
                  <a:cubicBezTo>
                    <a:pt x="2636" y="1268"/>
                    <a:pt x="2535" y="1335"/>
                    <a:pt x="2435" y="1401"/>
                  </a:cubicBezTo>
                  <a:cubicBezTo>
                    <a:pt x="2335" y="1435"/>
                    <a:pt x="2269" y="1535"/>
                    <a:pt x="2169" y="1602"/>
                  </a:cubicBezTo>
                  <a:cubicBezTo>
                    <a:pt x="2153" y="1609"/>
                    <a:pt x="2133" y="1612"/>
                    <a:pt x="2110" y="1612"/>
                  </a:cubicBezTo>
                  <a:cubicBezTo>
                    <a:pt x="2068" y="1612"/>
                    <a:pt x="2016" y="1604"/>
                    <a:pt x="1965" y="1604"/>
                  </a:cubicBezTo>
                  <a:cubicBezTo>
                    <a:pt x="1918" y="1604"/>
                    <a:pt x="1872" y="1610"/>
                    <a:pt x="1835" y="1635"/>
                  </a:cubicBezTo>
                  <a:cubicBezTo>
                    <a:pt x="1768" y="1668"/>
                    <a:pt x="1702" y="1802"/>
                    <a:pt x="1601" y="1868"/>
                  </a:cubicBezTo>
                  <a:cubicBezTo>
                    <a:pt x="1587" y="1873"/>
                    <a:pt x="1571" y="1875"/>
                    <a:pt x="1556" y="1875"/>
                  </a:cubicBezTo>
                  <a:cubicBezTo>
                    <a:pt x="1479" y="1875"/>
                    <a:pt x="1390" y="1828"/>
                    <a:pt x="1314" y="1828"/>
                  </a:cubicBezTo>
                  <a:cubicBezTo>
                    <a:pt x="1298" y="1828"/>
                    <a:pt x="1283" y="1830"/>
                    <a:pt x="1268" y="1835"/>
                  </a:cubicBezTo>
                  <a:cubicBezTo>
                    <a:pt x="1168" y="1868"/>
                    <a:pt x="1101" y="1935"/>
                    <a:pt x="1034" y="1969"/>
                  </a:cubicBezTo>
                  <a:cubicBezTo>
                    <a:pt x="934" y="2002"/>
                    <a:pt x="834" y="2002"/>
                    <a:pt x="768" y="2035"/>
                  </a:cubicBezTo>
                  <a:cubicBezTo>
                    <a:pt x="667" y="2102"/>
                    <a:pt x="601" y="2202"/>
                    <a:pt x="534" y="2235"/>
                  </a:cubicBezTo>
                  <a:cubicBezTo>
                    <a:pt x="434" y="2302"/>
                    <a:pt x="367" y="2302"/>
                    <a:pt x="267" y="2335"/>
                  </a:cubicBezTo>
                  <a:cubicBezTo>
                    <a:pt x="200" y="2369"/>
                    <a:pt x="100" y="2436"/>
                    <a:pt x="0" y="2469"/>
                  </a:cubicBezTo>
                  <a:cubicBezTo>
                    <a:pt x="0" y="2502"/>
                    <a:pt x="34" y="2769"/>
                    <a:pt x="67" y="2769"/>
                  </a:cubicBezTo>
                  <a:cubicBezTo>
                    <a:pt x="100" y="2780"/>
                    <a:pt x="134" y="2784"/>
                    <a:pt x="167" y="2784"/>
                  </a:cubicBezTo>
                  <a:cubicBezTo>
                    <a:pt x="234" y="2784"/>
                    <a:pt x="301" y="2769"/>
                    <a:pt x="367" y="2769"/>
                  </a:cubicBezTo>
                  <a:cubicBezTo>
                    <a:pt x="501" y="2769"/>
                    <a:pt x="567" y="2669"/>
                    <a:pt x="667" y="2636"/>
                  </a:cubicBezTo>
                  <a:cubicBezTo>
                    <a:pt x="734" y="2619"/>
                    <a:pt x="793" y="2619"/>
                    <a:pt x="851" y="2619"/>
                  </a:cubicBezTo>
                  <a:cubicBezTo>
                    <a:pt x="909" y="2619"/>
                    <a:pt x="968" y="2619"/>
                    <a:pt x="1034" y="2602"/>
                  </a:cubicBezTo>
                  <a:cubicBezTo>
                    <a:pt x="1134" y="2569"/>
                    <a:pt x="1235" y="2536"/>
                    <a:pt x="1335" y="2502"/>
                  </a:cubicBezTo>
                  <a:cubicBezTo>
                    <a:pt x="1435" y="2502"/>
                    <a:pt x="1568" y="2469"/>
                    <a:pt x="1668" y="2436"/>
                  </a:cubicBezTo>
                  <a:cubicBezTo>
                    <a:pt x="1702" y="2424"/>
                    <a:pt x="1739" y="2421"/>
                    <a:pt x="1778" y="2421"/>
                  </a:cubicBezTo>
                  <a:cubicBezTo>
                    <a:pt x="1857" y="2421"/>
                    <a:pt x="1946" y="2436"/>
                    <a:pt x="2035" y="2436"/>
                  </a:cubicBezTo>
                  <a:cubicBezTo>
                    <a:pt x="2135" y="2402"/>
                    <a:pt x="2235" y="2335"/>
                    <a:pt x="2369" y="2302"/>
                  </a:cubicBezTo>
                  <a:cubicBezTo>
                    <a:pt x="2469" y="2269"/>
                    <a:pt x="2602" y="2269"/>
                    <a:pt x="2736" y="2269"/>
                  </a:cubicBezTo>
                  <a:cubicBezTo>
                    <a:pt x="2836" y="2235"/>
                    <a:pt x="2902" y="2135"/>
                    <a:pt x="3036" y="2102"/>
                  </a:cubicBezTo>
                  <a:cubicBezTo>
                    <a:pt x="3051" y="2098"/>
                    <a:pt x="3067" y="2097"/>
                    <a:pt x="3083" y="2097"/>
                  </a:cubicBezTo>
                  <a:cubicBezTo>
                    <a:pt x="3197" y="2097"/>
                    <a:pt x="3342" y="2174"/>
                    <a:pt x="3455" y="2174"/>
                  </a:cubicBezTo>
                  <a:cubicBezTo>
                    <a:pt x="3472" y="2174"/>
                    <a:pt x="3488" y="2172"/>
                    <a:pt x="3503" y="2169"/>
                  </a:cubicBezTo>
                  <a:cubicBezTo>
                    <a:pt x="3603" y="2135"/>
                    <a:pt x="3703" y="2069"/>
                    <a:pt x="3836" y="2035"/>
                  </a:cubicBezTo>
                  <a:cubicBezTo>
                    <a:pt x="3936" y="2002"/>
                    <a:pt x="4070" y="1969"/>
                    <a:pt x="4203" y="1935"/>
                  </a:cubicBezTo>
                  <a:cubicBezTo>
                    <a:pt x="4303" y="1902"/>
                    <a:pt x="4403" y="1835"/>
                    <a:pt x="4504" y="1735"/>
                  </a:cubicBezTo>
                  <a:cubicBezTo>
                    <a:pt x="4570" y="1668"/>
                    <a:pt x="4637" y="1568"/>
                    <a:pt x="4737" y="1502"/>
                  </a:cubicBezTo>
                  <a:cubicBezTo>
                    <a:pt x="4804" y="1401"/>
                    <a:pt x="4937" y="1368"/>
                    <a:pt x="5037" y="1301"/>
                  </a:cubicBezTo>
                  <a:cubicBezTo>
                    <a:pt x="5137" y="1235"/>
                    <a:pt x="5204" y="1135"/>
                    <a:pt x="5304" y="1101"/>
                  </a:cubicBezTo>
                  <a:cubicBezTo>
                    <a:pt x="5438" y="1068"/>
                    <a:pt x="5571" y="1035"/>
                    <a:pt x="5704" y="968"/>
                  </a:cubicBezTo>
                  <a:cubicBezTo>
                    <a:pt x="5804" y="901"/>
                    <a:pt x="5905" y="834"/>
                    <a:pt x="6005" y="734"/>
                  </a:cubicBezTo>
                  <a:cubicBezTo>
                    <a:pt x="6071" y="634"/>
                    <a:pt x="6071" y="434"/>
                    <a:pt x="6138" y="301"/>
                  </a:cubicBezTo>
                  <a:cubicBezTo>
                    <a:pt x="6238" y="201"/>
                    <a:pt x="6305" y="67"/>
                    <a:pt x="6405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flipH="1">
              <a:off x="1304894" y="1979049"/>
              <a:ext cx="90438" cy="670412"/>
            </a:xfrm>
            <a:custGeom>
              <a:rect b="b" l="l" r="r" t="t"/>
              <a:pathLst>
                <a:path extrusionOk="0" h="15834" w="2136">
                  <a:moveTo>
                    <a:pt x="1569" y="0"/>
                  </a:moveTo>
                  <a:cubicBezTo>
                    <a:pt x="1569" y="267"/>
                    <a:pt x="1635" y="501"/>
                    <a:pt x="1669" y="767"/>
                  </a:cubicBezTo>
                  <a:cubicBezTo>
                    <a:pt x="1702" y="1001"/>
                    <a:pt x="1702" y="1268"/>
                    <a:pt x="1702" y="1535"/>
                  </a:cubicBezTo>
                  <a:cubicBezTo>
                    <a:pt x="1702" y="1802"/>
                    <a:pt x="1769" y="2068"/>
                    <a:pt x="1736" y="2335"/>
                  </a:cubicBezTo>
                  <a:cubicBezTo>
                    <a:pt x="1669" y="2602"/>
                    <a:pt x="1502" y="2869"/>
                    <a:pt x="1435" y="3136"/>
                  </a:cubicBezTo>
                  <a:cubicBezTo>
                    <a:pt x="1335" y="3403"/>
                    <a:pt x="1302" y="3636"/>
                    <a:pt x="1235" y="3870"/>
                  </a:cubicBezTo>
                  <a:cubicBezTo>
                    <a:pt x="1135" y="4137"/>
                    <a:pt x="1068" y="4370"/>
                    <a:pt x="1002" y="4604"/>
                  </a:cubicBezTo>
                  <a:cubicBezTo>
                    <a:pt x="935" y="4870"/>
                    <a:pt x="735" y="5137"/>
                    <a:pt x="701" y="5371"/>
                  </a:cubicBezTo>
                  <a:cubicBezTo>
                    <a:pt x="668" y="5638"/>
                    <a:pt x="635" y="5905"/>
                    <a:pt x="601" y="6171"/>
                  </a:cubicBezTo>
                  <a:cubicBezTo>
                    <a:pt x="535" y="6405"/>
                    <a:pt x="568" y="6672"/>
                    <a:pt x="535" y="6905"/>
                  </a:cubicBezTo>
                  <a:cubicBezTo>
                    <a:pt x="501" y="7172"/>
                    <a:pt x="535" y="7439"/>
                    <a:pt x="501" y="7672"/>
                  </a:cubicBezTo>
                  <a:cubicBezTo>
                    <a:pt x="468" y="7939"/>
                    <a:pt x="401" y="8173"/>
                    <a:pt x="368" y="8440"/>
                  </a:cubicBezTo>
                  <a:cubicBezTo>
                    <a:pt x="335" y="8707"/>
                    <a:pt x="335" y="8940"/>
                    <a:pt x="301" y="9207"/>
                  </a:cubicBezTo>
                  <a:cubicBezTo>
                    <a:pt x="301" y="9474"/>
                    <a:pt x="335" y="9741"/>
                    <a:pt x="301" y="9974"/>
                  </a:cubicBezTo>
                  <a:cubicBezTo>
                    <a:pt x="268" y="10241"/>
                    <a:pt x="134" y="10474"/>
                    <a:pt x="134" y="10741"/>
                  </a:cubicBezTo>
                  <a:cubicBezTo>
                    <a:pt x="101" y="11008"/>
                    <a:pt x="201" y="11275"/>
                    <a:pt x="201" y="11542"/>
                  </a:cubicBezTo>
                  <a:cubicBezTo>
                    <a:pt x="168" y="11775"/>
                    <a:pt x="1" y="12042"/>
                    <a:pt x="1" y="12309"/>
                  </a:cubicBezTo>
                  <a:cubicBezTo>
                    <a:pt x="1" y="12543"/>
                    <a:pt x="1" y="12776"/>
                    <a:pt x="34" y="13010"/>
                  </a:cubicBezTo>
                  <a:cubicBezTo>
                    <a:pt x="34" y="13243"/>
                    <a:pt x="1" y="13477"/>
                    <a:pt x="1" y="13710"/>
                  </a:cubicBezTo>
                  <a:cubicBezTo>
                    <a:pt x="34" y="13944"/>
                    <a:pt x="134" y="14177"/>
                    <a:pt x="134" y="14411"/>
                  </a:cubicBezTo>
                  <a:cubicBezTo>
                    <a:pt x="168" y="14644"/>
                    <a:pt x="168" y="14878"/>
                    <a:pt x="201" y="15111"/>
                  </a:cubicBezTo>
                  <a:cubicBezTo>
                    <a:pt x="234" y="15345"/>
                    <a:pt x="301" y="15578"/>
                    <a:pt x="301" y="15812"/>
                  </a:cubicBezTo>
                  <a:cubicBezTo>
                    <a:pt x="315" y="15825"/>
                    <a:pt x="369" y="15834"/>
                    <a:pt x="427" y="15834"/>
                  </a:cubicBezTo>
                  <a:cubicBezTo>
                    <a:pt x="510" y="15834"/>
                    <a:pt x="601" y="15817"/>
                    <a:pt x="601" y="15778"/>
                  </a:cubicBezTo>
                  <a:cubicBezTo>
                    <a:pt x="635" y="15545"/>
                    <a:pt x="601" y="15278"/>
                    <a:pt x="601" y="15011"/>
                  </a:cubicBezTo>
                  <a:cubicBezTo>
                    <a:pt x="601" y="14778"/>
                    <a:pt x="535" y="14511"/>
                    <a:pt x="535" y="14277"/>
                  </a:cubicBezTo>
                  <a:cubicBezTo>
                    <a:pt x="535" y="14010"/>
                    <a:pt x="601" y="13743"/>
                    <a:pt x="601" y="13510"/>
                  </a:cubicBezTo>
                  <a:cubicBezTo>
                    <a:pt x="601" y="13243"/>
                    <a:pt x="601" y="12976"/>
                    <a:pt x="635" y="12743"/>
                  </a:cubicBezTo>
                  <a:cubicBezTo>
                    <a:pt x="668" y="12476"/>
                    <a:pt x="701" y="12209"/>
                    <a:pt x="735" y="11976"/>
                  </a:cubicBezTo>
                  <a:cubicBezTo>
                    <a:pt x="768" y="11709"/>
                    <a:pt x="868" y="11442"/>
                    <a:pt x="902" y="11208"/>
                  </a:cubicBezTo>
                  <a:cubicBezTo>
                    <a:pt x="935" y="10941"/>
                    <a:pt x="935" y="10675"/>
                    <a:pt x="1002" y="10408"/>
                  </a:cubicBezTo>
                  <a:cubicBezTo>
                    <a:pt x="1035" y="10174"/>
                    <a:pt x="1102" y="9907"/>
                    <a:pt x="1168" y="9674"/>
                  </a:cubicBezTo>
                  <a:cubicBezTo>
                    <a:pt x="1235" y="9407"/>
                    <a:pt x="1168" y="9140"/>
                    <a:pt x="1235" y="8873"/>
                  </a:cubicBezTo>
                  <a:cubicBezTo>
                    <a:pt x="1302" y="8640"/>
                    <a:pt x="1535" y="8406"/>
                    <a:pt x="1602" y="8139"/>
                  </a:cubicBezTo>
                  <a:cubicBezTo>
                    <a:pt x="1669" y="7906"/>
                    <a:pt x="1669" y="7639"/>
                    <a:pt x="1736" y="7372"/>
                  </a:cubicBezTo>
                  <a:cubicBezTo>
                    <a:pt x="1802" y="7139"/>
                    <a:pt x="1836" y="6872"/>
                    <a:pt x="1902" y="6605"/>
                  </a:cubicBezTo>
                  <a:cubicBezTo>
                    <a:pt x="1936" y="6372"/>
                    <a:pt x="1936" y="6105"/>
                    <a:pt x="1969" y="5838"/>
                  </a:cubicBezTo>
                  <a:cubicBezTo>
                    <a:pt x="1969" y="5571"/>
                    <a:pt x="1936" y="5337"/>
                    <a:pt x="1936" y="5071"/>
                  </a:cubicBezTo>
                  <a:cubicBezTo>
                    <a:pt x="1936" y="4804"/>
                    <a:pt x="1969" y="4537"/>
                    <a:pt x="2002" y="4303"/>
                  </a:cubicBezTo>
                  <a:cubicBezTo>
                    <a:pt x="2002" y="4037"/>
                    <a:pt x="1969" y="3770"/>
                    <a:pt x="2002" y="3503"/>
                  </a:cubicBezTo>
                  <a:cubicBezTo>
                    <a:pt x="2036" y="3236"/>
                    <a:pt x="2102" y="2936"/>
                    <a:pt x="2102" y="2636"/>
                  </a:cubicBezTo>
                  <a:cubicBezTo>
                    <a:pt x="2136" y="2369"/>
                    <a:pt x="2136" y="2068"/>
                    <a:pt x="2069" y="1768"/>
                  </a:cubicBezTo>
                  <a:cubicBezTo>
                    <a:pt x="2002" y="1468"/>
                    <a:pt x="1869" y="1201"/>
                    <a:pt x="1769" y="901"/>
                  </a:cubicBezTo>
                  <a:cubicBezTo>
                    <a:pt x="1702" y="601"/>
                    <a:pt x="1602" y="300"/>
                    <a:pt x="1569" y="0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flipH="1">
              <a:off x="354366" y="1264481"/>
              <a:ext cx="1845601" cy="710381"/>
            </a:xfrm>
            <a:custGeom>
              <a:rect b="b" l="l" r="r" t="t"/>
              <a:pathLst>
                <a:path extrusionOk="0" h="16778" w="4359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>
              <a:off x="354366" y="1264481"/>
              <a:ext cx="1845601" cy="710381"/>
            </a:xfrm>
            <a:custGeom>
              <a:rect b="b" l="l" r="r" t="t"/>
              <a:pathLst>
                <a:path extrusionOk="0" h="16778" w="4359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 flipH="1">
              <a:off x="422152" y="1205375"/>
              <a:ext cx="1724551" cy="674857"/>
            </a:xfrm>
            <a:custGeom>
              <a:rect b="b" l="l" r="r" t="t"/>
              <a:pathLst>
                <a:path extrusionOk="0" h="15939" w="40731">
                  <a:moveTo>
                    <a:pt x="17463" y="0"/>
                  </a:moveTo>
                  <a:cubicBezTo>
                    <a:pt x="16953" y="0"/>
                    <a:pt x="16446" y="145"/>
                    <a:pt x="16012" y="427"/>
                  </a:cubicBezTo>
                  <a:cubicBezTo>
                    <a:pt x="15512" y="761"/>
                    <a:pt x="15112" y="1395"/>
                    <a:pt x="15212" y="1995"/>
                  </a:cubicBezTo>
                  <a:cubicBezTo>
                    <a:pt x="15279" y="2262"/>
                    <a:pt x="15445" y="2529"/>
                    <a:pt x="15412" y="2829"/>
                  </a:cubicBezTo>
                  <a:cubicBezTo>
                    <a:pt x="15412" y="3196"/>
                    <a:pt x="15078" y="3496"/>
                    <a:pt x="14745" y="3629"/>
                  </a:cubicBezTo>
                  <a:cubicBezTo>
                    <a:pt x="14272" y="3862"/>
                    <a:pt x="13786" y="3954"/>
                    <a:pt x="13292" y="3954"/>
                  </a:cubicBezTo>
                  <a:cubicBezTo>
                    <a:pt x="11725" y="3954"/>
                    <a:pt x="10071" y="3033"/>
                    <a:pt x="8474" y="2729"/>
                  </a:cubicBezTo>
                  <a:cubicBezTo>
                    <a:pt x="8100" y="2663"/>
                    <a:pt x="7722" y="2630"/>
                    <a:pt x="7345" y="2630"/>
                  </a:cubicBezTo>
                  <a:cubicBezTo>
                    <a:pt x="5632" y="2630"/>
                    <a:pt x="3927" y="3300"/>
                    <a:pt x="2670" y="4530"/>
                  </a:cubicBezTo>
                  <a:cubicBezTo>
                    <a:pt x="2767" y="4664"/>
                    <a:pt x="2901" y="4763"/>
                    <a:pt x="3048" y="4822"/>
                  </a:cubicBezTo>
                  <a:lnTo>
                    <a:pt x="3048" y="4822"/>
                  </a:lnTo>
                  <a:cubicBezTo>
                    <a:pt x="2196" y="5090"/>
                    <a:pt x="1476" y="5974"/>
                    <a:pt x="935" y="6798"/>
                  </a:cubicBezTo>
                  <a:cubicBezTo>
                    <a:pt x="468" y="7466"/>
                    <a:pt x="1" y="8199"/>
                    <a:pt x="34" y="9000"/>
                  </a:cubicBezTo>
                  <a:cubicBezTo>
                    <a:pt x="88" y="9677"/>
                    <a:pt x="648" y="10310"/>
                    <a:pt x="1232" y="10310"/>
                  </a:cubicBezTo>
                  <a:cubicBezTo>
                    <a:pt x="1367" y="10310"/>
                    <a:pt x="1504" y="10276"/>
                    <a:pt x="1635" y="10201"/>
                  </a:cubicBezTo>
                  <a:cubicBezTo>
                    <a:pt x="2052" y="9951"/>
                    <a:pt x="2446" y="9354"/>
                    <a:pt x="2835" y="9354"/>
                  </a:cubicBezTo>
                  <a:cubicBezTo>
                    <a:pt x="2914" y="9354"/>
                    <a:pt x="2992" y="9378"/>
                    <a:pt x="3070" y="9434"/>
                  </a:cubicBezTo>
                  <a:cubicBezTo>
                    <a:pt x="3237" y="9600"/>
                    <a:pt x="3270" y="9867"/>
                    <a:pt x="3370" y="10101"/>
                  </a:cubicBezTo>
                  <a:cubicBezTo>
                    <a:pt x="3592" y="10671"/>
                    <a:pt x="4205" y="10971"/>
                    <a:pt x="4780" y="10971"/>
                  </a:cubicBezTo>
                  <a:cubicBezTo>
                    <a:pt x="4811" y="10971"/>
                    <a:pt x="4841" y="10970"/>
                    <a:pt x="4871" y="10968"/>
                  </a:cubicBezTo>
                  <a:cubicBezTo>
                    <a:pt x="5472" y="10935"/>
                    <a:pt x="6039" y="10634"/>
                    <a:pt x="6606" y="10368"/>
                  </a:cubicBezTo>
                  <a:cubicBezTo>
                    <a:pt x="6761" y="10290"/>
                    <a:pt x="6916" y="10213"/>
                    <a:pt x="7071" y="10213"/>
                  </a:cubicBezTo>
                  <a:cubicBezTo>
                    <a:pt x="7116" y="10213"/>
                    <a:pt x="7161" y="10219"/>
                    <a:pt x="7206" y="10234"/>
                  </a:cubicBezTo>
                  <a:cubicBezTo>
                    <a:pt x="7573" y="10368"/>
                    <a:pt x="7640" y="10868"/>
                    <a:pt x="7640" y="11268"/>
                  </a:cubicBezTo>
                  <a:cubicBezTo>
                    <a:pt x="7673" y="12369"/>
                    <a:pt x="7940" y="13637"/>
                    <a:pt x="8874" y="14204"/>
                  </a:cubicBezTo>
                  <a:cubicBezTo>
                    <a:pt x="9228" y="14411"/>
                    <a:pt x="9608" y="14494"/>
                    <a:pt x="9999" y="14494"/>
                  </a:cubicBezTo>
                  <a:cubicBezTo>
                    <a:pt x="10677" y="14494"/>
                    <a:pt x="11387" y="14245"/>
                    <a:pt x="12043" y="13970"/>
                  </a:cubicBezTo>
                  <a:cubicBezTo>
                    <a:pt x="12710" y="13703"/>
                    <a:pt x="13477" y="13303"/>
                    <a:pt x="13511" y="12569"/>
                  </a:cubicBezTo>
                  <a:cubicBezTo>
                    <a:pt x="13577" y="11802"/>
                    <a:pt x="12743" y="11168"/>
                    <a:pt x="12877" y="10401"/>
                  </a:cubicBezTo>
                  <a:cubicBezTo>
                    <a:pt x="12972" y="9735"/>
                    <a:pt x="13700" y="9431"/>
                    <a:pt x="14344" y="9431"/>
                  </a:cubicBezTo>
                  <a:cubicBezTo>
                    <a:pt x="14378" y="9431"/>
                    <a:pt x="14411" y="9432"/>
                    <a:pt x="14445" y="9434"/>
                  </a:cubicBezTo>
                  <a:cubicBezTo>
                    <a:pt x="15946" y="9467"/>
                    <a:pt x="17347" y="10601"/>
                    <a:pt x="17780" y="12102"/>
                  </a:cubicBezTo>
                  <a:cubicBezTo>
                    <a:pt x="18014" y="12903"/>
                    <a:pt x="18014" y="13770"/>
                    <a:pt x="18381" y="14537"/>
                  </a:cubicBezTo>
                  <a:cubicBezTo>
                    <a:pt x="18848" y="15405"/>
                    <a:pt x="19848" y="15905"/>
                    <a:pt x="20782" y="15938"/>
                  </a:cubicBezTo>
                  <a:cubicBezTo>
                    <a:pt x="21750" y="15938"/>
                    <a:pt x="22684" y="15505"/>
                    <a:pt x="23451" y="14904"/>
                  </a:cubicBezTo>
                  <a:cubicBezTo>
                    <a:pt x="23833" y="14624"/>
                    <a:pt x="24157" y="14032"/>
                    <a:pt x="24036" y="13649"/>
                  </a:cubicBezTo>
                  <a:lnTo>
                    <a:pt x="24036" y="13649"/>
                  </a:lnTo>
                  <a:cubicBezTo>
                    <a:pt x="24577" y="14177"/>
                    <a:pt x="25310" y="14472"/>
                    <a:pt x="26046" y="14472"/>
                  </a:cubicBezTo>
                  <a:cubicBezTo>
                    <a:pt x="26329" y="14472"/>
                    <a:pt x="26613" y="14428"/>
                    <a:pt x="26887" y="14337"/>
                  </a:cubicBezTo>
                  <a:cubicBezTo>
                    <a:pt x="27954" y="14004"/>
                    <a:pt x="28822" y="12903"/>
                    <a:pt x="28888" y="11702"/>
                  </a:cubicBezTo>
                  <a:cubicBezTo>
                    <a:pt x="28922" y="11502"/>
                    <a:pt x="28922" y="11268"/>
                    <a:pt x="28988" y="11068"/>
                  </a:cubicBezTo>
                  <a:cubicBezTo>
                    <a:pt x="29116" y="10707"/>
                    <a:pt x="29472" y="10536"/>
                    <a:pt x="29852" y="10536"/>
                  </a:cubicBezTo>
                  <a:cubicBezTo>
                    <a:pt x="30070" y="10536"/>
                    <a:pt x="30295" y="10592"/>
                    <a:pt x="30489" y="10701"/>
                  </a:cubicBezTo>
                  <a:cubicBezTo>
                    <a:pt x="30990" y="10968"/>
                    <a:pt x="31323" y="11535"/>
                    <a:pt x="31657" y="12002"/>
                  </a:cubicBezTo>
                  <a:cubicBezTo>
                    <a:pt x="32457" y="13136"/>
                    <a:pt x="33525" y="14137"/>
                    <a:pt x="34859" y="14404"/>
                  </a:cubicBezTo>
                  <a:cubicBezTo>
                    <a:pt x="35081" y="14455"/>
                    <a:pt x="35309" y="14480"/>
                    <a:pt x="35539" y="14480"/>
                  </a:cubicBezTo>
                  <a:cubicBezTo>
                    <a:pt x="36654" y="14480"/>
                    <a:pt x="37786" y="13888"/>
                    <a:pt x="38228" y="12836"/>
                  </a:cubicBezTo>
                  <a:cubicBezTo>
                    <a:pt x="39663" y="12703"/>
                    <a:pt x="40730" y="10968"/>
                    <a:pt x="40230" y="9567"/>
                  </a:cubicBezTo>
                  <a:cubicBezTo>
                    <a:pt x="39892" y="8620"/>
                    <a:pt x="38914" y="8055"/>
                    <a:pt x="37966" y="8055"/>
                  </a:cubicBezTo>
                  <a:cubicBezTo>
                    <a:pt x="37783" y="8055"/>
                    <a:pt x="37602" y="8076"/>
                    <a:pt x="37426" y="8119"/>
                  </a:cubicBezTo>
                  <a:lnTo>
                    <a:pt x="37426" y="8119"/>
                  </a:lnTo>
                  <a:cubicBezTo>
                    <a:pt x="37558" y="7951"/>
                    <a:pt x="37653" y="7742"/>
                    <a:pt x="37695" y="7532"/>
                  </a:cubicBezTo>
                  <a:cubicBezTo>
                    <a:pt x="37761" y="7032"/>
                    <a:pt x="37628" y="6532"/>
                    <a:pt x="37461" y="6031"/>
                  </a:cubicBezTo>
                  <a:cubicBezTo>
                    <a:pt x="37228" y="5364"/>
                    <a:pt x="36994" y="4630"/>
                    <a:pt x="36427" y="4163"/>
                  </a:cubicBezTo>
                  <a:cubicBezTo>
                    <a:pt x="36045" y="3845"/>
                    <a:pt x="35579" y="3716"/>
                    <a:pt x="35091" y="3716"/>
                  </a:cubicBezTo>
                  <a:cubicBezTo>
                    <a:pt x="34557" y="3716"/>
                    <a:pt x="33997" y="3870"/>
                    <a:pt x="33492" y="4096"/>
                  </a:cubicBezTo>
                  <a:cubicBezTo>
                    <a:pt x="32524" y="4497"/>
                    <a:pt x="31657" y="5131"/>
                    <a:pt x="30656" y="5297"/>
                  </a:cubicBezTo>
                  <a:cubicBezTo>
                    <a:pt x="30438" y="5344"/>
                    <a:pt x="30247" y="5364"/>
                    <a:pt x="30078" y="5364"/>
                  </a:cubicBezTo>
                  <a:cubicBezTo>
                    <a:pt x="28901" y="5364"/>
                    <a:pt x="28732" y="4388"/>
                    <a:pt x="27187" y="4330"/>
                  </a:cubicBezTo>
                  <a:cubicBezTo>
                    <a:pt x="27085" y="4296"/>
                    <a:pt x="26992" y="4281"/>
                    <a:pt x="26906" y="4281"/>
                  </a:cubicBezTo>
                  <a:cubicBezTo>
                    <a:pt x="26239" y="4281"/>
                    <a:pt x="26013" y="5201"/>
                    <a:pt x="25186" y="5231"/>
                  </a:cubicBezTo>
                  <a:cubicBezTo>
                    <a:pt x="25146" y="5232"/>
                    <a:pt x="25105" y="5233"/>
                    <a:pt x="25065" y="5233"/>
                  </a:cubicBezTo>
                  <a:cubicBezTo>
                    <a:pt x="24129" y="5233"/>
                    <a:pt x="23105" y="4858"/>
                    <a:pt x="22817" y="3963"/>
                  </a:cubicBezTo>
                  <a:cubicBezTo>
                    <a:pt x="22617" y="3329"/>
                    <a:pt x="22817" y="2529"/>
                    <a:pt x="22350" y="2062"/>
                  </a:cubicBezTo>
                  <a:cubicBezTo>
                    <a:pt x="21983" y="1695"/>
                    <a:pt x="21383" y="1795"/>
                    <a:pt x="20849" y="1695"/>
                  </a:cubicBezTo>
                  <a:cubicBezTo>
                    <a:pt x="19982" y="1495"/>
                    <a:pt x="19381" y="694"/>
                    <a:pt x="18614" y="260"/>
                  </a:cubicBezTo>
                  <a:cubicBezTo>
                    <a:pt x="18251" y="86"/>
                    <a:pt x="17857" y="0"/>
                    <a:pt x="17463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flipH="1">
              <a:off x="595872" y="1279089"/>
              <a:ext cx="1378506" cy="385040"/>
            </a:xfrm>
            <a:custGeom>
              <a:rect b="b" l="l" r="r" t="t"/>
              <a:pathLst>
                <a:path extrusionOk="0" h="9094" w="32558">
                  <a:moveTo>
                    <a:pt x="13951" y="1"/>
                  </a:moveTo>
                  <a:cubicBezTo>
                    <a:pt x="13542" y="1"/>
                    <a:pt x="13133" y="85"/>
                    <a:pt x="12776" y="254"/>
                  </a:cubicBezTo>
                  <a:cubicBezTo>
                    <a:pt x="12376" y="454"/>
                    <a:pt x="12076" y="788"/>
                    <a:pt x="12176" y="1155"/>
                  </a:cubicBezTo>
                  <a:cubicBezTo>
                    <a:pt x="12209" y="1321"/>
                    <a:pt x="12343" y="1455"/>
                    <a:pt x="12309" y="1622"/>
                  </a:cubicBezTo>
                  <a:cubicBezTo>
                    <a:pt x="12309" y="1822"/>
                    <a:pt x="12042" y="1989"/>
                    <a:pt x="11776" y="2089"/>
                  </a:cubicBezTo>
                  <a:cubicBezTo>
                    <a:pt x="11391" y="2228"/>
                    <a:pt x="10994" y="2283"/>
                    <a:pt x="10589" y="2283"/>
                  </a:cubicBezTo>
                  <a:cubicBezTo>
                    <a:pt x="9344" y="2283"/>
                    <a:pt x="8022" y="1764"/>
                    <a:pt x="6739" y="1588"/>
                  </a:cubicBezTo>
                  <a:cubicBezTo>
                    <a:pt x="6416" y="1542"/>
                    <a:pt x="6087" y="1519"/>
                    <a:pt x="5759" y="1519"/>
                  </a:cubicBezTo>
                  <a:cubicBezTo>
                    <a:pt x="4427" y="1519"/>
                    <a:pt x="3099" y="1893"/>
                    <a:pt x="2135" y="2589"/>
                  </a:cubicBezTo>
                  <a:cubicBezTo>
                    <a:pt x="2213" y="2666"/>
                    <a:pt x="2325" y="2724"/>
                    <a:pt x="2450" y="2757"/>
                  </a:cubicBezTo>
                  <a:lnTo>
                    <a:pt x="2450" y="2757"/>
                  </a:lnTo>
                  <a:cubicBezTo>
                    <a:pt x="1745" y="2909"/>
                    <a:pt x="1178" y="3420"/>
                    <a:pt x="734" y="3890"/>
                  </a:cubicBezTo>
                  <a:cubicBezTo>
                    <a:pt x="367" y="4257"/>
                    <a:pt x="1" y="4690"/>
                    <a:pt x="34" y="5157"/>
                  </a:cubicBezTo>
                  <a:cubicBezTo>
                    <a:pt x="61" y="5535"/>
                    <a:pt x="501" y="5890"/>
                    <a:pt x="968" y="5890"/>
                  </a:cubicBezTo>
                  <a:cubicBezTo>
                    <a:pt x="1079" y="5890"/>
                    <a:pt x="1192" y="5870"/>
                    <a:pt x="1301" y="5825"/>
                  </a:cubicBezTo>
                  <a:cubicBezTo>
                    <a:pt x="1633" y="5686"/>
                    <a:pt x="1942" y="5342"/>
                    <a:pt x="2247" y="5342"/>
                  </a:cubicBezTo>
                  <a:cubicBezTo>
                    <a:pt x="2310" y="5342"/>
                    <a:pt x="2373" y="5357"/>
                    <a:pt x="2436" y="5391"/>
                  </a:cubicBezTo>
                  <a:cubicBezTo>
                    <a:pt x="2569" y="5491"/>
                    <a:pt x="2602" y="5624"/>
                    <a:pt x="2669" y="5758"/>
                  </a:cubicBezTo>
                  <a:cubicBezTo>
                    <a:pt x="2869" y="6091"/>
                    <a:pt x="3403" y="6258"/>
                    <a:pt x="3870" y="6258"/>
                  </a:cubicBezTo>
                  <a:cubicBezTo>
                    <a:pt x="4370" y="6225"/>
                    <a:pt x="4837" y="6091"/>
                    <a:pt x="5271" y="5925"/>
                  </a:cubicBezTo>
                  <a:cubicBezTo>
                    <a:pt x="5393" y="5876"/>
                    <a:pt x="5515" y="5845"/>
                    <a:pt x="5637" y="5845"/>
                  </a:cubicBezTo>
                  <a:cubicBezTo>
                    <a:pt x="5682" y="5845"/>
                    <a:pt x="5727" y="5849"/>
                    <a:pt x="5771" y="5858"/>
                  </a:cubicBezTo>
                  <a:cubicBezTo>
                    <a:pt x="6038" y="5925"/>
                    <a:pt x="6105" y="6192"/>
                    <a:pt x="6105" y="6425"/>
                  </a:cubicBezTo>
                  <a:cubicBezTo>
                    <a:pt x="6105" y="7059"/>
                    <a:pt x="6338" y="7793"/>
                    <a:pt x="7072" y="8093"/>
                  </a:cubicBezTo>
                  <a:cubicBezTo>
                    <a:pt x="7364" y="8220"/>
                    <a:pt x="7685" y="8269"/>
                    <a:pt x="8016" y="8269"/>
                  </a:cubicBezTo>
                  <a:cubicBezTo>
                    <a:pt x="8556" y="8269"/>
                    <a:pt x="9124" y="8138"/>
                    <a:pt x="9641" y="7993"/>
                  </a:cubicBezTo>
                  <a:cubicBezTo>
                    <a:pt x="10141" y="7826"/>
                    <a:pt x="10775" y="7593"/>
                    <a:pt x="10808" y="7192"/>
                  </a:cubicBezTo>
                  <a:cubicBezTo>
                    <a:pt x="10842" y="6759"/>
                    <a:pt x="10174" y="6392"/>
                    <a:pt x="10275" y="5958"/>
                  </a:cubicBezTo>
                  <a:cubicBezTo>
                    <a:pt x="10367" y="5586"/>
                    <a:pt x="10920" y="5387"/>
                    <a:pt x="11426" y="5387"/>
                  </a:cubicBezTo>
                  <a:cubicBezTo>
                    <a:pt x="11465" y="5387"/>
                    <a:pt x="11504" y="5389"/>
                    <a:pt x="11542" y="5391"/>
                  </a:cubicBezTo>
                  <a:cubicBezTo>
                    <a:pt x="12743" y="5424"/>
                    <a:pt x="13877" y="6058"/>
                    <a:pt x="14211" y="6892"/>
                  </a:cubicBezTo>
                  <a:cubicBezTo>
                    <a:pt x="14411" y="7359"/>
                    <a:pt x="14377" y="7859"/>
                    <a:pt x="14711" y="8293"/>
                  </a:cubicBezTo>
                  <a:cubicBezTo>
                    <a:pt x="15078" y="8793"/>
                    <a:pt x="15845" y="9094"/>
                    <a:pt x="16612" y="9094"/>
                  </a:cubicBezTo>
                  <a:cubicBezTo>
                    <a:pt x="17380" y="9094"/>
                    <a:pt x="18147" y="8860"/>
                    <a:pt x="18747" y="8527"/>
                  </a:cubicBezTo>
                  <a:cubicBezTo>
                    <a:pt x="19052" y="8349"/>
                    <a:pt x="19318" y="8016"/>
                    <a:pt x="19222" y="7794"/>
                  </a:cubicBezTo>
                  <a:lnTo>
                    <a:pt x="19222" y="7794"/>
                  </a:lnTo>
                  <a:cubicBezTo>
                    <a:pt x="19652" y="8095"/>
                    <a:pt x="20249" y="8264"/>
                    <a:pt x="20839" y="8264"/>
                  </a:cubicBezTo>
                  <a:cubicBezTo>
                    <a:pt x="21057" y="8264"/>
                    <a:pt x="21275" y="8241"/>
                    <a:pt x="21483" y="8193"/>
                  </a:cubicBezTo>
                  <a:cubicBezTo>
                    <a:pt x="22350" y="7993"/>
                    <a:pt x="23050" y="7359"/>
                    <a:pt x="23117" y="6692"/>
                  </a:cubicBezTo>
                  <a:cubicBezTo>
                    <a:pt x="23117" y="6558"/>
                    <a:pt x="23117" y="6458"/>
                    <a:pt x="23184" y="6325"/>
                  </a:cubicBezTo>
                  <a:cubicBezTo>
                    <a:pt x="23291" y="6132"/>
                    <a:pt x="23591" y="6035"/>
                    <a:pt x="23898" y="6035"/>
                  </a:cubicBezTo>
                  <a:cubicBezTo>
                    <a:pt x="24069" y="6035"/>
                    <a:pt x="24242" y="6065"/>
                    <a:pt x="24385" y="6125"/>
                  </a:cubicBezTo>
                  <a:cubicBezTo>
                    <a:pt x="24785" y="6258"/>
                    <a:pt x="25052" y="6592"/>
                    <a:pt x="25319" y="6859"/>
                  </a:cubicBezTo>
                  <a:cubicBezTo>
                    <a:pt x="25952" y="7492"/>
                    <a:pt x="26820" y="8060"/>
                    <a:pt x="27887" y="8226"/>
                  </a:cubicBezTo>
                  <a:cubicBezTo>
                    <a:pt x="28062" y="8255"/>
                    <a:pt x="28244" y="8269"/>
                    <a:pt x="28425" y="8269"/>
                  </a:cubicBezTo>
                  <a:cubicBezTo>
                    <a:pt x="29317" y="8269"/>
                    <a:pt x="30229" y="7935"/>
                    <a:pt x="30589" y="7326"/>
                  </a:cubicBezTo>
                  <a:cubicBezTo>
                    <a:pt x="31723" y="7259"/>
                    <a:pt x="32557" y="6258"/>
                    <a:pt x="32157" y="5491"/>
                  </a:cubicBezTo>
                  <a:cubicBezTo>
                    <a:pt x="31908" y="4949"/>
                    <a:pt x="31125" y="4621"/>
                    <a:pt x="30365" y="4621"/>
                  </a:cubicBezTo>
                  <a:cubicBezTo>
                    <a:pt x="30207" y="4621"/>
                    <a:pt x="30049" y="4635"/>
                    <a:pt x="29898" y="4665"/>
                  </a:cubicBezTo>
                  <a:lnTo>
                    <a:pt x="29898" y="4665"/>
                  </a:lnTo>
                  <a:cubicBezTo>
                    <a:pt x="30011" y="4566"/>
                    <a:pt x="30093" y="4441"/>
                    <a:pt x="30122" y="4324"/>
                  </a:cubicBezTo>
                  <a:cubicBezTo>
                    <a:pt x="30189" y="4023"/>
                    <a:pt x="30089" y="3756"/>
                    <a:pt x="29955" y="3456"/>
                  </a:cubicBezTo>
                  <a:cubicBezTo>
                    <a:pt x="29788" y="3089"/>
                    <a:pt x="29588" y="2656"/>
                    <a:pt x="29155" y="2389"/>
                  </a:cubicBezTo>
                  <a:cubicBezTo>
                    <a:pt x="28839" y="2215"/>
                    <a:pt x="28464" y="2146"/>
                    <a:pt x="28076" y="2146"/>
                  </a:cubicBezTo>
                  <a:cubicBezTo>
                    <a:pt x="27642" y="2146"/>
                    <a:pt x="27191" y="2232"/>
                    <a:pt x="26786" y="2355"/>
                  </a:cubicBezTo>
                  <a:cubicBezTo>
                    <a:pt x="26019" y="2589"/>
                    <a:pt x="25319" y="2956"/>
                    <a:pt x="24485" y="3056"/>
                  </a:cubicBezTo>
                  <a:cubicBezTo>
                    <a:pt x="24321" y="3080"/>
                    <a:pt x="24177" y="3090"/>
                    <a:pt x="24049" y="3090"/>
                  </a:cubicBezTo>
                  <a:cubicBezTo>
                    <a:pt x="23104" y="3090"/>
                    <a:pt x="22983" y="2518"/>
                    <a:pt x="21749" y="2489"/>
                  </a:cubicBezTo>
                  <a:cubicBezTo>
                    <a:pt x="21668" y="2470"/>
                    <a:pt x="21594" y="2462"/>
                    <a:pt x="21525" y="2462"/>
                  </a:cubicBezTo>
                  <a:cubicBezTo>
                    <a:pt x="20978" y="2462"/>
                    <a:pt x="20797" y="2989"/>
                    <a:pt x="20115" y="2989"/>
                  </a:cubicBezTo>
                  <a:cubicBezTo>
                    <a:pt x="20061" y="2992"/>
                    <a:pt x="20006" y="2993"/>
                    <a:pt x="19952" y="2993"/>
                  </a:cubicBezTo>
                  <a:cubicBezTo>
                    <a:pt x="19229" y="2993"/>
                    <a:pt x="18464" y="2785"/>
                    <a:pt x="18247" y="2289"/>
                  </a:cubicBezTo>
                  <a:cubicBezTo>
                    <a:pt x="18080" y="1922"/>
                    <a:pt x="18247" y="1455"/>
                    <a:pt x="17880" y="1188"/>
                  </a:cubicBezTo>
                  <a:cubicBezTo>
                    <a:pt x="17546" y="988"/>
                    <a:pt x="17079" y="1055"/>
                    <a:pt x="16679" y="988"/>
                  </a:cubicBezTo>
                  <a:cubicBezTo>
                    <a:pt x="15979" y="854"/>
                    <a:pt x="15512" y="387"/>
                    <a:pt x="14878" y="154"/>
                  </a:cubicBezTo>
                  <a:cubicBezTo>
                    <a:pt x="14586" y="52"/>
                    <a:pt x="14269" y="1"/>
                    <a:pt x="13951" y="1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flipH="1">
              <a:off x="138302" y="1571106"/>
              <a:ext cx="1504171" cy="707374"/>
            </a:xfrm>
            <a:custGeom>
              <a:rect b="b" l="l" r="r" t="t"/>
              <a:pathLst>
                <a:path extrusionOk="0" h="16707" w="35526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flipH="1">
              <a:off x="138302" y="1571106"/>
              <a:ext cx="1504171" cy="707374"/>
            </a:xfrm>
            <a:custGeom>
              <a:rect b="b" l="l" r="r" t="t"/>
              <a:pathLst>
                <a:path extrusionOk="0" h="16707" w="35526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190549" y="1528173"/>
              <a:ext cx="1395103" cy="668464"/>
            </a:xfrm>
            <a:custGeom>
              <a:rect b="b" l="l" r="r" t="t"/>
              <a:pathLst>
                <a:path extrusionOk="0" h="15788" w="32950">
                  <a:moveTo>
                    <a:pt x="10733" y="1"/>
                  </a:moveTo>
                  <a:cubicBezTo>
                    <a:pt x="9465" y="1"/>
                    <a:pt x="8215" y="899"/>
                    <a:pt x="7898" y="2610"/>
                  </a:cubicBezTo>
                  <a:lnTo>
                    <a:pt x="7936" y="2596"/>
                  </a:lnTo>
                  <a:lnTo>
                    <a:pt x="7936" y="2596"/>
                  </a:lnTo>
                  <a:cubicBezTo>
                    <a:pt x="7935" y="2601"/>
                    <a:pt x="7933" y="2605"/>
                    <a:pt x="7932" y="2610"/>
                  </a:cubicBezTo>
                  <a:cubicBezTo>
                    <a:pt x="7598" y="3578"/>
                    <a:pt x="7798" y="4645"/>
                    <a:pt x="7598" y="5646"/>
                  </a:cubicBezTo>
                  <a:cubicBezTo>
                    <a:pt x="6561" y="5153"/>
                    <a:pt x="5423" y="4781"/>
                    <a:pt x="4293" y="4781"/>
                  </a:cubicBezTo>
                  <a:cubicBezTo>
                    <a:pt x="3970" y="4781"/>
                    <a:pt x="3648" y="4812"/>
                    <a:pt x="3328" y="4878"/>
                  </a:cubicBezTo>
                  <a:cubicBezTo>
                    <a:pt x="1861" y="5179"/>
                    <a:pt x="493" y="6313"/>
                    <a:pt x="260" y="7847"/>
                  </a:cubicBezTo>
                  <a:cubicBezTo>
                    <a:pt x="0" y="9307"/>
                    <a:pt x="1128" y="10987"/>
                    <a:pt x="2540" y="10987"/>
                  </a:cubicBezTo>
                  <a:cubicBezTo>
                    <a:pt x="2580" y="10987"/>
                    <a:pt x="2621" y="10986"/>
                    <a:pt x="2661" y="10983"/>
                  </a:cubicBezTo>
                  <a:cubicBezTo>
                    <a:pt x="3529" y="10949"/>
                    <a:pt x="4329" y="10349"/>
                    <a:pt x="5196" y="10282"/>
                  </a:cubicBezTo>
                  <a:cubicBezTo>
                    <a:pt x="6231" y="12717"/>
                    <a:pt x="8666" y="14419"/>
                    <a:pt x="11201" y="14519"/>
                  </a:cubicBezTo>
                  <a:cubicBezTo>
                    <a:pt x="11835" y="14552"/>
                    <a:pt x="12502" y="14485"/>
                    <a:pt x="13135" y="14686"/>
                  </a:cubicBezTo>
                  <a:cubicBezTo>
                    <a:pt x="14063" y="14955"/>
                    <a:pt x="14910" y="15788"/>
                    <a:pt x="15821" y="15788"/>
                  </a:cubicBezTo>
                  <a:cubicBezTo>
                    <a:pt x="15926" y="15788"/>
                    <a:pt x="16031" y="15777"/>
                    <a:pt x="16138" y="15753"/>
                  </a:cubicBezTo>
                  <a:cubicBezTo>
                    <a:pt x="17605" y="15419"/>
                    <a:pt x="17739" y="13218"/>
                    <a:pt x="18840" y="12150"/>
                  </a:cubicBezTo>
                  <a:cubicBezTo>
                    <a:pt x="19260" y="11749"/>
                    <a:pt x="19829" y="11537"/>
                    <a:pt x="20396" y="11537"/>
                  </a:cubicBezTo>
                  <a:cubicBezTo>
                    <a:pt x="20865" y="11537"/>
                    <a:pt x="21331" y="11682"/>
                    <a:pt x="21708" y="11984"/>
                  </a:cubicBezTo>
                  <a:cubicBezTo>
                    <a:pt x="22976" y="12951"/>
                    <a:pt x="23276" y="15286"/>
                    <a:pt x="24844" y="15486"/>
                  </a:cubicBezTo>
                  <a:cubicBezTo>
                    <a:pt x="24903" y="15493"/>
                    <a:pt x="24961" y="15497"/>
                    <a:pt x="25019" y="15497"/>
                  </a:cubicBezTo>
                  <a:cubicBezTo>
                    <a:pt x="25750" y="15497"/>
                    <a:pt x="26403" y="14929"/>
                    <a:pt x="26712" y="14219"/>
                  </a:cubicBezTo>
                  <a:cubicBezTo>
                    <a:pt x="27012" y="13451"/>
                    <a:pt x="26945" y="12551"/>
                    <a:pt x="26712" y="11783"/>
                  </a:cubicBezTo>
                  <a:lnTo>
                    <a:pt x="26712" y="11783"/>
                  </a:lnTo>
                  <a:cubicBezTo>
                    <a:pt x="27238" y="11912"/>
                    <a:pt x="27779" y="11976"/>
                    <a:pt x="28321" y="11976"/>
                  </a:cubicBezTo>
                  <a:cubicBezTo>
                    <a:pt x="29189" y="11976"/>
                    <a:pt x="30060" y="11812"/>
                    <a:pt x="30881" y="11483"/>
                  </a:cubicBezTo>
                  <a:cubicBezTo>
                    <a:pt x="31100" y="11384"/>
                    <a:pt x="31342" y="11190"/>
                    <a:pt x="31446" y="10979"/>
                  </a:cubicBezTo>
                  <a:lnTo>
                    <a:pt x="31446" y="10979"/>
                  </a:lnTo>
                  <a:cubicBezTo>
                    <a:pt x="31512" y="11045"/>
                    <a:pt x="31600" y="11090"/>
                    <a:pt x="31688" y="11090"/>
                  </a:cubicBezTo>
                  <a:cubicBezTo>
                    <a:pt x="31708" y="11090"/>
                    <a:pt x="31729" y="11088"/>
                    <a:pt x="31749" y="11083"/>
                  </a:cubicBezTo>
                  <a:cubicBezTo>
                    <a:pt x="32049" y="11050"/>
                    <a:pt x="32182" y="10749"/>
                    <a:pt x="32282" y="10449"/>
                  </a:cubicBezTo>
                  <a:cubicBezTo>
                    <a:pt x="32950" y="8481"/>
                    <a:pt x="32049" y="6013"/>
                    <a:pt x="30214" y="5279"/>
                  </a:cubicBezTo>
                  <a:cubicBezTo>
                    <a:pt x="29881" y="5148"/>
                    <a:pt x="29532" y="5087"/>
                    <a:pt x="29181" y="5087"/>
                  </a:cubicBezTo>
                  <a:cubicBezTo>
                    <a:pt x="27564" y="5087"/>
                    <a:pt x="25933" y="6381"/>
                    <a:pt x="25878" y="8081"/>
                  </a:cubicBezTo>
                  <a:cubicBezTo>
                    <a:pt x="23676" y="7180"/>
                    <a:pt x="21208" y="6013"/>
                    <a:pt x="20441" y="3678"/>
                  </a:cubicBezTo>
                  <a:cubicBezTo>
                    <a:pt x="20241" y="3077"/>
                    <a:pt x="20140" y="2377"/>
                    <a:pt x="19607" y="2043"/>
                  </a:cubicBezTo>
                  <a:cubicBezTo>
                    <a:pt x="19307" y="1843"/>
                    <a:pt x="18973" y="1843"/>
                    <a:pt x="18606" y="1843"/>
                  </a:cubicBezTo>
                  <a:cubicBezTo>
                    <a:pt x="17472" y="1876"/>
                    <a:pt x="16371" y="2143"/>
                    <a:pt x="15304" y="2610"/>
                  </a:cubicBezTo>
                  <a:cubicBezTo>
                    <a:pt x="15136" y="2706"/>
                    <a:pt x="14952" y="2784"/>
                    <a:pt x="14763" y="2784"/>
                  </a:cubicBezTo>
                  <a:cubicBezTo>
                    <a:pt x="14688" y="2784"/>
                    <a:pt x="14612" y="2772"/>
                    <a:pt x="14536" y="2744"/>
                  </a:cubicBezTo>
                  <a:cubicBezTo>
                    <a:pt x="14336" y="2677"/>
                    <a:pt x="14236" y="2443"/>
                    <a:pt x="14103" y="2243"/>
                  </a:cubicBezTo>
                  <a:cubicBezTo>
                    <a:pt x="13402" y="1076"/>
                    <a:pt x="12235" y="108"/>
                    <a:pt x="10934" y="8"/>
                  </a:cubicBezTo>
                  <a:cubicBezTo>
                    <a:pt x="10867" y="3"/>
                    <a:pt x="10800" y="1"/>
                    <a:pt x="1073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flipH="1">
              <a:off x="330355" y="1603115"/>
              <a:ext cx="1116929" cy="379663"/>
            </a:xfrm>
            <a:custGeom>
              <a:rect b="b" l="l" r="r" t="t"/>
              <a:pathLst>
                <a:path extrusionOk="0" h="8967" w="26380">
                  <a:moveTo>
                    <a:pt x="8550" y="0"/>
                  </a:moveTo>
                  <a:cubicBezTo>
                    <a:pt x="7596" y="0"/>
                    <a:pt x="6631" y="477"/>
                    <a:pt x="6351" y="1404"/>
                  </a:cubicBezTo>
                  <a:lnTo>
                    <a:pt x="6351" y="1404"/>
                  </a:lnTo>
                  <a:cubicBezTo>
                    <a:pt x="6344" y="1416"/>
                    <a:pt x="6338" y="1428"/>
                    <a:pt x="6332" y="1441"/>
                  </a:cubicBezTo>
                  <a:cubicBezTo>
                    <a:pt x="6065" y="2008"/>
                    <a:pt x="6232" y="2608"/>
                    <a:pt x="6065" y="3175"/>
                  </a:cubicBezTo>
                  <a:cubicBezTo>
                    <a:pt x="5238" y="2891"/>
                    <a:pt x="4331" y="2687"/>
                    <a:pt x="3437" y="2687"/>
                  </a:cubicBezTo>
                  <a:cubicBezTo>
                    <a:pt x="3177" y="2687"/>
                    <a:pt x="2918" y="2704"/>
                    <a:pt x="2662" y="2742"/>
                  </a:cubicBezTo>
                  <a:cubicBezTo>
                    <a:pt x="1495" y="2908"/>
                    <a:pt x="394" y="3575"/>
                    <a:pt x="194" y="4443"/>
                  </a:cubicBezTo>
                  <a:cubicBezTo>
                    <a:pt x="0" y="5282"/>
                    <a:pt x="899" y="6214"/>
                    <a:pt x="2014" y="6214"/>
                  </a:cubicBezTo>
                  <a:cubicBezTo>
                    <a:pt x="2052" y="6214"/>
                    <a:pt x="2090" y="6213"/>
                    <a:pt x="2129" y="6211"/>
                  </a:cubicBezTo>
                  <a:cubicBezTo>
                    <a:pt x="2829" y="6211"/>
                    <a:pt x="3463" y="5844"/>
                    <a:pt x="4163" y="5844"/>
                  </a:cubicBezTo>
                  <a:cubicBezTo>
                    <a:pt x="4997" y="7211"/>
                    <a:pt x="6932" y="8179"/>
                    <a:pt x="8967" y="8245"/>
                  </a:cubicBezTo>
                  <a:cubicBezTo>
                    <a:pt x="9167" y="8245"/>
                    <a:pt x="9372" y="8240"/>
                    <a:pt x="9579" y="8240"/>
                  </a:cubicBezTo>
                  <a:cubicBezTo>
                    <a:pt x="9889" y="8240"/>
                    <a:pt x="10201" y="8252"/>
                    <a:pt x="10501" y="8312"/>
                  </a:cubicBezTo>
                  <a:cubicBezTo>
                    <a:pt x="11249" y="8492"/>
                    <a:pt x="11916" y="8966"/>
                    <a:pt x="12671" y="8966"/>
                  </a:cubicBezTo>
                  <a:cubicBezTo>
                    <a:pt x="12758" y="8966"/>
                    <a:pt x="12847" y="8960"/>
                    <a:pt x="12936" y="8946"/>
                  </a:cubicBezTo>
                  <a:cubicBezTo>
                    <a:pt x="14104" y="8746"/>
                    <a:pt x="14204" y="7512"/>
                    <a:pt x="15071" y="6878"/>
                  </a:cubicBezTo>
                  <a:cubicBezTo>
                    <a:pt x="15396" y="6661"/>
                    <a:pt x="15848" y="6542"/>
                    <a:pt x="16301" y="6542"/>
                  </a:cubicBezTo>
                  <a:cubicBezTo>
                    <a:pt x="16684" y="6542"/>
                    <a:pt x="17067" y="6628"/>
                    <a:pt x="17373" y="6811"/>
                  </a:cubicBezTo>
                  <a:cubicBezTo>
                    <a:pt x="18374" y="7345"/>
                    <a:pt x="18640" y="8679"/>
                    <a:pt x="19875" y="8779"/>
                  </a:cubicBezTo>
                  <a:cubicBezTo>
                    <a:pt x="19929" y="8785"/>
                    <a:pt x="19984" y="8788"/>
                    <a:pt x="20037" y="8788"/>
                  </a:cubicBezTo>
                  <a:cubicBezTo>
                    <a:pt x="20609" y="8788"/>
                    <a:pt x="21129" y="8475"/>
                    <a:pt x="21342" y="8079"/>
                  </a:cubicBezTo>
                  <a:cubicBezTo>
                    <a:pt x="21609" y="7645"/>
                    <a:pt x="21542" y="7111"/>
                    <a:pt x="21376" y="6678"/>
                  </a:cubicBezTo>
                  <a:lnTo>
                    <a:pt x="21376" y="6678"/>
                  </a:lnTo>
                  <a:cubicBezTo>
                    <a:pt x="21799" y="6755"/>
                    <a:pt x="22231" y="6792"/>
                    <a:pt x="22665" y="6792"/>
                  </a:cubicBezTo>
                  <a:cubicBezTo>
                    <a:pt x="23359" y="6792"/>
                    <a:pt x="24054" y="6696"/>
                    <a:pt x="24711" y="6511"/>
                  </a:cubicBezTo>
                  <a:cubicBezTo>
                    <a:pt x="24883" y="6454"/>
                    <a:pt x="25064" y="6354"/>
                    <a:pt x="25152" y="6241"/>
                  </a:cubicBezTo>
                  <a:lnTo>
                    <a:pt x="25152" y="6241"/>
                  </a:lnTo>
                  <a:cubicBezTo>
                    <a:pt x="25208" y="6284"/>
                    <a:pt x="25285" y="6314"/>
                    <a:pt x="25366" y="6314"/>
                  </a:cubicBezTo>
                  <a:cubicBezTo>
                    <a:pt x="25381" y="6314"/>
                    <a:pt x="25397" y="6313"/>
                    <a:pt x="25412" y="6311"/>
                  </a:cubicBezTo>
                  <a:cubicBezTo>
                    <a:pt x="25645" y="6277"/>
                    <a:pt x="25745" y="6077"/>
                    <a:pt x="25846" y="5944"/>
                  </a:cubicBezTo>
                  <a:cubicBezTo>
                    <a:pt x="26379" y="4810"/>
                    <a:pt x="25645" y="3409"/>
                    <a:pt x="24178" y="2975"/>
                  </a:cubicBezTo>
                  <a:cubicBezTo>
                    <a:pt x="23909" y="2897"/>
                    <a:pt x="23628" y="2861"/>
                    <a:pt x="23346" y="2861"/>
                  </a:cubicBezTo>
                  <a:cubicBezTo>
                    <a:pt x="22055" y="2861"/>
                    <a:pt x="20763" y="3618"/>
                    <a:pt x="20709" y="4576"/>
                  </a:cubicBezTo>
                  <a:cubicBezTo>
                    <a:pt x="18941" y="4076"/>
                    <a:pt x="16973" y="3409"/>
                    <a:pt x="16372" y="2074"/>
                  </a:cubicBezTo>
                  <a:cubicBezTo>
                    <a:pt x="16205" y="1741"/>
                    <a:pt x="16105" y="1341"/>
                    <a:pt x="15705" y="1140"/>
                  </a:cubicBezTo>
                  <a:cubicBezTo>
                    <a:pt x="15471" y="1040"/>
                    <a:pt x="15171" y="1040"/>
                    <a:pt x="14904" y="1040"/>
                  </a:cubicBezTo>
                  <a:cubicBezTo>
                    <a:pt x="14004" y="1040"/>
                    <a:pt x="13103" y="1207"/>
                    <a:pt x="12269" y="1474"/>
                  </a:cubicBezTo>
                  <a:cubicBezTo>
                    <a:pt x="12128" y="1521"/>
                    <a:pt x="11969" y="1568"/>
                    <a:pt x="11818" y="1568"/>
                  </a:cubicBezTo>
                  <a:cubicBezTo>
                    <a:pt x="11756" y="1568"/>
                    <a:pt x="11694" y="1560"/>
                    <a:pt x="11635" y="1541"/>
                  </a:cubicBezTo>
                  <a:cubicBezTo>
                    <a:pt x="11469" y="1507"/>
                    <a:pt x="11369" y="1374"/>
                    <a:pt x="11302" y="1274"/>
                  </a:cubicBezTo>
                  <a:cubicBezTo>
                    <a:pt x="10735" y="573"/>
                    <a:pt x="9801" y="40"/>
                    <a:pt x="8733" y="6"/>
                  </a:cubicBezTo>
                  <a:cubicBezTo>
                    <a:pt x="8672" y="2"/>
                    <a:pt x="8611" y="0"/>
                    <a:pt x="8550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1270987" y="2134013"/>
              <a:ext cx="1471696" cy="927796"/>
            </a:xfrm>
            <a:custGeom>
              <a:rect b="b" l="l" r="r" t="t"/>
              <a:pathLst>
                <a:path extrusionOk="0" h="21913" w="34759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1270987" y="2134013"/>
              <a:ext cx="1471696" cy="927796"/>
            </a:xfrm>
            <a:custGeom>
              <a:rect b="b" l="l" r="r" t="t"/>
              <a:pathLst>
                <a:path extrusionOk="0" h="21913" w="34759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1354312" y="2090995"/>
              <a:ext cx="1317748" cy="893162"/>
            </a:xfrm>
            <a:custGeom>
              <a:rect b="b" l="l" r="r" t="t"/>
              <a:pathLst>
                <a:path extrusionOk="0" h="21095" w="31123">
                  <a:moveTo>
                    <a:pt x="11362" y="0"/>
                  </a:moveTo>
                  <a:cubicBezTo>
                    <a:pt x="11200" y="0"/>
                    <a:pt x="11037" y="8"/>
                    <a:pt x="10875" y="25"/>
                  </a:cubicBezTo>
                  <a:cubicBezTo>
                    <a:pt x="9641" y="151"/>
                    <a:pt x="8427" y="865"/>
                    <a:pt x="7791" y="1939"/>
                  </a:cubicBezTo>
                  <a:lnTo>
                    <a:pt x="7791" y="1939"/>
                  </a:lnTo>
                  <a:cubicBezTo>
                    <a:pt x="6759" y="2101"/>
                    <a:pt x="5729" y="2264"/>
                    <a:pt x="4703" y="2427"/>
                  </a:cubicBezTo>
                  <a:cubicBezTo>
                    <a:pt x="4470" y="2493"/>
                    <a:pt x="4203" y="2527"/>
                    <a:pt x="4003" y="2627"/>
                  </a:cubicBezTo>
                  <a:cubicBezTo>
                    <a:pt x="3736" y="2794"/>
                    <a:pt x="3536" y="3060"/>
                    <a:pt x="3369" y="3327"/>
                  </a:cubicBezTo>
                  <a:cubicBezTo>
                    <a:pt x="2802" y="4228"/>
                    <a:pt x="2502" y="5362"/>
                    <a:pt x="2802" y="6363"/>
                  </a:cubicBezTo>
                  <a:cubicBezTo>
                    <a:pt x="3071" y="7289"/>
                    <a:pt x="3929" y="8028"/>
                    <a:pt x="4800" y="8028"/>
                  </a:cubicBezTo>
                  <a:cubicBezTo>
                    <a:pt x="4902" y="8028"/>
                    <a:pt x="5003" y="8018"/>
                    <a:pt x="5104" y="7997"/>
                  </a:cubicBezTo>
                  <a:lnTo>
                    <a:pt x="5104" y="7997"/>
                  </a:lnTo>
                  <a:cubicBezTo>
                    <a:pt x="4203" y="9365"/>
                    <a:pt x="2835" y="10366"/>
                    <a:pt x="1301" y="10766"/>
                  </a:cubicBezTo>
                  <a:cubicBezTo>
                    <a:pt x="901" y="10899"/>
                    <a:pt x="400" y="10999"/>
                    <a:pt x="200" y="11366"/>
                  </a:cubicBezTo>
                  <a:cubicBezTo>
                    <a:pt x="0" y="11667"/>
                    <a:pt x="67" y="12067"/>
                    <a:pt x="100" y="12434"/>
                  </a:cubicBezTo>
                  <a:cubicBezTo>
                    <a:pt x="300" y="13635"/>
                    <a:pt x="767" y="15036"/>
                    <a:pt x="1868" y="15302"/>
                  </a:cubicBezTo>
                  <a:cubicBezTo>
                    <a:pt x="1997" y="15335"/>
                    <a:pt x="2124" y="15350"/>
                    <a:pt x="2249" y="15350"/>
                  </a:cubicBezTo>
                  <a:cubicBezTo>
                    <a:pt x="3285" y="15350"/>
                    <a:pt x="4181" y="14323"/>
                    <a:pt x="5104" y="13668"/>
                  </a:cubicBezTo>
                  <a:cubicBezTo>
                    <a:pt x="5358" y="13492"/>
                    <a:pt x="5692" y="13351"/>
                    <a:pt x="5992" y="13351"/>
                  </a:cubicBezTo>
                  <a:cubicBezTo>
                    <a:pt x="6204" y="13351"/>
                    <a:pt x="6400" y="13422"/>
                    <a:pt x="6538" y="13601"/>
                  </a:cubicBezTo>
                  <a:cubicBezTo>
                    <a:pt x="6772" y="13835"/>
                    <a:pt x="6772" y="14202"/>
                    <a:pt x="6772" y="14502"/>
                  </a:cubicBezTo>
                  <a:lnTo>
                    <a:pt x="6772" y="19038"/>
                  </a:lnTo>
                  <a:cubicBezTo>
                    <a:pt x="6772" y="19806"/>
                    <a:pt x="6905" y="20773"/>
                    <a:pt x="7606" y="21040"/>
                  </a:cubicBezTo>
                  <a:cubicBezTo>
                    <a:pt x="7710" y="21078"/>
                    <a:pt x="7818" y="21094"/>
                    <a:pt x="7927" y="21094"/>
                  </a:cubicBezTo>
                  <a:cubicBezTo>
                    <a:pt x="8201" y="21094"/>
                    <a:pt x="8487" y="20992"/>
                    <a:pt x="8773" y="20873"/>
                  </a:cubicBezTo>
                  <a:cubicBezTo>
                    <a:pt x="9840" y="20473"/>
                    <a:pt x="10875" y="20006"/>
                    <a:pt x="11875" y="19439"/>
                  </a:cubicBezTo>
                  <a:cubicBezTo>
                    <a:pt x="12142" y="19305"/>
                    <a:pt x="12376" y="19172"/>
                    <a:pt x="12576" y="18938"/>
                  </a:cubicBezTo>
                  <a:cubicBezTo>
                    <a:pt x="13410" y="17904"/>
                    <a:pt x="11975" y="16236"/>
                    <a:pt x="12509" y="15002"/>
                  </a:cubicBezTo>
                  <a:cubicBezTo>
                    <a:pt x="12749" y="14420"/>
                    <a:pt x="13297" y="14180"/>
                    <a:pt x="13904" y="14180"/>
                  </a:cubicBezTo>
                  <a:cubicBezTo>
                    <a:pt x="14479" y="14180"/>
                    <a:pt x="15107" y="14395"/>
                    <a:pt x="15578" y="14735"/>
                  </a:cubicBezTo>
                  <a:cubicBezTo>
                    <a:pt x="16545" y="15436"/>
                    <a:pt x="17346" y="16503"/>
                    <a:pt x="18513" y="16770"/>
                  </a:cubicBezTo>
                  <a:cubicBezTo>
                    <a:pt x="18680" y="16807"/>
                    <a:pt x="18848" y="16824"/>
                    <a:pt x="19016" y="16824"/>
                  </a:cubicBezTo>
                  <a:cubicBezTo>
                    <a:pt x="19921" y="16824"/>
                    <a:pt x="20828" y="16332"/>
                    <a:pt x="21616" y="15769"/>
                  </a:cubicBezTo>
                  <a:cubicBezTo>
                    <a:pt x="22116" y="15436"/>
                    <a:pt x="22616" y="15002"/>
                    <a:pt x="22783" y="14402"/>
                  </a:cubicBezTo>
                  <a:cubicBezTo>
                    <a:pt x="22911" y="13826"/>
                    <a:pt x="22548" y="13097"/>
                    <a:pt x="22018" y="13097"/>
                  </a:cubicBezTo>
                  <a:cubicBezTo>
                    <a:pt x="21995" y="13097"/>
                    <a:pt x="21972" y="13098"/>
                    <a:pt x="21949" y="13101"/>
                  </a:cubicBezTo>
                  <a:cubicBezTo>
                    <a:pt x="22205" y="12525"/>
                    <a:pt x="22801" y="12277"/>
                    <a:pt x="23416" y="12277"/>
                  </a:cubicBezTo>
                  <a:cubicBezTo>
                    <a:pt x="23763" y="12277"/>
                    <a:pt x="24117" y="12356"/>
                    <a:pt x="24418" y="12500"/>
                  </a:cubicBezTo>
                  <a:cubicBezTo>
                    <a:pt x="25251" y="12934"/>
                    <a:pt x="25852" y="13735"/>
                    <a:pt x="26519" y="14435"/>
                  </a:cubicBezTo>
                  <a:cubicBezTo>
                    <a:pt x="27137" y="15084"/>
                    <a:pt x="27927" y="15647"/>
                    <a:pt x="28782" y="15647"/>
                  </a:cubicBezTo>
                  <a:cubicBezTo>
                    <a:pt x="28850" y="15647"/>
                    <a:pt x="28919" y="15643"/>
                    <a:pt x="28987" y="15636"/>
                  </a:cubicBezTo>
                  <a:cubicBezTo>
                    <a:pt x="30355" y="15469"/>
                    <a:pt x="31122" y="13701"/>
                    <a:pt x="30822" y="12267"/>
                  </a:cubicBezTo>
                  <a:cubicBezTo>
                    <a:pt x="30522" y="10833"/>
                    <a:pt x="29488" y="9698"/>
                    <a:pt x="28487" y="8664"/>
                  </a:cubicBezTo>
                  <a:lnTo>
                    <a:pt x="28487" y="8664"/>
                  </a:lnTo>
                  <a:cubicBezTo>
                    <a:pt x="28512" y="8666"/>
                    <a:pt x="28536" y="8666"/>
                    <a:pt x="28560" y="8666"/>
                  </a:cubicBezTo>
                  <a:cubicBezTo>
                    <a:pt x="29753" y="8666"/>
                    <a:pt x="30513" y="7073"/>
                    <a:pt x="30088" y="5929"/>
                  </a:cubicBezTo>
                  <a:cubicBezTo>
                    <a:pt x="29655" y="4728"/>
                    <a:pt x="28454" y="4028"/>
                    <a:pt x="27253" y="3861"/>
                  </a:cubicBezTo>
                  <a:cubicBezTo>
                    <a:pt x="26963" y="3813"/>
                    <a:pt x="26671" y="3790"/>
                    <a:pt x="26379" y="3790"/>
                  </a:cubicBezTo>
                  <a:cubicBezTo>
                    <a:pt x="24619" y="3790"/>
                    <a:pt x="22865" y="4632"/>
                    <a:pt x="21749" y="6063"/>
                  </a:cubicBezTo>
                  <a:cubicBezTo>
                    <a:pt x="21482" y="6429"/>
                    <a:pt x="21215" y="6830"/>
                    <a:pt x="20782" y="6963"/>
                  </a:cubicBezTo>
                  <a:cubicBezTo>
                    <a:pt x="20698" y="6986"/>
                    <a:pt x="20614" y="6996"/>
                    <a:pt x="20530" y="6996"/>
                  </a:cubicBezTo>
                  <a:cubicBezTo>
                    <a:pt x="20116" y="6996"/>
                    <a:pt x="19714" y="6746"/>
                    <a:pt x="19381" y="6496"/>
                  </a:cubicBezTo>
                  <a:cubicBezTo>
                    <a:pt x="18080" y="5629"/>
                    <a:pt x="16879" y="4595"/>
                    <a:pt x="15778" y="3461"/>
                  </a:cubicBezTo>
                  <a:cubicBezTo>
                    <a:pt x="16178" y="3427"/>
                    <a:pt x="16412" y="2894"/>
                    <a:pt x="16278" y="2460"/>
                  </a:cubicBezTo>
                  <a:cubicBezTo>
                    <a:pt x="16178" y="2060"/>
                    <a:pt x="15811" y="1759"/>
                    <a:pt x="15478" y="1526"/>
                  </a:cubicBezTo>
                  <a:cubicBezTo>
                    <a:pt x="14246" y="655"/>
                    <a:pt x="12826" y="0"/>
                    <a:pt x="11362" y="0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1485650" y="2212849"/>
              <a:ext cx="1055070" cy="508842"/>
            </a:xfrm>
            <a:custGeom>
              <a:rect b="b" l="l" r="r" t="t"/>
              <a:pathLst>
                <a:path extrusionOk="0" h="12018" w="24919">
                  <a:moveTo>
                    <a:pt x="9112" y="0"/>
                  </a:moveTo>
                  <a:cubicBezTo>
                    <a:pt x="8977" y="0"/>
                    <a:pt x="8842" y="5"/>
                    <a:pt x="8707" y="16"/>
                  </a:cubicBezTo>
                  <a:cubicBezTo>
                    <a:pt x="7743" y="90"/>
                    <a:pt x="6798" y="493"/>
                    <a:pt x="6278" y="1090"/>
                  </a:cubicBezTo>
                  <a:lnTo>
                    <a:pt x="6278" y="1090"/>
                  </a:lnTo>
                  <a:cubicBezTo>
                    <a:pt x="5442" y="1185"/>
                    <a:pt x="4606" y="1282"/>
                    <a:pt x="3770" y="1383"/>
                  </a:cubicBezTo>
                  <a:cubicBezTo>
                    <a:pt x="3570" y="1383"/>
                    <a:pt x="3369" y="1417"/>
                    <a:pt x="3203" y="1483"/>
                  </a:cubicBezTo>
                  <a:cubicBezTo>
                    <a:pt x="2969" y="1583"/>
                    <a:pt x="2802" y="1717"/>
                    <a:pt x="2669" y="1884"/>
                  </a:cubicBezTo>
                  <a:cubicBezTo>
                    <a:pt x="2235" y="2417"/>
                    <a:pt x="2002" y="3051"/>
                    <a:pt x="2235" y="3618"/>
                  </a:cubicBezTo>
                  <a:cubicBezTo>
                    <a:pt x="2447" y="4133"/>
                    <a:pt x="3155" y="4566"/>
                    <a:pt x="3883" y="4566"/>
                  </a:cubicBezTo>
                  <a:cubicBezTo>
                    <a:pt x="3956" y="4566"/>
                    <a:pt x="4030" y="4561"/>
                    <a:pt x="4103" y="4552"/>
                  </a:cubicBezTo>
                  <a:lnTo>
                    <a:pt x="4103" y="4552"/>
                  </a:lnTo>
                  <a:cubicBezTo>
                    <a:pt x="3369" y="5319"/>
                    <a:pt x="2269" y="5886"/>
                    <a:pt x="1034" y="6120"/>
                  </a:cubicBezTo>
                  <a:cubicBezTo>
                    <a:pt x="701" y="6187"/>
                    <a:pt x="334" y="6253"/>
                    <a:pt x="134" y="6454"/>
                  </a:cubicBezTo>
                  <a:cubicBezTo>
                    <a:pt x="0" y="6654"/>
                    <a:pt x="34" y="6887"/>
                    <a:pt x="100" y="7087"/>
                  </a:cubicBezTo>
                  <a:cubicBezTo>
                    <a:pt x="234" y="7754"/>
                    <a:pt x="601" y="8555"/>
                    <a:pt x="1501" y="8722"/>
                  </a:cubicBezTo>
                  <a:cubicBezTo>
                    <a:pt x="1601" y="8739"/>
                    <a:pt x="1699" y="8747"/>
                    <a:pt x="1795" y="8747"/>
                  </a:cubicBezTo>
                  <a:cubicBezTo>
                    <a:pt x="2628" y="8747"/>
                    <a:pt x="3322" y="8147"/>
                    <a:pt x="4070" y="7788"/>
                  </a:cubicBezTo>
                  <a:cubicBezTo>
                    <a:pt x="4286" y="7690"/>
                    <a:pt x="4549" y="7603"/>
                    <a:pt x="4789" y="7603"/>
                  </a:cubicBezTo>
                  <a:cubicBezTo>
                    <a:pt x="4957" y="7603"/>
                    <a:pt x="5114" y="7645"/>
                    <a:pt x="5237" y="7754"/>
                  </a:cubicBezTo>
                  <a:cubicBezTo>
                    <a:pt x="5404" y="7888"/>
                    <a:pt x="5404" y="8088"/>
                    <a:pt x="5404" y="8255"/>
                  </a:cubicBezTo>
                  <a:cubicBezTo>
                    <a:pt x="5404" y="9122"/>
                    <a:pt x="5404" y="9989"/>
                    <a:pt x="5404" y="10857"/>
                  </a:cubicBezTo>
                  <a:cubicBezTo>
                    <a:pt x="5404" y="11290"/>
                    <a:pt x="5504" y="11824"/>
                    <a:pt x="6071" y="11991"/>
                  </a:cubicBezTo>
                  <a:cubicBezTo>
                    <a:pt x="6155" y="12009"/>
                    <a:pt x="6242" y="12018"/>
                    <a:pt x="6329" y="12018"/>
                  </a:cubicBezTo>
                  <a:cubicBezTo>
                    <a:pt x="6555" y="12018"/>
                    <a:pt x="6789" y="11963"/>
                    <a:pt x="7005" y="11891"/>
                  </a:cubicBezTo>
                  <a:cubicBezTo>
                    <a:pt x="7873" y="11657"/>
                    <a:pt x="8707" y="11390"/>
                    <a:pt x="9507" y="11090"/>
                  </a:cubicBezTo>
                  <a:cubicBezTo>
                    <a:pt x="9707" y="10990"/>
                    <a:pt x="9907" y="10923"/>
                    <a:pt x="10041" y="10790"/>
                  </a:cubicBezTo>
                  <a:cubicBezTo>
                    <a:pt x="10708" y="10190"/>
                    <a:pt x="9574" y="9256"/>
                    <a:pt x="10007" y="8555"/>
                  </a:cubicBezTo>
                  <a:cubicBezTo>
                    <a:pt x="10197" y="8211"/>
                    <a:pt x="10634" y="8071"/>
                    <a:pt x="11124" y="8071"/>
                  </a:cubicBezTo>
                  <a:cubicBezTo>
                    <a:pt x="11583" y="8071"/>
                    <a:pt x="12088" y="8194"/>
                    <a:pt x="12476" y="8388"/>
                  </a:cubicBezTo>
                  <a:cubicBezTo>
                    <a:pt x="13243" y="8789"/>
                    <a:pt x="13877" y="9389"/>
                    <a:pt x="14778" y="9556"/>
                  </a:cubicBezTo>
                  <a:cubicBezTo>
                    <a:pt x="14916" y="9576"/>
                    <a:pt x="15054" y="9586"/>
                    <a:pt x="15190" y="9586"/>
                  </a:cubicBezTo>
                  <a:cubicBezTo>
                    <a:pt x="15942" y="9586"/>
                    <a:pt x="16658" y="9299"/>
                    <a:pt x="17279" y="8989"/>
                  </a:cubicBezTo>
                  <a:cubicBezTo>
                    <a:pt x="17680" y="8789"/>
                    <a:pt x="18080" y="8555"/>
                    <a:pt x="18213" y="8221"/>
                  </a:cubicBezTo>
                  <a:cubicBezTo>
                    <a:pt x="18342" y="7868"/>
                    <a:pt x="18037" y="7452"/>
                    <a:pt x="17597" y="7452"/>
                  </a:cubicBezTo>
                  <a:cubicBezTo>
                    <a:pt x="17580" y="7452"/>
                    <a:pt x="17563" y="7453"/>
                    <a:pt x="17546" y="7454"/>
                  </a:cubicBezTo>
                  <a:cubicBezTo>
                    <a:pt x="17760" y="7134"/>
                    <a:pt x="18233" y="6991"/>
                    <a:pt x="18720" y="6991"/>
                  </a:cubicBezTo>
                  <a:cubicBezTo>
                    <a:pt x="18995" y="6991"/>
                    <a:pt x="19274" y="7037"/>
                    <a:pt x="19514" y="7121"/>
                  </a:cubicBezTo>
                  <a:cubicBezTo>
                    <a:pt x="20215" y="7354"/>
                    <a:pt x="20682" y="7821"/>
                    <a:pt x="21215" y="8221"/>
                  </a:cubicBezTo>
                  <a:cubicBezTo>
                    <a:pt x="21724" y="8603"/>
                    <a:pt x="22355" y="8924"/>
                    <a:pt x="23078" y="8924"/>
                  </a:cubicBezTo>
                  <a:cubicBezTo>
                    <a:pt x="23113" y="8924"/>
                    <a:pt x="23148" y="8923"/>
                    <a:pt x="23184" y="8922"/>
                  </a:cubicBezTo>
                  <a:cubicBezTo>
                    <a:pt x="24284" y="8822"/>
                    <a:pt x="24918" y="7788"/>
                    <a:pt x="24651" y="6987"/>
                  </a:cubicBezTo>
                  <a:cubicBezTo>
                    <a:pt x="24418" y="6153"/>
                    <a:pt x="23584" y="5520"/>
                    <a:pt x="22783" y="4952"/>
                  </a:cubicBezTo>
                  <a:cubicBezTo>
                    <a:pt x="23784" y="4952"/>
                    <a:pt x="24418" y="4052"/>
                    <a:pt x="24084" y="3351"/>
                  </a:cubicBezTo>
                  <a:cubicBezTo>
                    <a:pt x="23717" y="2684"/>
                    <a:pt x="22750" y="2284"/>
                    <a:pt x="21783" y="2184"/>
                  </a:cubicBezTo>
                  <a:cubicBezTo>
                    <a:pt x="21578" y="2162"/>
                    <a:pt x="21371" y="2152"/>
                    <a:pt x="21164" y="2152"/>
                  </a:cubicBezTo>
                  <a:cubicBezTo>
                    <a:pt x="19749" y="2152"/>
                    <a:pt x="18315" y="2637"/>
                    <a:pt x="17413" y="3451"/>
                  </a:cubicBezTo>
                  <a:cubicBezTo>
                    <a:pt x="17179" y="3652"/>
                    <a:pt x="16946" y="3885"/>
                    <a:pt x="16612" y="3952"/>
                  </a:cubicBezTo>
                  <a:cubicBezTo>
                    <a:pt x="16528" y="3973"/>
                    <a:pt x="16445" y="3982"/>
                    <a:pt x="16361" y="3982"/>
                  </a:cubicBezTo>
                  <a:cubicBezTo>
                    <a:pt x="16047" y="3982"/>
                    <a:pt x="15742" y="3850"/>
                    <a:pt x="15478" y="3718"/>
                  </a:cubicBezTo>
                  <a:cubicBezTo>
                    <a:pt x="14477" y="3185"/>
                    <a:pt x="13510" y="2617"/>
                    <a:pt x="12609" y="1984"/>
                  </a:cubicBezTo>
                  <a:cubicBezTo>
                    <a:pt x="12943" y="1950"/>
                    <a:pt x="13143" y="1650"/>
                    <a:pt x="13043" y="1417"/>
                  </a:cubicBezTo>
                  <a:cubicBezTo>
                    <a:pt x="12943" y="1183"/>
                    <a:pt x="12643" y="1016"/>
                    <a:pt x="12376" y="850"/>
                  </a:cubicBezTo>
                  <a:cubicBezTo>
                    <a:pt x="11419" y="371"/>
                    <a:pt x="10275" y="0"/>
                    <a:pt x="9112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-12850" y="2440849"/>
              <a:ext cx="2043709" cy="1127684"/>
            </a:xfrm>
            <a:custGeom>
              <a:rect b="b" l="l" r="r" t="t"/>
              <a:pathLst>
                <a:path extrusionOk="0" h="26634" w="48269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-12850" y="2440849"/>
              <a:ext cx="2043709" cy="1127684"/>
            </a:xfrm>
            <a:custGeom>
              <a:rect b="b" l="l" r="r" t="t"/>
              <a:pathLst>
                <a:path extrusionOk="0" h="26634" w="48269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52141" y="2376238"/>
              <a:ext cx="1878456" cy="1073742"/>
            </a:xfrm>
            <a:custGeom>
              <a:rect b="b" l="l" r="r" t="t"/>
              <a:pathLst>
                <a:path extrusionOk="0" h="25360" w="44366">
                  <a:moveTo>
                    <a:pt x="19021" y="0"/>
                  </a:moveTo>
                  <a:cubicBezTo>
                    <a:pt x="18236" y="0"/>
                    <a:pt x="17525" y="905"/>
                    <a:pt x="17647" y="1727"/>
                  </a:cubicBezTo>
                  <a:cubicBezTo>
                    <a:pt x="17690" y="1972"/>
                    <a:pt x="17786" y="2198"/>
                    <a:pt x="17920" y="2397"/>
                  </a:cubicBezTo>
                  <a:lnTo>
                    <a:pt x="17920" y="2397"/>
                  </a:lnTo>
                  <a:cubicBezTo>
                    <a:pt x="17740" y="2439"/>
                    <a:pt x="17567" y="2505"/>
                    <a:pt x="17413" y="2595"/>
                  </a:cubicBezTo>
                  <a:cubicBezTo>
                    <a:pt x="16512" y="3162"/>
                    <a:pt x="15879" y="4196"/>
                    <a:pt x="15812" y="5296"/>
                  </a:cubicBezTo>
                  <a:cubicBezTo>
                    <a:pt x="15779" y="6431"/>
                    <a:pt x="16312" y="7531"/>
                    <a:pt x="17180" y="8165"/>
                  </a:cubicBezTo>
                  <a:cubicBezTo>
                    <a:pt x="17747" y="8599"/>
                    <a:pt x="18547" y="8932"/>
                    <a:pt x="18547" y="9666"/>
                  </a:cubicBezTo>
                  <a:cubicBezTo>
                    <a:pt x="18547" y="10067"/>
                    <a:pt x="18314" y="10433"/>
                    <a:pt x="18080" y="10734"/>
                  </a:cubicBezTo>
                  <a:cubicBezTo>
                    <a:pt x="16913" y="12168"/>
                    <a:pt x="15612" y="13502"/>
                    <a:pt x="14211" y="14670"/>
                  </a:cubicBezTo>
                  <a:cubicBezTo>
                    <a:pt x="13477" y="13869"/>
                    <a:pt x="12710" y="13035"/>
                    <a:pt x="11676" y="12768"/>
                  </a:cubicBezTo>
                  <a:cubicBezTo>
                    <a:pt x="11499" y="12723"/>
                    <a:pt x="11314" y="12701"/>
                    <a:pt x="11129" y="12701"/>
                  </a:cubicBezTo>
                  <a:cubicBezTo>
                    <a:pt x="10344" y="12701"/>
                    <a:pt x="9545" y="13099"/>
                    <a:pt x="9263" y="13808"/>
                  </a:cubicBezTo>
                  <a:lnTo>
                    <a:pt x="9263" y="13808"/>
                  </a:lnTo>
                  <a:cubicBezTo>
                    <a:pt x="9285" y="13203"/>
                    <a:pt x="8589" y="12604"/>
                    <a:pt x="7940" y="12435"/>
                  </a:cubicBezTo>
                  <a:cubicBezTo>
                    <a:pt x="7602" y="12343"/>
                    <a:pt x="7253" y="12298"/>
                    <a:pt x="6902" y="12298"/>
                  </a:cubicBezTo>
                  <a:cubicBezTo>
                    <a:pt x="6435" y="12298"/>
                    <a:pt x="5966" y="12378"/>
                    <a:pt x="5522" y="12533"/>
                  </a:cubicBezTo>
                  <a:lnTo>
                    <a:pt x="5522" y="12533"/>
                  </a:lnTo>
                  <a:cubicBezTo>
                    <a:pt x="4519" y="12698"/>
                    <a:pt x="3546" y="13014"/>
                    <a:pt x="2636" y="13469"/>
                  </a:cubicBezTo>
                  <a:cubicBezTo>
                    <a:pt x="1702" y="13936"/>
                    <a:pt x="768" y="14603"/>
                    <a:pt x="368" y="15604"/>
                  </a:cubicBezTo>
                  <a:cubicBezTo>
                    <a:pt x="1" y="16571"/>
                    <a:pt x="334" y="17939"/>
                    <a:pt x="1302" y="18306"/>
                  </a:cubicBezTo>
                  <a:cubicBezTo>
                    <a:pt x="1495" y="18370"/>
                    <a:pt x="1694" y="18395"/>
                    <a:pt x="1895" y="18395"/>
                  </a:cubicBezTo>
                  <a:cubicBezTo>
                    <a:pt x="2211" y="18395"/>
                    <a:pt x="2530" y="18334"/>
                    <a:pt x="2836" y="18272"/>
                  </a:cubicBezTo>
                  <a:cubicBezTo>
                    <a:pt x="3677" y="18152"/>
                    <a:pt x="4517" y="18092"/>
                    <a:pt x="5358" y="18092"/>
                  </a:cubicBezTo>
                  <a:cubicBezTo>
                    <a:pt x="5918" y="18092"/>
                    <a:pt x="6479" y="18119"/>
                    <a:pt x="7039" y="18172"/>
                  </a:cubicBezTo>
                  <a:cubicBezTo>
                    <a:pt x="7473" y="18206"/>
                    <a:pt x="7873" y="18272"/>
                    <a:pt x="8240" y="18473"/>
                  </a:cubicBezTo>
                  <a:cubicBezTo>
                    <a:pt x="9107" y="19006"/>
                    <a:pt x="9307" y="20140"/>
                    <a:pt x="9541" y="21141"/>
                  </a:cubicBezTo>
                  <a:cubicBezTo>
                    <a:pt x="9774" y="22142"/>
                    <a:pt x="10208" y="23276"/>
                    <a:pt x="11175" y="23476"/>
                  </a:cubicBezTo>
                  <a:cubicBezTo>
                    <a:pt x="11263" y="23495"/>
                    <a:pt x="11350" y="23504"/>
                    <a:pt x="11437" y="23504"/>
                  </a:cubicBezTo>
                  <a:cubicBezTo>
                    <a:pt x="12111" y="23504"/>
                    <a:pt x="12740" y="22959"/>
                    <a:pt x="12977" y="22309"/>
                  </a:cubicBezTo>
                  <a:cubicBezTo>
                    <a:pt x="13243" y="21541"/>
                    <a:pt x="13077" y="20674"/>
                    <a:pt x="12643" y="20007"/>
                  </a:cubicBezTo>
                  <a:cubicBezTo>
                    <a:pt x="12343" y="19473"/>
                    <a:pt x="11942" y="18639"/>
                    <a:pt x="12476" y="18339"/>
                  </a:cubicBezTo>
                  <a:cubicBezTo>
                    <a:pt x="12574" y="18300"/>
                    <a:pt x="12694" y="18284"/>
                    <a:pt x="12818" y="18284"/>
                  </a:cubicBezTo>
                  <a:cubicBezTo>
                    <a:pt x="12905" y="18284"/>
                    <a:pt x="12994" y="18292"/>
                    <a:pt x="13077" y="18306"/>
                  </a:cubicBezTo>
                  <a:cubicBezTo>
                    <a:pt x="14378" y="18506"/>
                    <a:pt x="15912" y="18839"/>
                    <a:pt x="16546" y="20074"/>
                  </a:cubicBezTo>
                  <a:cubicBezTo>
                    <a:pt x="17113" y="21241"/>
                    <a:pt x="16679" y="22742"/>
                    <a:pt x="17246" y="23876"/>
                  </a:cubicBezTo>
                  <a:cubicBezTo>
                    <a:pt x="17778" y="24911"/>
                    <a:pt x="18942" y="25360"/>
                    <a:pt x="20091" y="25360"/>
                  </a:cubicBezTo>
                  <a:cubicBezTo>
                    <a:pt x="20312" y="25360"/>
                    <a:pt x="20533" y="25343"/>
                    <a:pt x="20749" y="25311"/>
                  </a:cubicBezTo>
                  <a:cubicBezTo>
                    <a:pt x="22150" y="25077"/>
                    <a:pt x="23551" y="24243"/>
                    <a:pt x="24118" y="22876"/>
                  </a:cubicBezTo>
                  <a:cubicBezTo>
                    <a:pt x="24652" y="21508"/>
                    <a:pt x="24084" y="19640"/>
                    <a:pt x="22750" y="19173"/>
                  </a:cubicBezTo>
                  <a:cubicBezTo>
                    <a:pt x="22925" y="18719"/>
                    <a:pt x="23347" y="18530"/>
                    <a:pt x="23815" y="18530"/>
                  </a:cubicBezTo>
                  <a:cubicBezTo>
                    <a:pt x="24240" y="18530"/>
                    <a:pt x="24703" y="18686"/>
                    <a:pt x="25052" y="18940"/>
                  </a:cubicBezTo>
                  <a:cubicBezTo>
                    <a:pt x="25786" y="19507"/>
                    <a:pt x="26319" y="20374"/>
                    <a:pt x="27187" y="20641"/>
                  </a:cubicBezTo>
                  <a:cubicBezTo>
                    <a:pt x="27391" y="20709"/>
                    <a:pt x="27601" y="20738"/>
                    <a:pt x="27814" y="20738"/>
                  </a:cubicBezTo>
                  <a:cubicBezTo>
                    <a:pt x="28439" y="20738"/>
                    <a:pt x="29092" y="20489"/>
                    <a:pt x="29688" y="20240"/>
                  </a:cubicBezTo>
                  <a:cubicBezTo>
                    <a:pt x="31256" y="19573"/>
                    <a:pt x="32957" y="18773"/>
                    <a:pt x="33691" y="17172"/>
                  </a:cubicBezTo>
                  <a:cubicBezTo>
                    <a:pt x="34025" y="16471"/>
                    <a:pt x="34225" y="15537"/>
                    <a:pt x="34959" y="15404"/>
                  </a:cubicBezTo>
                  <a:cubicBezTo>
                    <a:pt x="35025" y="15389"/>
                    <a:pt x="35091" y="15382"/>
                    <a:pt x="35156" y="15382"/>
                  </a:cubicBezTo>
                  <a:cubicBezTo>
                    <a:pt x="35391" y="15382"/>
                    <a:pt x="35625" y="15466"/>
                    <a:pt x="35860" y="15570"/>
                  </a:cubicBezTo>
                  <a:cubicBezTo>
                    <a:pt x="36794" y="15904"/>
                    <a:pt x="37828" y="16304"/>
                    <a:pt x="38395" y="17138"/>
                  </a:cubicBezTo>
                  <a:cubicBezTo>
                    <a:pt x="38628" y="17505"/>
                    <a:pt x="38795" y="17905"/>
                    <a:pt x="39062" y="18239"/>
                  </a:cubicBezTo>
                  <a:cubicBezTo>
                    <a:pt x="39391" y="18584"/>
                    <a:pt x="39833" y="18727"/>
                    <a:pt x="40297" y="18727"/>
                  </a:cubicBezTo>
                  <a:cubicBezTo>
                    <a:pt x="40774" y="18727"/>
                    <a:pt x="41274" y="18576"/>
                    <a:pt x="41697" y="18339"/>
                  </a:cubicBezTo>
                  <a:cubicBezTo>
                    <a:pt x="42531" y="17872"/>
                    <a:pt x="43231" y="17038"/>
                    <a:pt x="43432" y="16037"/>
                  </a:cubicBezTo>
                  <a:cubicBezTo>
                    <a:pt x="43632" y="15070"/>
                    <a:pt x="43332" y="13936"/>
                    <a:pt x="42564" y="13336"/>
                  </a:cubicBezTo>
                  <a:cubicBezTo>
                    <a:pt x="43632" y="12635"/>
                    <a:pt x="44299" y="11301"/>
                    <a:pt x="44199" y="9966"/>
                  </a:cubicBezTo>
                  <a:cubicBezTo>
                    <a:pt x="44165" y="9533"/>
                    <a:pt x="44065" y="9099"/>
                    <a:pt x="44099" y="8666"/>
                  </a:cubicBezTo>
                  <a:cubicBezTo>
                    <a:pt x="44132" y="8332"/>
                    <a:pt x="44266" y="7998"/>
                    <a:pt x="44299" y="7698"/>
                  </a:cubicBezTo>
                  <a:cubicBezTo>
                    <a:pt x="44366" y="6798"/>
                    <a:pt x="43832" y="5964"/>
                    <a:pt x="43231" y="5296"/>
                  </a:cubicBezTo>
                  <a:cubicBezTo>
                    <a:pt x="42431" y="4429"/>
                    <a:pt x="41497" y="3695"/>
                    <a:pt x="40363" y="3462"/>
                  </a:cubicBezTo>
                  <a:cubicBezTo>
                    <a:pt x="40159" y="3419"/>
                    <a:pt x="39948" y="3397"/>
                    <a:pt x="39736" y="3397"/>
                  </a:cubicBezTo>
                  <a:cubicBezTo>
                    <a:pt x="38803" y="3397"/>
                    <a:pt x="37844" y="3814"/>
                    <a:pt x="37327" y="4629"/>
                  </a:cubicBezTo>
                  <a:cubicBezTo>
                    <a:pt x="37394" y="2728"/>
                    <a:pt x="35593" y="1260"/>
                    <a:pt x="33825" y="860"/>
                  </a:cubicBezTo>
                  <a:cubicBezTo>
                    <a:pt x="33326" y="745"/>
                    <a:pt x="32813" y="688"/>
                    <a:pt x="32298" y="688"/>
                  </a:cubicBezTo>
                  <a:cubicBezTo>
                    <a:pt x="31024" y="688"/>
                    <a:pt x="29738" y="1038"/>
                    <a:pt x="28621" y="1727"/>
                  </a:cubicBezTo>
                  <a:cubicBezTo>
                    <a:pt x="27387" y="2461"/>
                    <a:pt x="26286" y="3829"/>
                    <a:pt x="26453" y="5330"/>
                  </a:cubicBezTo>
                  <a:cubicBezTo>
                    <a:pt x="25786" y="5363"/>
                    <a:pt x="25152" y="5397"/>
                    <a:pt x="24485" y="5430"/>
                  </a:cubicBezTo>
                  <a:cubicBezTo>
                    <a:pt x="24331" y="5434"/>
                    <a:pt x="24173" y="5438"/>
                    <a:pt x="24013" y="5438"/>
                  </a:cubicBezTo>
                  <a:cubicBezTo>
                    <a:pt x="22992" y="5438"/>
                    <a:pt x="21888" y="5303"/>
                    <a:pt x="21282" y="4496"/>
                  </a:cubicBezTo>
                  <a:cubicBezTo>
                    <a:pt x="20749" y="3795"/>
                    <a:pt x="20749" y="2861"/>
                    <a:pt x="20582" y="2027"/>
                  </a:cubicBezTo>
                  <a:cubicBezTo>
                    <a:pt x="20449" y="1160"/>
                    <a:pt x="20048" y="226"/>
                    <a:pt x="19248" y="26"/>
                  </a:cubicBezTo>
                  <a:cubicBezTo>
                    <a:pt x="19172" y="9"/>
                    <a:pt x="19096" y="0"/>
                    <a:pt x="19021" y="0"/>
                  </a:cubicBezTo>
                  <a:close/>
                </a:path>
              </a:pathLst>
            </a:custGeom>
            <a:solidFill>
              <a:srgbClr val="BC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177526" y="2652122"/>
              <a:ext cx="1504171" cy="611686"/>
            </a:xfrm>
            <a:custGeom>
              <a:rect b="b" l="l" r="r" t="t"/>
              <a:pathLst>
                <a:path extrusionOk="0" h="14447" w="35526">
                  <a:moveTo>
                    <a:pt x="15247" y="1"/>
                  </a:moveTo>
                  <a:cubicBezTo>
                    <a:pt x="14611" y="1"/>
                    <a:pt x="14051" y="519"/>
                    <a:pt x="14144" y="980"/>
                  </a:cubicBezTo>
                  <a:cubicBezTo>
                    <a:pt x="14170" y="1122"/>
                    <a:pt x="14244" y="1253"/>
                    <a:pt x="14352" y="1367"/>
                  </a:cubicBezTo>
                  <a:lnTo>
                    <a:pt x="14352" y="1367"/>
                  </a:lnTo>
                  <a:cubicBezTo>
                    <a:pt x="14206" y="1391"/>
                    <a:pt x="14066" y="1429"/>
                    <a:pt x="13943" y="1480"/>
                  </a:cubicBezTo>
                  <a:cubicBezTo>
                    <a:pt x="13210" y="1780"/>
                    <a:pt x="12709" y="2414"/>
                    <a:pt x="12676" y="3015"/>
                  </a:cubicBezTo>
                  <a:cubicBezTo>
                    <a:pt x="12642" y="3648"/>
                    <a:pt x="13043" y="4282"/>
                    <a:pt x="13743" y="4649"/>
                  </a:cubicBezTo>
                  <a:cubicBezTo>
                    <a:pt x="14210" y="4883"/>
                    <a:pt x="14844" y="5116"/>
                    <a:pt x="14844" y="5516"/>
                  </a:cubicBezTo>
                  <a:cubicBezTo>
                    <a:pt x="14877" y="5750"/>
                    <a:pt x="14677" y="5950"/>
                    <a:pt x="14477" y="6117"/>
                  </a:cubicBezTo>
                  <a:cubicBezTo>
                    <a:pt x="13543" y="6951"/>
                    <a:pt x="12509" y="7685"/>
                    <a:pt x="11408" y="8385"/>
                  </a:cubicBezTo>
                  <a:cubicBezTo>
                    <a:pt x="10808" y="7918"/>
                    <a:pt x="10174" y="7451"/>
                    <a:pt x="9340" y="7284"/>
                  </a:cubicBezTo>
                  <a:cubicBezTo>
                    <a:pt x="9202" y="7255"/>
                    <a:pt x="9056" y="7242"/>
                    <a:pt x="8908" y="7242"/>
                  </a:cubicBezTo>
                  <a:cubicBezTo>
                    <a:pt x="8301" y="7242"/>
                    <a:pt x="7665" y="7475"/>
                    <a:pt x="7424" y="7871"/>
                  </a:cubicBezTo>
                  <a:lnTo>
                    <a:pt x="7424" y="7871"/>
                  </a:lnTo>
                  <a:cubicBezTo>
                    <a:pt x="7443" y="7516"/>
                    <a:pt x="6872" y="7195"/>
                    <a:pt x="6371" y="7084"/>
                  </a:cubicBezTo>
                  <a:cubicBezTo>
                    <a:pt x="6108" y="7035"/>
                    <a:pt x="5840" y="7012"/>
                    <a:pt x="5572" y="7012"/>
                  </a:cubicBezTo>
                  <a:cubicBezTo>
                    <a:pt x="5213" y="7012"/>
                    <a:pt x="4855" y="7054"/>
                    <a:pt x="4516" y="7131"/>
                  </a:cubicBezTo>
                  <a:lnTo>
                    <a:pt x="4516" y="7131"/>
                  </a:lnTo>
                  <a:cubicBezTo>
                    <a:pt x="3686" y="7234"/>
                    <a:pt x="2877" y="7426"/>
                    <a:pt x="2102" y="7685"/>
                  </a:cubicBezTo>
                  <a:cubicBezTo>
                    <a:pt x="1368" y="7951"/>
                    <a:pt x="634" y="8318"/>
                    <a:pt x="334" y="8885"/>
                  </a:cubicBezTo>
                  <a:cubicBezTo>
                    <a:pt x="0" y="9452"/>
                    <a:pt x="300" y="10220"/>
                    <a:pt x="1068" y="10420"/>
                  </a:cubicBezTo>
                  <a:cubicBezTo>
                    <a:pt x="1225" y="10459"/>
                    <a:pt x="1382" y="10473"/>
                    <a:pt x="1541" y="10473"/>
                  </a:cubicBezTo>
                  <a:cubicBezTo>
                    <a:pt x="1787" y="10473"/>
                    <a:pt x="2038" y="10440"/>
                    <a:pt x="2302" y="10420"/>
                  </a:cubicBezTo>
                  <a:cubicBezTo>
                    <a:pt x="2947" y="10342"/>
                    <a:pt x="3603" y="10309"/>
                    <a:pt x="4257" y="10309"/>
                  </a:cubicBezTo>
                  <a:cubicBezTo>
                    <a:pt x="4720" y="10309"/>
                    <a:pt x="5182" y="10325"/>
                    <a:pt x="5637" y="10353"/>
                  </a:cubicBezTo>
                  <a:cubicBezTo>
                    <a:pt x="5971" y="10386"/>
                    <a:pt x="6338" y="10420"/>
                    <a:pt x="6605" y="10553"/>
                  </a:cubicBezTo>
                  <a:cubicBezTo>
                    <a:pt x="7305" y="10820"/>
                    <a:pt x="7472" y="11487"/>
                    <a:pt x="7639" y="12054"/>
                  </a:cubicBezTo>
                  <a:cubicBezTo>
                    <a:pt x="7839" y="12621"/>
                    <a:pt x="8206" y="13255"/>
                    <a:pt x="8973" y="13389"/>
                  </a:cubicBezTo>
                  <a:cubicBezTo>
                    <a:pt x="9029" y="13395"/>
                    <a:pt x="9086" y="13398"/>
                    <a:pt x="9142" y="13398"/>
                  </a:cubicBezTo>
                  <a:cubicBezTo>
                    <a:pt x="9683" y="13398"/>
                    <a:pt x="10196" y="13114"/>
                    <a:pt x="10408" y="12721"/>
                  </a:cubicBezTo>
                  <a:cubicBezTo>
                    <a:pt x="10608" y="12288"/>
                    <a:pt x="10474" y="11787"/>
                    <a:pt x="10141" y="11387"/>
                  </a:cubicBezTo>
                  <a:cubicBezTo>
                    <a:pt x="9874" y="11087"/>
                    <a:pt x="9574" y="10620"/>
                    <a:pt x="10007" y="10453"/>
                  </a:cubicBezTo>
                  <a:cubicBezTo>
                    <a:pt x="10141" y="10420"/>
                    <a:pt x="10307" y="10420"/>
                    <a:pt x="10474" y="10420"/>
                  </a:cubicBezTo>
                  <a:cubicBezTo>
                    <a:pt x="11542" y="10553"/>
                    <a:pt x="12743" y="10720"/>
                    <a:pt x="13243" y="11454"/>
                  </a:cubicBezTo>
                  <a:cubicBezTo>
                    <a:pt x="13710" y="12088"/>
                    <a:pt x="13376" y="12955"/>
                    <a:pt x="13810" y="13622"/>
                  </a:cubicBezTo>
                  <a:cubicBezTo>
                    <a:pt x="14231" y="14212"/>
                    <a:pt x="15172" y="14447"/>
                    <a:pt x="16096" y="14447"/>
                  </a:cubicBezTo>
                  <a:cubicBezTo>
                    <a:pt x="16270" y="14447"/>
                    <a:pt x="16443" y="14439"/>
                    <a:pt x="16612" y="14423"/>
                  </a:cubicBezTo>
                  <a:cubicBezTo>
                    <a:pt x="17746" y="14289"/>
                    <a:pt x="18847" y="13822"/>
                    <a:pt x="19314" y="13055"/>
                  </a:cubicBezTo>
                  <a:cubicBezTo>
                    <a:pt x="19748" y="12254"/>
                    <a:pt x="19281" y="11187"/>
                    <a:pt x="18213" y="10920"/>
                  </a:cubicBezTo>
                  <a:cubicBezTo>
                    <a:pt x="18352" y="10659"/>
                    <a:pt x="18690" y="10553"/>
                    <a:pt x="19063" y="10553"/>
                  </a:cubicBezTo>
                  <a:cubicBezTo>
                    <a:pt x="19405" y="10553"/>
                    <a:pt x="19776" y="10643"/>
                    <a:pt x="20048" y="10787"/>
                  </a:cubicBezTo>
                  <a:cubicBezTo>
                    <a:pt x="20648" y="11120"/>
                    <a:pt x="21082" y="11621"/>
                    <a:pt x="21749" y="11754"/>
                  </a:cubicBezTo>
                  <a:cubicBezTo>
                    <a:pt x="21923" y="11798"/>
                    <a:pt x="22100" y="11816"/>
                    <a:pt x="22277" y="11816"/>
                  </a:cubicBezTo>
                  <a:cubicBezTo>
                    <a:pt x="22778" y="11816"/>
                    <a:pt x="23282" y="11668"/>
                    <a:pt x="23750" y="11521"/>
                  </a:cubicBezTo>
                  <a:cubicBezTo>
                    <a:pt x="25018" y="11154"/>
                    <a:pt x="26386" y="10687"/>
                    <a:pt x="26986" y="9786"/>
                  </a:cubicBezTo>
                  <a:cubicBezTo>
                    <a:pt x="27220" y="9386"/>
                    <a:pt x="27420" y="8852"/>
                    <a:pt x="27987" y="8785"/>
                  </a:cubicBezTo>
                  <a:cubicBezTo>
                    <a:pt x="28031" y="8779"/>
                    <a:pt x="28076" y="8776"/>
                    <a:pt x="28121" y="8776"/>
                  </a:cubicBezTo>
                  <a:cubicBezTo>
                    <a:pt x="28309" y="8776"/>
                    <a:pt x="28498" y="8825"/>
                    <a:pt x="28687" y="8852"/>
                  </a:cubicBezTo>
                  <a:cubicBezTo>
                    <a:pt x="29454" y="9052"/>
                    <a:pt x="30288" y="9286"/>
                    <a:pt x="30722" y="9786"/>
                  </a:cubicBezTo>
                  <a:cubicBezTo>
                    <a:pt x="30922" y="9953"/>
                    <a:pt x="31056" y="10220"/>
                    <a:pt x="31289" y="10386"/>
                  </a:cubicBezTo>
                  <a:cubicBezTo>
                    <a:pt x="31539" y="10587"/>
                    <a:pt x="31898" y="10670"/>
                    <a:pt x="32273" y="10670"/>
                  </a:cubicBezTo>
                  <a:cubicBezTo>
                    <a:pt x="32648" y="10670"/>
                    <a:pt x="33040" y="10587"/>
                    <a:pt x="33357" y="10453"/>
                  </a:cubicBezTo>
                  <a:cubicBezTo>
                    <a:pt x="34058" y="10186"/>
                    <a:pt x="34591" y="9686"/>
                    <a:pt x="34758" y="9152"/>
                  </a:cubicBezTo>
                  <a:cubicBezTo>
                    <a:pt x="34925" y="8585"/>
                    <a:pt x="34692" y="7951"/>
                    <a:pt x="34058" y="7584"/>
                  </a:cubicBezTo>
                  <a:cubicBezTo>
                    <a:pt x="34925" y="7218"/>
                    <a:pt x="35459" y="6417"/>
                    <a:pt x="35392" y="5683"/>
                  </a:cubicBezTo>
                  <a:cubicBezTo>
                    <a:pt x="35359" y="5416"/>
                    <a:pt x="35259" y="5183"/>
                    <a:pt x="35292" y="4916"/>
                  </a:cubicBezTo>
                  <a:cubicBezTo>
                    <a:pt x="35325" y="4749"/>
                    <a:pt x="35425" y="4549"/>
                    <a:pt x="35459" y="4382"/>
                  </a:cubicBezTo>
                  <a:cubicBezTo>
                    <a:pt x="35525" y="3848"/>
                    <a:pt x="35092" y="3381"/>
                    <a:pt x="34591" y="3015"/>
                  </a:cubicBezTo>
                  <a:cubicBezTo>
                    <a:pt x="33991" y="2514"/>
                    <a:pt x="33190" y="2114"/>
                    <a:pt x="32323" y="1980"/>
                  </a:cubicBezTo>
                  <a:cubicBezTo>
                    <a:pt x="32147" y="1954"/>
                    <a:pt x="31965" y="1941"/>
                    <a:pt x="31783" y="1941"/>
                  </a:cubicBezTo>
                  <a:cubicBezTo>
                    <a:pt x="31037" y="1941"/>
                    <a:pt x="30290" y="2165"/>
                    <a:pt x="29888" y="2648"/>
                  </a:cubicBezTo>
                  <a:cubicBezTo>
                    <a:pt x="29921" y="1547"/>
                    <a:pt x="28487" y="713"/>
                    <a:pt x="27086" y="479"/>
                  </a:cubicBezTo>
                  <a:cubicBezTo>
                    <a:pt x="26696" y="414"/>
                    <a:pt x="26296" y="383"/>
                    <a:pt x="25895" y="383"/>
                  </a:cubicBezTo>
                  <a:cubicBezTo>
                    <a:pt x="24855" y="383"/>
                    <a:pt x="23807" y="594"/>
                    <a:pt x="22916" y="980"/>
                  </a:cubicBezTo>
                  <a:cubicBezTo>
                    <a:pt x="21916" y="1413"/>
                    <a:pt x="21048" y="2181"/>
                    <a:pt x="21182" y="3048"/>
                  </a:cubicBezTo>
                  <a:cubicBezTo>
                    <a:pt x="20648" y="3048"/>
                    <a:pt x="20148" y="3081"/>
                    <a:pt x="19614" y="3081"/>
                  </a:cubicBezTo>
                  <a:cubicBezTo>
                    <a:pt x="19432" y="3088"/>
                    <a:pt x="19244" y="3093"/>
                    <a:pt x="19057" y="3093"/>
                  </a:cubicBezTo>
                  <a:cubicBezTo>
                    <a:pt x="18282" y="3093"/>
                    <a:pt x="17502" y="3004"/>
                    <a:pt x="17046" y="2548"/>
                  </a:cubicBezTo>
                  <a:cubicBezTo>
                    <a:pt x="16612" y="2181"/>
                    <a:pt x="16612" y="1647"/>
                    <a:pt x="16479" y="1147"/>
                  </a:cubicBezTo>
                  <a:cubicBezTo>
                    <a:pt x="16378" y="680"/>
                    <a:pt x="16045" y="112"/>
                    <a:pt x="15411" y="12"/>
                  </a:cubicBezTo>
                  <a:cubicBezTo>
                    <a:pt x="15356" y="5"/>
                    <a:pt x="15302" y="1"/>
                    <a:pt x="15247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1145277" y="3484989"/>
              <a:ext cx="1076240" cy="464131"/>
            </a:xfrm>
            <a:custGeom>
              <a:rect b="b" l="l" r="r" t="t"/>
              <a:pathLst>
                <a:path extrusionOk="0" h="10962" w="25419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1145277" y="3484989"/>
              <a:ext cx="1076240" cy="464131"/>
            </a:xfrm>
            <a:custGeom>
              <a:rect b="b" l="l" r="r" t="t"/>
              <a:pathLst>
                <a:path extrusionOk="0" h="10962" w="25419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1197567" y="3451160"/>
              <a:ext cx="1008454" cy="451387"/>
            </a:xfrm>
            <a:custGeom>
              <a:rect b="b" l="l" r="r" t="t"/>
              <a:pathLst>
                <a:path extrusionOk="0" h="10661" w="23818">
                  <a:moveTo>
                    <a:pt x="13986" y="0"/>
                  </a:moveTo>
                  <a:cubicBezTo>
                    <a:pt x="12320" y="0"/>
                    <a:pt x="10651" y="295"/>
                    <a:pt x="9079" y="877"/>
                  </a:cubicBezTo>
                  <a:lnTo>
                    <a:pt x="9079" y="877"/>
                  </a:lnTo>
                  <a:cubicBezTo>
                    <a:pt x="7850" y="709"/>
                    <a:pt x="6611" y="619"/>
                    <a:pt x="5369" y="619"/>
                  </a:cubicBezTo>
                  <a:cubicBezTo>
                    <a:pt x="4736" y="619"/>
                    <a:pt x="4103" y="643"/>
                    <a:pt x="3470" y="690"/>
                  </a:cubicBezTo>
                  <a:cubicBezTo>
                    <a:pt x="2670" y="723"/>
                    <a:pt x="1869" y="823"/>
                    <a:pt x="1202" y="1257"/>
                  </a:cubicBezTo>
                  <a:cubicBezTo>
                    <a:pt x="501" y="1691"/>
                    <a:pt x="1" y="2525"/>
                    <a:pt x="168" y="3325"/>
                  </a:cubicBezTo>
                  <a:cubicBezTo>
                    <a:pt x="381" y="4299"/>
                    <a:pt x="1454" y="4773"/>
                    <a:pt x="2425" y="4773"/>
                  </a:cubicBezTo>
                  <a:cubicBezTo>
                    <a:pt x="2519" y="4773"/>
                    <a:pt x="2612" y="4768"/>
                    <a:pt x="2703" y="4760"/>
                  </a:cubicBezTo>
                  <a:cubicBezTo>
                    <a:pt x="3770" y="4693"/>
                    <a:pt x="4771" y="4226"/>
                    <a:pt x="5805" y="4226"/>
                  </a:cubicBezTo>
                  <a:cubicBezTo>
                    <a:pt x="6039" y="4226"/>
                    <a:pt x="6272" y="4259"/>
                    <a:pt x="6439" y="4393"/>
                  </a:cubicBezTo>
                  <a:cubicBezTo>
                    <a:pt x="6873" y="4760"/>
                    <a:pt x="6606" y="5527"/>
                    <a:pt x="6172" y="5894"/>
                  </a:cubicBezTo>
                  <a:cubicBezTo>
                    <a:pt x="5772" y="6294"/>
                    <a:pt x="5205" y="6561"/>
                    <a:pt x="5038" y="7128"/>
                  </a:cubicBezTo>
                  <a:cubicBezTo>
                    <a:pt x="4804" y="7862"/>
                    <a:pt x="5438" y="8662"/>
                    <a:pt x="6172" y="8863"/>
                  </a:cubicBezTo>
                  <a:cubicBezTo>
                    <a:pt x="6411" y="8942"/>
                    <a:pt x="6657" y="8971"/>
                    <a:pt x="6908" y="8971"/>
                  </a:cubicBezTo>
                  <a:cubicBezTo>
                    <a:pt x="7395" y="8971"/>
                    <a:pt x="7901" y="8862"/>
                    <a:pt x="8407" y="8796"/>
                  </a:cubicBezTo>
                  <a:cubicBezTo>
                    <a:pt x="8657" y="8750"/>
                    <a:pt x="8918" y="8720"/>
                    <a:pt x="9178" y="8720"/>
                  </a:cubicBezTo>
                  <a:cubicBezTo>
                    <a:pt x="9682" y="8720"/>
                    <a:pt x="10179" y="8833"/>
                    <a:pt x="10575" y="9163"/>
                  </a:cubicBezTo>
                  <a:cubicBezTo>
                    <a:pt x="11009" y="9563"/>
                    <a:pt x="11276" y="10230"/>
                    <a:pt x="11843" y="10364"/>
                  </a:cubicBezTo>
                  <a:cubicBezTo>
                    <a:pt x="11932" y="10391"/>
                    <a:pt x="12020" y="10404"/>
                    <a:pt x="12106" y="10404"/>
                  </a:cubicBezTo>
                  <a:cubicBezTo>
                    <a:pt x="12753" y="10404"/>
                    <a:pt x="13275" y="9677"/>
                    <a:pt x="13511" y="9029"/>
                  </a:cubicBezTo>
                  <a:cubicBezTo>
                    <a:pt x="13811" y="8262"/>
                    <a:pt x="14078" y="7361"/>
                    <a:pt x="14778" y="7061"/>
                  </a:cubicBezTo>
                  <a:cubicBezTo>
                    <a:pt x="14927" y="6995"/>
                    <a:pt x="15082" y="6966"/>
                    <a:pt x="15238" y="6966"/>
                  </a:cubicBezTo>
                  <a:cubicBezTo>
                    <a:pt x="15714" y="6966"/>
                    <a:pt x="16203" y="7235"/>
                    <a:pt x="16579" y="7562"/>
                  </a:cubicBezTo>
                  <a:cubicBezTo>
                    <a:pt x="17046" y="8029"/>
                    <a:pt x="17380" y="8629"/>
                    <a:pt x="17814" y="9163"/>
                  </a:cubicBezTo>
                  <a:cubicBezTo>
                    <a:pt x="18530" y="10038"/>
                    <a:pt x="19626" y="10660"/>
                    <a:pt x="20716" y="10660"/>
                  </a:cubicBezTo>
                  <a:cubicBezTo>
                    <a:pt x="20996" y="10660"/>
                    <a:pt x="21277" y="10619"/>
                    <a:pt x="21550" y="10530"/>
                  </a:cubicBezTo>
                  <a:cubicBezTo>
                    <a:pt x="22917" y="10130"/>
                    <a:pt x="23818" y="8396"/>
                    <a:pt x="23184" y="7061"/>
                  </a:cubicBezTo>
                  <a:cubicBezTo>
                    <a:pt x="22684" y="6094"/>
                    <a:pt x="21550" y="5660"/>
                    <a:pt x="20549" y="5327"/>
                  </a:cubicBezTo>
                  <a:cubicBezTo>
                    <a:pt x="21416" y="4760"/>
                    <a:pt x="21516" y="3359"/>
                    <a:pt x="20949" y="2458"/>
                  </a:cubicBezTo>
                  <a:cubicBezTo>
                    <a:pt x="20382" y="1557"/>
                    <a:pt x="19415" y="1057"/>
                    <a:pt x="18414" y="723"/>
                  </a:cubicBezTo>
                  <a:cubicBezTo>
                    <a:pt x="16988" y="240"/>
                    <a:pt x="15488" y="0"/>
                    <a:pt x="13986" y="0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1299225" y="3477241"/>
              <a:ext cx="806492" cy="257385"/>
            </a:xfrm>
            <a:custGeom>
              <a:rect b="b" l="l" r="r" t="t"/>
              <a:pathLst>
                <a:path extrusionOk="0" h="6079" w="19048">
                  <a:moveTo>
                    <a:pt x="11190" y="1"/>
                  </a:moveTo>
                  <a:cubicBezTo>
                    <a:pt x="9844" y="1"/>
                    <a:pt x="8501" y="170"/>
                    <a:pt x="7235" y="504"/>
                  </a:cubicBezTo>
                  <a:lnTo>
                    <a:pt x="7235" y="504"/>
                  </a:lnTo>
                  <a:cubicBezTo>
                    <a:pt x="6277" y="414"/>
                    <a:pt x="5309" y="371"/>
                    <a:pt x="4337" y="371"/>
                  </a:cubicBezTo>
                  <a:cubicBezTo>
                    <a:pt x="3815" y="371"/>
                    <a:pt x="3292" y="383"/>
                    <a:pt x="2769" y="408"/>
                  </a:cubicBezTo>
                  <a:cubicBezTo>
                    <a:pt x="2135" y="441"/>
                    <a:pt x="1468" y="474"/>
                    <a:pt x="934" y="708"/>
                  </a:cubicBezTo>
                  <a:cubicBezTo>
                    <a:pt x="401" y="975"/>
                    <a:pt x="0" y="1442"/>
                    <a:pt x="134" y="1909"/>
                  </a:cubicBezTo>
                  <a:cubicBezTo>
                    <a:pt x="291" y="2476"/>
                    <a:pt x="1193" y="2745"/>
                    <a:pt x="2023" y="2745"/>
                  </a:cubicBezTo>
                  <a:cubicBezTo>
                    <a:pt x="2072" y="2745"/>
                    <a:pt x="2121" y="2744"/>
                    <a:pt x="2169" y="2743"/>
                  </a:cubicBezTo>
                  <a:cubicBezTo>
                    <a:pt x="3002" y="2676"/>
                    <a:pt x="3803" y="2409"/>
                    <a:pt x="4637" y="2409"/>
                  </a:cubicBezTo>
                  <a:cubicBezTo>
                    <a:pt x="4804" y="2409"/>
                    <a:pt x="5004" y="2442"/>
                    <a:pt x="5137" y="2509"/>
                  </a:cubicBezTo>
                  <a:cubicBezTo>
                    <a:pt x="5504" y="2709"/>
                    <a:pt x="5271" y="3143"/>
                    <a:pt x="4937" y="3376"/>
                  </a:cubicBezTo>
                  <a:cubicBezTo>
                    <a:pt x="4604" y="3577"/>
                    <a:pt x="4170" y="3743"/>
                    <a:pt x="4003" y="4077"/>
                  </a:cubicBezTo>
                  <a:cubicBezTo>
                    <a:pt x="3836" y="4477"/>
                    <a:pt x="4337" y="4944"/>
                    <a:pt x="4904" y="5044"/>
                  </a:cubicBezTo>
                  <a:cubicBezTo>
                    <a:pt x="5120" y="5092"/>
                    <a:pt x="5336" y="5110"/>
                    <a:pt x="5552" y="5110"/>
                  </a:cubicBezTo>
                  <a:cubicBezTo>
                    <a:pt x="5936" y="5110"/>
                    <a:pt x="6321" y="5054"/>
                    <a:pt x="6705" y="5011"/>
                  </a:cubicBezTo>
                  <a:cubicBezTo>
                    <a:pt x="6897" y="4989"/>
                    <a:pt x="7097" y="4975"/>
                    <a:pt x="7294" y="4975"/>
                  </a:cubicBezTo>
                  <a:cubicBezTo>
                    <a:pt x="7712" y="4975"/>
                    <a:pt x="8122" y="5040"/>
                    <a:pt x="8440" y="5244"/>
                  </a:cubicBezTo>
                  <a:cubicBezTo>
                    <a:pt x="8807" y="5445"/>
                    <a:pt x="9007" y="5811"/>
                    <a:pt x="9474" y="5912"/>
                  </a:cubicBezTo>
                  <a:cubicBezTo>
                    <a:pt x="9545" y="5927"/>
                    <a:pt x="9615" y="5935"/>
                    <a:pt x="9683" y="5935"/>
                  </a:cubicBezTo>
                  <a:cubicBezTo>
                    <a:pt x="10189" y="5935"/>
                    <a:pt x="10602" y="5527"/>
                    <a:pt x="10808" y="5144"/>
                  </a:cubicBezTo>
                  <a:cubicBezTo>
                    <a:pt x="11042" y="4711"/>
                    <a:pt x="11242" y="4210"/>
                    <a:pt x="11809" y="4044"/>
                  </a:cubicBezTo>
                  <a:cubicBezTo>
                    <a:pt x="11947" y="3997"/>
                    <a:pt x="12091" y="3977"/>
                    <a:pt x="12234" y="3977"/>
                  </a:cubicBezTo>
                  <a:cubicBezTo>
                    <a:pt x="12608" y="3977"/>
                    <a:pt x="12978" y="4117"/>
                    <a:pt x="13243" y="4310"/>
                  </a:cubicBezTo>
                  <a:cubicBezTo>
                    <a:pt x="13643" y="4577"/>
                    <a:pt x="13910" y="4944"/>
                    <a:pt x="14244" y="5211"/>
                  </a:cubicBezTo>
                  <a:cubicBezTo>
                    <a:pt x="14834" y="5720"/>
                    <a:pt x="15725" y="6079"/>
                    <a:pt x="16606" y="6079"/>
                  </a:cubicBezTo>
                  <a:cubicBezTo>
                    <a:pt x="16822" y="6079"/>
                    <a:pt x="17036" y="6057"/>
                    <a:pt x="17246" y="6012"/>
                  </a:cubicBezTo>
                  <a:cubicBezTo>
                    <a:pt x="18313" y="5778"/>
                    <a:pt x="19047" y="4777"/>
                    <a:pt x="18547" y="4044"/>
                  </a:cubicBezTo>
                  <a:cubicBezTo>
                    <a:pt x="18147" y="3476"/>
                    <a:pt x="17246" y="3243"/>
                    <a:pt x="16412" y="3043"/>
                  </a:cubicBezTo>
                  <a:cubicBezTo>
                    <a:pt x="17146" y="2709"/>
                    <a:pt x="17213" y="1909"/>
                    <a:pt x="16746" y="1408"/>
                  </a:cubicBezTo>
                  <a:cubicBezTo>
                    <a:pt x="16312" y="908"/>
                    <a:pt x="15511" y="608"/>
                    <a:pt x="14744" y="408"/>
                  </a:cubicBezTo>
                  <a:cubicBezTo>
                    <a:pt x="13592" y="135"/>
                    <a:pt x="12390" y="1"/>
                    <a:pt x="11190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flipH="1">
              <a:off x="443360" y="3609934"/>
              <a:ext cx="1039574" cy="591913"/>
            </a:xfrm>
            <a:custGeom>
              <a:rect b="b" l="l" r="r" t="t"/>
              <a:pathLst>
                <a:path extrusionOk="0" h="13980" w="24553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443360" y="3609934"/>
              <a:ext cx="1039574" cy="591913"/>
            </a:xfrm>
            <a:custGeom>
              <a:rect b="b" l="l" r="r" t="t"/>
              <a:pathLst>
                <a:path extrusionOk="0" h="13980" w="24553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flipH="1">
              <a:off x="481466" y="3590288"/>
              <a:ext cx="960356" cy="550928"/>
            </a:xfrm>
            <a:custGeom>
              <a:rect b="b" l="l" r="r" t="t"/>
              <a:pathLst>
                <a:path extrusionOk="0" h="13012" w="22682">
                  <a:moveTo>
                    <a:pt x="18418" y="1"/>
                  </a:moveTo>
                  <a:cubicBezTo>
                    <a:pt x="16857" y="1"/>
                    <a:pt x="15266" y="1057"/>
                    <a:pt x="15209" y="2641"/>
                  </a:cubicBezTo>
                  <a:cubicBezTo>
                    <a:pt x="15209" y="3075"/>
                    <a:pt x="15309" y="3542"/>
                    <a:pt x="15109" y="3909"/>
                  </a:cubicBezTo>
                  <a:cubicBezTo>
                    <a:pt x="14842" y="4342"/>
                    <a:pt x="14242" y="4442"/>
                    <a:pt x="13741" y="4442"/>
                  </a:cubicBezTo>
                  <a:cubicBezTo>
                    <a:pt x="13513" y="4454"/>
                    <a:pt x="13284" y="4460"/>
                    <a:pt x="13053" y="4460"/>
                  </a:cubicBezTo>
                  <a:cubicBezTo>
                    <a:pt x="11933" y="4460"/>
                    <a:pt x="10795" y="4306"/>
                    <a:pt x="9772" y="3809"/>
                  </a:cubicBezTo>
                  <a:cubicBezTo>
                    <a:pt x="8938" y="3408"/>
                    <a:pt x="8204" y="2741"/>
                    <a:pt x="7337" y="2441"/>
                  </a:cubicBezTo>
                  <a:cubicBezTo>
                    <a:pt x="7065" y="2336"/>
                    <a:pt x="6763" y="2281"/>
                    <a:pt x="6464" y="2281"/>
                  </a:cubicBezTo>
                  <a:cubicBezTo>
                    <a:pt x="5809" y="2281"/>
                    <a:pt x="5166" y="2546"/>
                    <a:pt x="4868" y="3141"/>
                  </a:cubicBezTo>
                  <a:cubicBezTo>
                    <a:pt x="4821" y="3246"/>
                    <a:pt x="4800" y="3374"/>
                    <a:pt x="4805" y="3504"/>
                  </a:cubicBezTo>
                  <a:lnTo>
                    <a:pt x="4805" y="3504"/>
                  </a:lnTo>
                  <a:cubicBezTo>
                    <a:pt x="4325" y="3060"/>
                    <a:pt x="3668" y="2833"/>
                    <a:pt x="3010" y="2833"/>
                  </a:cubicBezTo>
                  <a:cubicBezTo>
                    <a:pt x="2331" y="2833"/>
                    <a:pt x="1651" y="3076"/>
                    <a:pt x="1166" y="3575"/>
                  </a:cubicBezTo>
                  <a:cubicBezTo>
                    <a:pt x="50" y="4690"/>
                    <a:pt x="1" y="6628"/>
                    <a:pt x="813" y="7991"/>
                  </a:cubicBezTo>
                  <a:lnTo>
                    <a:pt x="813" y="7991"/>
                  </a:lnTo>
                  <a:cubicBezTo>
                    <a:pt x="643" y="8189"/>
                    <a:pt x="523" y="8446"/>
                    <a:pt x="499" y="8712"/>
                  </a:cubicBezTo>
                  <a:cubicBezTo>
                    <a:pt x="432" y="9346"/>
                    <a:pt x="732" y="10046"/>
                    <a:pt x="1232" y="10413"/>
                  </a:cubicBezTo>
                  <a:cubicBezTo>
                    <a:pt x="1624" y="10689"/>
                    <a:pt x="2071" y="10778"/>
                    <a:pt x="2544" y="10778"/>
                  </a:cubicBezTo>
                  <a:cubicBezTo>
                    <a:pt x="3380" y="10778"/>
                    <a:pt x="4298" y="10502"/>
                    <a:pt x="5139" y="10502"/>
                  </a:cubicBezTo>
                  <a:cubicBezTo>
                    <a:pt x="5604" y="10502"/>
                    <a:pt x="6045" y="10586"/>
                    <a:pt x="6436" y="10847"/>
                  </a:cubicBezTo>
                  <a:cubicBezTo>
                    <a:pt x="7137" y="11314"/>
                    <a:pt x="7470" y="12248"/>
                    <a:pt x="8171" y="12682"/>
                  </a:cubicBezTo>
                  <a:cubicBezTo>
                    <a:pt x="8529" y="12926"/>
                    <a:pt x="8935" y="13011"/>
                    <a:pt x="9354" y="13011"/>
                  </a:cubicBezTo>
                  <a:cubicBezTo>
                    <a:pt x="9793" y="13011"/>
                    <a:pt x="10246" y="12917"/>
                    <a:pt x="10672" y="12815"/>
                  </a:cubicBezTo>
                  <a:cubicBezTo>
                    <a:pt x="11240" y="12682"/>
                    <a:pt x="11873" y="12448"/>
                    <a:pt x="12140" y="11914"/>
                  </a:cubicBezTo>
                  <a:cubicBezTo>
                    <a:pt x="12641" y="10914"/>
                    <a:pt x="11606" y="9679"/>
                    <a:pt x="11973" y="8612"/>
                  </a:cubicBezTo>
                  <a:cubicBezTo>
                    <a:pt x="12206" y="7915"/>
                    <a:pt x="12937" y="7598"/>
                    <a:pt x="13673" y="7598"/>
                  </a:cubicBezTo>
                  <a:cubicBezTo>
                    <a:pt x="13888" y="7598"/>
                    <a:pt x="14104" y="7625"/>
                    <a:pt x="14308" y="7678"/>
                  </a:cubicBezTo>
                  <a:cubicBezTo>
                    <a:pt x="15209" y="7912"/>
                    <a:pt x="15976" y="8445"/>
                    <a:pt x="16910" y="8612"/>
                  </a:cubicBezTo>
                  <a:cubicBezTo>
                    <a:pt x="17123" y="8651"/>
                    <a:pt x="17336" y="8668"/>
                    <a:pt x="17549" y="8668"/>
                  </a:cubicBezTo>
                  <a:cubicBezTo>
                    <a:pt x="18236" y="8668"/>
                    <a:pt x="18924" y="8490"/>
                    <a:pt x="19612" y="8312"/>
                  </a:cubicBezTo>
                  <a:cubicBezTo>
                    <a:pt x="20313" y="8112"/>
                    <a:pt x="21013" y="7912"/>
                    <a:pt x="21614" y="7511"/>
                  </a:cubicBezTo>
                  <a:cubicBezTo>
                    <a:pt x="22214" y="7078"/>
                    <a:pt x="22681" y="6377"/>
                    <a:pt x="22614" y="5610"/>
                  </a:cubicBezTo>
                  <a:cubicBezTo>
                    <a:pt x="22555" y="4962"/>
                    <a:pt x="22003" y="4341"/>
                    <a:pt x="21393" y="4341"/>
                  </a:cubicBezTo>
                  <a:cubicBezTo>
                    <a:pt x="21312" y="4341"/>
                    <a:pt x="21229" y="4352"/>
                    <a:pt x="21147" y="4376"/>
                  </a:cubicBezTo>
                  <a:cubicBezTo>
                    <a:pt x="21747" y="3675"/>
                    <a:pt x="21780" y="2541"/>
                    <a:pt x="21347" y="1707"/>
                  </a:cubicBezTo>
                  <a:cubicBezTo>
                    <a:pt x="20946" y="873"/>
                    <a:pt x="20113" y="339"/>
                    <a:pt x="19245" y="106"/>
                  </a:cubicBezTo>
                  <a:cubicBezTo>
                    <a:pt x="18976" y="35"/>
                    <a:pt x="18697" y="1"/>
                    <a:pt x="18418" y="1"/>
                  </a:cubicBezTo>
                  <a:close/>
                </a:path>
              </a:pathLst>
            </a:custGeom>
            <a:solidFill>
              <a:srgbClr val="B5C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576096" y="3637454"/>
              <a:ext cx="768302" cy="314840"/>
            </a:xfrm>
            <a:custGeom>
              <a:rect b="b" l="l" r="r" t="t"/>
              <a:pathLst>
                <a:path extrusionOk="0" h="7436" w="18146">
                  <a:moveTo>
                    <a:pt x="14743" y="1"/>
                  </a:moveTo>
                  <a:cubicBezTo>
                    <a:pt x="13511" y="1"/>
                    <a:pt x="12203" y="619"/>
                    <a:pt x="12174" y="1527"/>
                  </a:cubicBezTo>
                  <a:cubicBezTo>
                    <a:pt x="12174" y="1761"/>
                    <a:pt x="12241" y="2027"/>
                    <a:pt x="12074" y="2228"/>
                  </a:cubicBezTo>
                  <a:cubicBezTo>
                    <a:pt x="11874" y="2494"/>
                    <a:pt x="11407" y="2528"/>
                    <a:pt x="11007" y="2528"/>
                  </a:cubicBezTo>
                  <a:cubicBezTo>
                    <a:pt x="10805" y="2534"/>
                    <a:pt x="10604" y="2538"/>
                    <a:pt x="10403" y="2538"/>
                  </a:cubicBezTo>
                  <a:cubicBezTo>
                    <a:pt x="9507" y="2538"/>
                    <a:pt x="8628" y="2461"/>
                    <a:pt x="7838" y="2161"/>
                  </a:cubicBezTo>
                  <a:cubicBezTo>
                    <a:pt x="7137" y="1927"/>
                    <a:pt x="6570" y="1560"/>
                    <a:pt x="5870" y="1394"/>
                  </a:cubicBezTo>
                  <a:cubicBezTo>
                    <a:pt x="5648" y="1330"/>
                    <a:pt x="5403" y="1297"/>
                    <a:pt x="5161" y="1297"/>
                  </a:cubicBezTo>
                  <a:cubicBezTo>
                    <a:pt x="4638" y="1297"/>
                    <a:pt x="4130" y="1452"/>
                    <a:pt x="3902" y="1794"/>
                  </a:cubicBezTo>
                  <a:cubicBezTo>
                    <a:pt x="3857" y="1848"/>
                    <a:pt x="3836" y="1916"/>
                    <a:pt x="3836" y="1986"/>
                  </a:cubicBezTo>
                  <a:lnTo>
                    <a:pt x="3836" y="1986"/>
                  </a:lnTo>
                  <a:cubicBezTo>
                    <a:pt x="3459" y="1740"/>
                    <a:pt x="2941" y="1617"/>
                    <a:pt x="2421" y="1617"/>
                  </a:cubicBezTo>
                  <a:cubicBezTo>
                    <a:pt x="1872" y="1617"/>
                    <a:pt x="1322" y="1754"/>
                    <a:pt x="933" y="2027"/>
                  </a:cubicBezTo>
                  <a:cubicBezTo>
                    <a:pt x="39" y="2666"/>
                    <a:pt x="1" y="3794"/>
                    <a:pt x="643" y="4562"/>
                  </a:cubicBezTo>
                  <a:lnTo>
                    <a:pt x="643" y="4562"/>
                  </a:lnTo>
                  <a:cubicBezTo>
                    <a:pt x="498" y="4671"/>
                    <a:pt x="390" y="4815"/>
                    <a:pt x="366" y="4963"/>
                  </a:cubicBezTo>
                  <a:cubicBezTo>
                    <a:pt x="332" y="5363"/>
                    <a:pt x="566" y="5730"/>
                    <a:pt x="1000" y="5964"/>
                  </a:cubicBezTo>
                  <a:cubicBezTo>
                    <a:pt x="1309" y="6123"/>
                    <a:pt x="1661" y="6174"/>
                    <a:pt x="2033" y="6174"/>
                  </a:cubicBezTo>
                  <a:cubicBezTo>
                    <a:pt x="2708" y="6174"/>
                    <a:pt x="3450" y="6006"/>
                    <a:pt x="4129" y="6006"/>
                  </a:cubicBezTo>
                  <a:cubicBezTo>
                    <a:pt x="4489" y="6006"/>
                    <a:pt x="4831" y="6053"/>
                    <a:pt x="5136" y="6197"/>
                  </a:cubicBezTo>
                  <a:cubicBezTo>
                    <a:pt x="5703" y="6464"/>
                    <a:pt x="5970" y="6998"/>
                    <a:pt x="6537" y="7265"/>
                  </a:cubicBezTo>
                  <a:cubicBezTo>
                    <a:pt x="6808" y="7392"/>
                    <a:pt x="7124" y="7436"/>
                    <a:pt x="7454" y="7436"/>
                  </a:cubicBezTo>
                  <a:cubicBezTo>
                    <a:pt x="7814" y="7436"/>
                    <a:pt x="8190" y="7383"/>
                    <a:pt x="8538" y="7331"/>
                  </a:cubicBezTo>
                  <a:cubicBezTo>
                    <a:pt x="9005" y="7231"/>
                    <a:pt x="9506" y="7098"/>
                    <a:pt x="9706" y="6798"/>
                  </a:cubicBezTo>
                  <a:cubicBezTo>
                    <a:pt x="10106" y="6230"/>
                    <a:pt x="9272" y="5530"/>
                    <a:pt x="9572" y="4930"/>
                  </a:cubicBezTo>
                  <a:cubicBezTo>
                    <a:pt x="9751" y="4522"/>
                    <a:pt x="10338" y="4348"/>
                    <a:pt x="10917" y="4348"/>
                  </a:cubicBezTo>
                  <a:cubicBezTo>
                    <a:pt x="11097" y="4348"/>
                    <a:pt x="11275" y="4364"/>
                    <a:pt x="11440" y="4396"/>
                  </a:cubicBezTo>
                  <a:cubicBezTo>
                    <a:pt x="12141" y="4529"/>
                    <a:pt x="12808" y="4829"/>
                    <a:pt x="13508" y="4930"/>
                  </a:cubicBezTo>
                  <a:cubicBezTo>
                    <a:pt x="13688" y="4954"/>
                    <a:pt x="13867" y="4964"/>
                    <a:pt x="14046" y="4964"/>
                  </a:cubicBezTo>
                  <a:cubicBezTo>
                    <a:pt x="14601" y="4964"/>
                    <a:pt x="15155" y="4864"/>
                    <a:pt x="15710" y="4763"/>
                  </a:cubicBezTo>
                  <a:cubicBezTo>
                    <a:pt x="16244" y="4629"/>
                    <a:pt x="16811" y="4529"/>
                    <a:pt x="17311" y="4296"/>
                  </a:cubicBezTo>
                  <a:cubicBezTo>
                    <a:pt x="17778" y="4062"/>
                    <a:pt x="18145" y="3629"/>
                    <a:pt x="18112" y="3228"/>
                  </a:cubicBezTo>
                  <a:cubicBezTo>
                    <a:pt x="18052" y="2840"/>
                    <a:pt x="17592" y="2479"/>
                    <a:pt x="17089" y="2479"/>
                  </a:cubicBezTo>
                  <a:cubicBezTo>
                    <a:pt x="17030" y="2479"/>
                    <a:pt x="16971" y="2484"/>
                    <a:pt x="16911" y="2494"/>
                  </a:cubicBezTo>
                  <a:cubicBezTo>
                    <a:pt x="17411" y="2094"/>
                    <a:pt x="17445" y="1460"/>
                    <a:pt x="17078" y="993"/>
                  </a:cubicBezTo>
                  <a:cubicBezTo>
                    <a:pt x="16744" y="526"/>
                    <a:pt x="16077" y="193"/>
                    <a:pt x="15376" y="59"/>
                  </a:cubicBezTo>
                  <a:cubicBezTo>
                    <a:pt x="15172" y="20"/>
                    <a:pt x="14959" y="1"/>
                    <a:pt x="1474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ctrTitle"/>
          </p:nvPr>
        </p:nvSpPr>
        <p:spPr>
          <a:xfrm>
            <a:off x="311700" y="-216425"/>
            <a:ext cx="8520600" cy="16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152" name="Google Shape;152;p14"/>
          <p:cNvGrpSpPr/>
          <p:nvPr/>
        </p:nvGrpSpPr>
        <p:grpSpPr>
          <a:xfrm>
            <a:off x="5248760" y="3126186"/>
            <a:ext cx="1281079" cy="1635803"/>
            <a:chOff x="5179510" y="2963486"/>
            <a:chExt cx="1281079" cy="1635803"/>
          </a:xfrm>
        </p:grpSpPr>
        <p:sp>
          <p:nvSpPr>
            <p:cNvPr id="153" name="Google Shape;153;p14"/>
            <p:cNvSpPr/>
            <p:nvPr/>
          </p:nvSpPr>
          <p:spPr>
            <a:xfrm>
              <a:off x="5179510" y="2963486"/>
              <a:ext cx="1028227" cy="1028225"/>
            </a:xfrm>
            <a:custGeom>
              <a:rect b="b" l="l" r="r" t="t"/>
              <a:pathLst>
                <a:path extrusionOk="0" h="537634" w="537635">
                  <a:moveTo>
                    <a:pt x="232525" y="537634"/>
                  </a:moveTo>
                  <a:lnTo>
                    <a:pt x="537636" y="361472"/>
                  </a:lnTo>
                  <a:cubicBezTo>
                    <a:pt x="450931" y="211626"/>
                    <a:pt x="326009" y="86705"/>
                    <a:pt x="176163" y="0"/>
                  </a:cubicBezTo>
                  <a:lnTo>
                    <a:pt x="0" y="305109"/>
                  </a:lnTo>
                  <a:cubicBezTo>
                    <a:pt x="96414" y="360909"/>
                    <a:pt x="176725" y="441250"/>
                    <a:pt x="232525" y="537634"/>
                  </a:cubicBezTo>
                  <a:close/>
                </a:path>
              </a:pathLst>
            </a:custGeom>
            <a:solidFill>
              <a:srgbClr val="87C49D"/>
            </a:solidFill>
            <a:ln cap="flat" cmpd="sng" w="9525">
              <a:solidFill>
                <a:srgbClr val="87C4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624284" y="3654909"/>
              <a:ext cx="836306" cy="944379"/>
            </a:xfrm>
            <a:custGeom>
              <a:rect b="b" l="l" r="r" t="t"/>
              <a:pathLst>
                <a:path extrusionOk="0" h="493793" w="437284">
                  <a:moveTo>
                    <a:pt x="85166" y="493793"/>
                  </a:moveTo>
                  <a:lnTo>
                    <a:pt x="85166" y="493793"/>
                  </a:lnTo>
                  <a:lnTo>
                    <a:pt x="437284" y="493793"/>
                  </a:lnTo>
                  <a:lnTo>
                    <a:pt x="437284" y="493793"/>
                  </a:lnTo>
                  <a:cubicBezTo>
                    <a:pt x="437284" y="313901"/>
                    <a:pt x="389151" y="145258"/>
                    <a:pt x="305110" y="0"/>
                  </a:cubicBezTo>
                  <a:lnTo>
                    <a:pt x="0" y="176162"/>
                  </a:lnTo>
                  <a:cubicBezTo>
                    <a:pt x="54083" y="269646"/>
                    <a:pt x="85166" y="378049"/>
                    <a:pt x="85166" y="493793"/>
                  </a:cubicBezTo>
                  <a:close/>
                </a:path>
              </a:pathLst>
            </a:custGeom>
            <a:solidFill>
              <a:srgbClr val="87C49D"/>
            </a:solidFill>
            <a:ln cap="flat" cmpd="sng" w="9525">
              <a:solidFill>
                <a:srgbClr val="87C4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2752416" y="3126186"/>
            <a:ext cx="1281047" cy="1635803"/>
            <a:chOff x="2683166" y="2963486"/>
            <a:chExt cx="1281047" cy="1635803"/>
          </a:xfrm>
        </p:grpSpPr>
        <p:sp>
          <p:nvSpPr>
            <p:cNvPr id="156" name="Google Shape;156;p14"/>
            <p:cNvSpPr/>
            <p:nvPr/>
          </p:nvSpPr>
          <p:spPr>
            <a:xfrm>
              <a:off x="2935987" y="2963486"/>
              <a:ext cx="1028227" cy="1028225"/>
            </a:xfrm>
            <a:custGeom>
              <a:rect b="b" l="l" r="r" t="t"/>
              <a:pathLst>
                <a:path extrusionOk="0" h="537634" w="537635">
                  <a:moveTo>
                    <a:pt x="537636" y="305109"/>
                  </a:moveTo>
                  <a:lnTo>
                    <a:pt x="361473" y="0"/>
                  </a:lnTo>
                  <a:cubicBezTo>
                    <a:pt x="211626" y="86705"/>
                    <a:pt x="86705" y="211626"/>
                    <a:pt x="0" y="361472"/>
                  </a:cubicBezTo>
                  <a:lnTo>
                    <a:pt x="305110" y="537634"/>
                  </a:lnTo>
                  <a:cubicBezTo>
                    <a:pt x="360910" y="441250"/>
                    <a:pt x="441251" y="360909"/>
                    <a:pt x="537636" y="305109"/>
                  </a:cubicBezTo>
                  <a:close/>
                </a:path>
              </a:pathLst>
            </a:custGeom>
            <a:solidFill>
              <a:srgbClr val="FFCE67"/>
            </a:solidFill>
            <a:ln cap="flat" cmpd="sng" w="9525">
              <a:solidFill>
                <a:srgbClr val="FFCE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683166" y="3654909"/>
              <a:ext cx="836361" cy="944379"/>
            </a:xfrm>
            <a:custGeom>
              <a:rect b="b" l="l" r="r" t="t"/>
              <a:pathLst>
                <a:path extrusionOk="0" h="493793" w="437313">
                  <a:moveTo>
                    <a:pt x="352118" y="493793"/>
                  </a:moveTo>
                  <a:cubicBezTo>
                    <a:pt x="352118" y="378049"/>
                    <a:pt x="383230" y="269616"/>
                    <a:pt x="437314" y="176162"/>
                  </a:cubicBezTo>
                  <a:lnTo>
                    <a:pt x="132174" y="0"/>
                  </a:lnTo>
                  <a:cubicBezTo>
                    <a:pt x="48133" y="145258"/>
                    <a:pt x="0" y="313901"/>
                    <a:pt x="0" y="493793"/>
                  </a:cubicBezTo>
                  <a:lnTo>
                    <a:pt x="0" y="493793"/>
                  </a:lnTo>
                  <a:lnTo>
                    <a:pt x="352118" y="493793"/>
                  </a:lnTo>
                  <a:lnTo>
                    <a:pt x="352118" y="493793"/>
                  </a:lnTo>
                  <a:close/>
                </a:path>
              </a:pathLst>
            </a:custGeom>
            <a:solidFill>
              <a:srgbClr val="FFCE67"/>
            </a:solidFill>
            <a:ln cap="flat" cmpd="sng" w="9525">
              <a:solidFill>
                <a:srgbClr val="FFCE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3696662" y="2873365"/>
            <a:ext cx="1888912" cy="836302"/>
            <a:chOff x="3627412" y="2710665"/>
            <a:chExt cx="1888912" cy="836302"/>
          </a:xfrm>
        </p:grpSpPr>
        <p:sp>
          <p:nvSpPr>
            <p:cNvPr id="159" name="Google Shape;159;p14"/>
            <p:cNvSpPr/>
            <p:nvPr/>
          </p:nvSpPr>
          <p:spPr>
            <a:xfrm>
              <a:off x="4571943" y="2710665"/>
              <a:ext cx="944381" cy="836302"/>
            </a:xfrm>
            <a:custGeom>
              <a:rect b="b" l="l" r="r" t="t"/>
              <a:pathLst>
                <a:path extrusionOk="0" h="437282" w="493794">
                  <a:moveTo>
                    <a:pt x="317632" y="437283"/>
                  </a:moveTo>
                  <a:lnTo>
                    <a:pt x="493795" y="132174"/>
                  </a:lnTo>
                  <a:cubicBezTo>
                    <a:pt x="348537" y="48133"/>
                    <a:pt x="179893" y="0"/>
                    <a:pt x="0" y="0"/>
                  </a:cubicBezTo>
                  <a:lnTo>
                    <a:pt x="0" y="352117"/>
                  </a:lnTo>
                  <a:cubicBezTo>
                    <a:pt x="115745" y="352117"/>
                    <a:pt x="224178" y="383229"/>
                    <a:pt x="317632" y="437283"/>
                  </a:cubicBezTo>
                  <a:close/>
                </a:path>
              </a:pathLst>
            </a:custGeom>
            <a:solidFill>
              <a:srgbClr val="D3AA8D"/>
            </a:solidFill>
            <a:ln cap="flat" cmpd="sng" w="9525">
              <a:solidFill>
                <a:srgbClr val="D3AA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627412" y="2710665"/>
              <a:ext cx="944381" cy="836302"/>
            </a:xfrm>
            <a:custGeom>
              <a:rect b="b" l="l" r="r" t="t"/>
              <a:pathLst>
                <a:path extrusionOk="0" h="437282" w="493794">
                  <a:moveTo>
                    <a:pt x="493795" y="352117"/>
                  </a:moveTo>
                  <a:lnTo>
                    <a:pt x="493795" y="0"/>
                  </a:lnTo>
                  <a:cubicBezTo>
                    <a:pt x="313902" y="0"/>
                    <a:pt x="145258" y="48133"/>
                    <a:pt x="0" y="132174"/>
                  </a:cubicBezTo>
                  <a:lnTo>
                    <a:pt x="176163" y="437283"/>
                  </a:lnTo>
                  <a:cubicBezTo>
                    <a:pt x="269647" y="383229"/>
                    <a:pt x="378050" y="352117"/>
                    <a:pt x="493795" y="352117"/>
                  </a:cubicBezTo>
                  <a:close/>
                </a:path>
              </a:pathLst>
            </a:custGeom>
            <a:solidFill>
              <a:srgbClr val="D3AA8D"/>
            </a:solidFill>
            <a:ln cap="flat" cmpd="sng" w="9525">
              <a:solidFill>
                <a:srgbClr val="D3AA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" name="Google Shape;161;p14"/>
          <p:cNvSpPr txBox="1"/>
          <p:nvPr/>
        </p:nvSpPr>
        <p:spPr>
          <a:xfrm>
            <a:off x="930625" y="3702925"/>
            <a:ext cx="188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E4E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SOFTWARE</a:t>
            </a:r>
            <a:endParaRPr sz="2400">
              <a:solidFill>
                <a:srgbClr val="4E4E4E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3292188" y="2388900"/>
            <a:ext cx="25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E4E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METHODOLOGY</a:t>
            </a:r>
            <a:endParaRPr sz="2400">
              <a:solidFill>
                <a:srgbClr val="4E4E4E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6529850" y="3761233"/>
            <a:ext cx="1508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RESULTS</a:t>
            </a:r>
            <a:endParaRPr sz="24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50"/>
              <a:buFont typeface="Catamaran"/>
              <a:buChar char="●"/>
            </a:pPr>
            <a:r>
              <a:rPr lang="en" sz="1550">
                <a:solidFill>
                  <a:srgbClr val="0C343D"/>
                </a:solidFill>
              </a:rPr>
              <a:t>Wildfires have been a huge natural hazard since 420 million years back</a:t>
            </a:r>
            <a:endParaRPr sz="1550">
              <a:solidFill>
                <a:srgbClr val="0C343D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C343D"/>
                </a:solidFill>
              </a:rPr>
              <a:t>To predict wildfire the dataset was from </a:t>
            </a:r>
            <a:r>
              <a:rPr lang="en" sz="1550">
                <a:solidFill>
                  <a:srgbClr val="000000"/>
                </a:solidFill>
              </a:rPr>
              <a:t>United States Department of Agriculture Forest Service (USDA)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50"/>
              <a:buFont typeface="Catamaran"/>
              <a:buChar char="●"/>
            </a:pPr>
            <a:r>
              <a:rPr lang="en" sz="1550">
                <a:solidFill>
                  <a:srgbClr val="0C343D"/>
                </a:solidFill>
              </a:rPr>
              <a:t>T</a:t>
            </a:r>
            <a:r>
              <a:rPr lang="en" sz="1550">
                <a:solidFill>
                  <a:srgbClr val="0C343D"/>
                </a:solidFill>
              </a:rPr>
              <a:t>he Research Objective is:</a:t>
            </a:r>
            <a:endParaRPr sz="1550">
              <a:solidFill>
                <a:srgbClr val="0C343D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50"/>
              <a:buFont typeface="Catamaran"/>
              <a:buChar char="○"/>
            </a:pPr>
            <a:r>
              <a:rPr lang="en" sz="1550">
                <a:solidFill>
                  <a:srgbClr val="0C343D"/>
                </a:solidFill>
              </a:rPr>
              <a:t>To test out  various machine learning and artificial neural network model</a:t>
            </a:r>
            <a:endParaRPr sz="1550">
              <a:solidFill>
                <a:srgbClr val="0C343D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50"/>
              <a:buFont typeface="Catamaran"/>
              <a:buChar char="○"/>
            </a:pPr>
            <a:r>
              <a:rPr lang="en" sz="1550">
                <a:solidFill>
                  <a:srgbClr val="0C343D"/>
                </a:solidFill>
              </a:rPr>
              <a:t>To compare the model performance </a:t>
            </a:r>
            <a:endParaRPr sz="155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WILDFIRES USING MACHINE LEARNING</a:t>
            </a: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 flipH="1">
            <a:off x="7493174" y="2360633"/>
            <a:ext cx="930825" cy="2908879"/>
            <a:chOff x="96303" y="343149"/>
            <a:chExt cx="1484095" cy="4637881"/>
          </a:xfrm>
        </p:grpSpPr>
        <p:sp>
          <p:nvSpPr>
            <p:cNvPr id="171" name="Google Shape;171;p15"/>
            <p:cNvSpPr/>
            <p:nvPr/>
          </p:nvSpPr>
          <p:spPr>
            <a:xfrm>
              <a:off x="757575" y="4186027"/>
              <a:ext cx="184358" cy="795003"/>
            </a:xfrm>
            <a:custGeom>
              <a:rect b="b" l="l" r="r" t="t"/>
              <a:pathLst>
                <a:path extrusionOk="0" h="5511" w="1278">
                  <a:moveTo>
                    <a:pt x="1054" y="1"/>
                  </a:moveTo>
                  <a:cubicBezTo>
                    <a:pt x="987" y="1"/>
                    <a:pt x="908" y="7"/>
                    <a:pt x="842" y="7"/>
                  </a:cubicBezTo>
                  <a:cubicBezTo>
                    <a:pt x="636" y="13"/>
                    <a:pt x="424" y="31"/>
                    <a:pt x="218" y="31"/>
                  </a:cubicBezTo>
                  <a:cubicBezTo>
                    <a:pt x="200" y="1406"/>
                    <a:pt x="127" y="2780"/>
                    <a:pt x="67" y="4148"/>
                  </a:cubicBezTo>
                  <a:lnTo>
                    <a:pt x="0" y="5510"/>
                  </a:lnTo>
                  <a:lnTo>
                    <a:pt x="36" y="5510"/>
                  </a:lnTo>
                  <a:cubicBezTo>
                    <a:pt x="454" y="5504"/>
                    <a:pt x="866" y="5492"/>
                    <a:pt x="1278" y="5486"/>
                  </a:cubicBezTo>
                  <a:lnTo>
                    <a:pt x="1169" y="4354"/>
                  </a:lnTo>
                  <a:cubicBezTo>
                    <a:pt x="1120" y="3961"/>
                    <a:pt x="1078" y="3543"/>
                    <a:pt x="1108" y="3131"/>
                  </a:cubicBezTo>
                  <a:cubicBezTo>
                    <a:pt x="1120" y="2937"/>
                    <a:pt x="1144" y="2750"/>
                    <a:pt x="1126" y="2550"/>
                  </a:cubicBezTo>
                  <a:cubicBezTo>
                    <a:pt x="1114" y="2356"/>
                    <a:pt x="1048" y="2156"/>
                    <a:pt x="1017" y="1963"/>
                  </a:cubicBezTo>
                  <a:cubicBezTo>
                    <a:pt x="969" y="1660"/>
                    <a:pt x="1005" y="1357"/>
                    <a:pt x="1029" y="1054"/>
                  </a:cubicBezTo>
                  <a:cubicBezTo>
                    <a:pt x="1054" y="703"/>
                    <a:pt x="1054" y="346"/>
                    <a:pt x="1054" y="1"/>
                  </a:cubicBezTo>
                  <a:close/>
                </a:path>
              </a:pathLst>
            </a:custGeom>
            <a:solidFill>
              <a:srgbClr val="8A7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96303" y="343149"/>
              <a:ext cx="1484095" cy="4207991"/>
            </a:xfrm>
            <a:custGeom>
              <a:rect b="b" l="l" r="r" t="t"/>
              <a:pathLst>
                <a:path extrusionOk="0" h="29170" w="10288">
                  <a:moveTo>
                    <a:pt x="8405" y="17622"/>
                  </a:moveTo>
                  <a:lnTo>
                    <a:pt x="8405" y="17622"/>
                  </a:lnTo>
                  <a:cubicBezTo>
                    <a:pt x="8438" y="17705"/>
                    <a:pt x="8480" y="17832"/>
                    <a:pt x="8491" y="17832"/>
                  </a:cubicBezTo>
                  <a:cubicBezTo>
                    <a:pt x="8498" y="17832"/>
                    <a:pt x="8492" y="17783"/>
                    <a:pt x="8465" y="17643"/>
                  </a:cubicBezTo>
                  <a:cubicBezTo>
                    <a:pt x="8444" y="17636"/>
                    <a:pt x="8424" y="17629"/>
                    <a:pt x="8405" y="17622"/>
                  </a:cubicBezTo>
                  <a:close/>
                  <a:moveTo>
                    <a:pt x="5383" y="1"/>
                  </a:moveTo>
                  <a:cubicBezTo>
                    <a:pt x="4960" y="182"/>
                    <a:pt x="4911" y="394"/>
                    <a:pt x="4766" y="618"/>
                  </a:cubicBezTo>
                  <a:cubicBezTo>
                    <a:pt x="4475" y="1084"/>
                    <a:pt x="4439" y="1036"/>
                    <a:pt x="4294" y="1980"/>
                  </a:cubicBezTo>
                  <a:cubicBezTo>
                    <a:pt x="4003" y="2374"/>
                    <a:pt x="3961" y="2907"/>
                    <a:pt x="3912" y="3367"/>
                  </a:cubicBezTo>
                  <a:cubicBezTo>
                    <a:pt x="4402" y="3434"/>
                    <a:pt x="3567" y="4118"/>
                    <a:pt x="3591" y="4765"/>
                  </a:cubicBezTo>
                  <a:cubicBezTo>
                    <a:pt x="3125" y="4784"/>
                    <a:pt x="3385" y="5310"/>
                    <a:pt x="3325" y="6176"/>
                  </a:cubicBezTo>
                  <a:cubicBezTo>
                    <a:pt x="2538" y="6352"/>
                    <a:pt x="3555" y="7175"/>
                    <a:pt x="3095" y="7593"/>
                  </a:cubicBezTo>
                  <a:cubicBezTo>
                    <a:pt x="3904" y="8061"/>
                    <a:pt x="3258" y="9004"/>
                    <a:pt x="2881" y="9004"/>
                  </a:cubicBezTo>
                  <a:cubicBezTo>
                    <a:pt x="2878" y="9004"/>
                    <a:pt x="2874" y="9004"/>
                    <a:pt x="2871" y="9004"/>
                  </a:cubicBezTo>
                  <a:cubicBezTo>
                    <a:pt x="2229" y="9379"/>
                    <a:pt x="2429" y="10535"/>
                    <a:pt x="2622" y="10687"/>
                  </a:cubicBezTo>
                  <a:cubicBezTo>
                    <a:pt x="2314" y="11425"/>
                    <a:pt x="3161" y="11988"/>
                    <a:pt x="2374" y="12364"/>
                  </a:cubicBezTo>
                  <a:cubicBezTo>
                    <a:pt x="1975" y="12957"/>
                    <a:pt x="2356" y="13902"/>
                    <a:pt x="2126" y="14047"/>
                  </a:cubicBezTo>
                  <a:cubicBezTo>
                    <a:pt x="1690" y="14864"/>
                    <a:pt x="1841" y="14555"/>
                    <a:pt x="1872" y="15724"/>
                  </a:cubicBezTo>
                  <a:cubicBezTo>
                    <a:pt x="2277" y="16329"/>
                    <a:pt x="1775" y="16559"/>
                    <a:pt x="1624" y="17407"/>
                  </a:cubicBezTo>
                  <a:cubicBezTo>
                    <a:pt x="1" y="18146"/>
                    <a:pt x="1260" y="17867"/>
                    <a:pt x="1400" y="18993"/>
                  </a:cubicBezTo>
                  <a:cubicBezTo>
                    <a:pt x="1079" y="19944"/>
                    <a:pt x="1151" y="20174"/>
                    <a:pt x="1248" y="20592"/>
                  </a:cubicBezTo>
                  <a:cubicBezTo>
                    <a:pt x="332" y="21280"/>
                    <a:pt x="536" y="22208"/>
                    <a:pt x="1090" y="22208"/>
                  </a:cubicBezTo>
                  <a:cubicBezTo>
                    <a:pt x="1140" y="22208"/>
                    <a:pt x="1193" y="22200"/>
                    <a:pt x="1248" y="22184"/>
                  </a:cubicBezTo>
                  <a:lnTo>
                    <a:pt x="1248" y="22184"/>
                  </a:lnTo>
                  <a:cubicBezTo>
                    <a:pt x="1200" y="22947"/>
                    <a:pt x="727" y="23292"/>
                    <a:pt x="1472" y="23758"/>
                  </a:cubicBezTo>
                  <a:cubicBezTo>
                    <a:pt x="1248" y="24255"/>
                    <a:pt x="2241" y="24933"/>
                    <a:pt x="1926" y="25369"/>
                  </a:cubicBezTo>
                  <a:cubicBezTo>
                    <a:pt x="2187" y="26041"/>
                    <a:pt x="2344" y="26440"/>
                    <a:pt x="2629" y="26937"/>
                  </a:cubicBezTo>
                  <a:cubicBezTo>
                    <a:pt x="3129" y="27798"/>
                    <a:pt x="3834" y="29170"/>
                    <a:pt x="4721" y="29170"/>
                  </a:cubicBezTo>
                  <a:cubicBezTo>
                    <a:pt x="4843" y="29170"/>
                    <a:pt x="4969" y="29143"/>
                    <a:pt x="5099" y="29086"/>
                  </a:cubicBezTo>
                  <a:cubicBezTo>
                    <a:pt x="6528" y="28450"/>
                    <a:pt x="7829" y="27367"/>
                    <a:pt x="8635" y="26089"/>
                  </a:cubicBezTo>
                  <a:cubicBezTo>
                    <a:pt x="8895" y="25665"/>
                    <a:pt x="9101" y="25217"/>
                    <a:pt x="9246" y="24757"/>
                  </a:cubicBezTo>
                  <a:cubicBezTo>
                    <a:pt x="9670" y="23958"/>
                    <a:pt x="10287" y="23352"/>
                    <a:pt x="9440" y="23346"/>
                  </a:cubicBezTo>
                  <a:cubicBezTo>
                    <a:pt x="9712" y="23159"/>
                    <a:pt x="9246" y="23165"/>
                    <a:pt x="9288" y="22099"/>
                  </a:cubicBezTo>
                  <a:lnTo>
                    <a:pt x="9288" y="22099"/>
                  </a:lnTo>
                  <a:cubicBezTo>
                    <a:pt x="9360" y="22135"/>
                    <a:pt x="9394" y="22151"/>
                    <a:pt x="9399" y="22151"/>
                  </a:cubicBezTo>
                  <a:cubicBezTo>
                    <a:pt x="9438" y="22151"/>
                    <a:pt x="7998" y="21295"/>
                    <a:pt x="9004" y="20864"/>
                  </a:cubicBezTo>
                  <a:cubicBezTo>
                    <a:pt x="9282" y="20598"/>
                    <a:pt x="9058" y="20168"/>
                    <a:pt x="8713" y="19629"/>
                  </a:cubicBezTo>
                  <a:lnTo>
                    <a:pt x="8713" y="19629"/>
                  </a:lnTo>
                  <a:cubicBezTo>
                    <a:pt x="8771" y="19661"/>
                    <a:pt x="8807" y="19675"/>
                    <a:pt x="8825" y="19675"/>
                  </a:cubicBezTo>
                  <a:cubicBezTo>
                    <a:pt x="8975" y="19675"/>
                    <a:pt x="7963" y="18723"/>
                    <a:pt x="8562" y="18642"/>
                  </a:cubicBezTo>
                  <a:cubicBezTo>
                    <a:pt x="8429" y="18008"/>
                    <a:pt x="8376" y="17716"/>
                    <a:pt x="8365" y="17606"/>
                  </a:cubicBezTo>
                  <a:lnTo>
                    <a:pt x="8365" y="17606"/>
                  </a:lnTo>
                  <a:cubicBezTo>
                    <a:pt x="8378" y="17612"/>
                    <a:pt x="8392" y="17617"/>
                    <a:pt x="8405" y="17622"/>
                  </a:cubicBezTo>
                  <a:lnTo>
                    <a:pt x="8405" y="17622"/>
                  </a:lnTo>
                  <a:cubicBezTo>
                    <a:pt x="8389" y="17581"/>
                    <a:pt x="8375" y="17551"/>
                    <a:pt x="8368" y="17551"/>
                  </a:cubicBezTo>
                  <a:cubicBezTo>
                    <a:pt x="8363" y="17551"/>
                    <a:pt x="8361" y="17567"/>
                    <a:pt x="8365" y="17606"/>
                  </a:cubicBezTo>
                  <a:lnTo>
                    <a:pt x="8365" y="17606"/>
                  </a:lnTo>
                  <a:cubicBezTo>
                    <a:pt x="7740" y="17357"/>
                    <a:pt x="7942" y="17031"/>
                    <a:pt x="8392" y="16644"/>
                  </a:cubicBezTo>
                  <a:cubicBezTo>
                    <a:pt x="8538" y="16293"/>
                    <a:pt x="8895" y="15542"/>
                    <a:pt x="8271" y="15161"/>
                  </a:cubicBezTo>
                  <a:cubicBezTo>
                    <a:pt x="7924" y="14719"/>
                    <a:pt x="8098" y="13681"/>
                    <a:pt x="8119" y="13681"/>
                  </a:cubicBezTo>
                  <a:cubicBezTo>
                    <a:pt x="8119" y="13681"/>
                    <a:pt x="8120" y="13682"/>
                    <a:pt x="8120" y="13684"/>
                  </a:cubicBezTo>
                  <a:cubicBezTo>
                    <a:pt x="8453" y="12769"/>
                    <a:pt x="8417" y="13411"/>
                    <a:pt x="7944" y="12206"/>
                  </a:cubicBezTo>
                  <a:cubicBezTo>
                    <a:pt x="7527" y="11540"/>
                    <a:pt x="8411" y="11062"/>
                    <a:pt x="7751" y="10729"/>
                  </a:cubicBezTo>
                  <a:cubicBezTo>
                    <a:pt x="7363" y="10239"/>
                    <a:pt x="7091" y="10027"/>
                    <a:pt x="7599" y="9772"/>
                  </a:cubicBezTo>
                  <a:lnTo>
                    <a:pt x="7599" y="9772"/>
                  </a:lnTo>
                  <a:cubicBezTo>
                    <a:pt x="7648" y="9787"/>
                    <a:pt x="7691" y="9794"/>
                    <a:pt x="7728" y="9794"/>
                  </a:cubicBezTo>
                  <a:cubicBezTo>
                    <a:pt x="8181" y="9794"/>
                    <a:pt x="7750" y="8760"/>
                    <a:pt x="7499" y="8760"/>
                  </a:cubicBezTo>
                  <a:cubicBezTo>
                    <a:pt x="7469" y="8760"/>
                    <a:pt x="7441" y="8776"/>
                    <a:pt x="7418" y="8810"/>
                  </a:cubicBezTo>
                  <a:cubicBezTo>
                    <a:pt x="7013" y="8052"/>
                    <a:pt x="6740" y="7686"/>
                    <a:pt x="6847" y="7686"/>
                  </a:cubicBezTo>
                  <a:cubicBezTo>
                    <a:pt x="6890" y="7686"/>
                    <a:pt x="6996" y="7746"/>
                    <a:pt x="7181" y="7865"/>
                  </a:cubicBezTo>
                  <a:cubicBezTo>
                    <a:pt x="7569" y="6751"/>
                    <a:pt x="6739" y="7454"/>
                    <a:pt x="6909" y="6957"/>
                  </a:cubicBezTo>
                  <a:cubicBezTo>
                    <a:pt x="7248" y="6249"/>
                    <a:pt x="7266" y="6812"/>
                    <a:pt x="6679" y="6037"/>
                  </a:cubicBezTo>
                  <a:cubicBezTo>
                    <a:pt x="6691" y="5540"/>
                    <a:pt x="6425" y="5201"/>
                    <a:pt x="6576" y="4608"/>
                  </a:cubicBezTo>
                  <a:cubicBezTo>
                    <a:pt x="6939" y="4221"/>
                    <a:pt x="6709" y="3918"/>
                    <a:pt x="6594" y="3161"/>
                  </a:cubicBezTo>
                  <a:cubicBezTo>
                    <a:pt x="6812" y="2550"/>
                    <a:pt x="6431" y="2313"/>
                    <a:pt x="6491" y="1756"/>
                  </a:cubicBezTo>
                  <a:cubicBezTo>
                    <a:pt x="6443" y="1526"/>
                    <a:pt x="6388" y="1302"/>
                    <a:pt x="6310" y="1084"/>
                  </a:cubicBezTo>
                  <a:cubicBezTo>
                    <a:pt x="6237" y="860"/>
                    <a:pt x="6134" y="642"/>
                    <a:pt x="6007" y="437"/>
                  </a:cubicBezTo>
                  <a:cubicBezTo>
                    <a:pt x="5971" y="98"/>
                    <a:pt x="5589" y="43"/>
                    <a:pt x="5383" y="1"/>
                  </a:cubicBezTo>
                  <a:close/>
                </a:path>
              </a:pathLst>
            </a:custGeom>
            <a:solidFill>
              <a:srgbClr val="778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16901" y="396380"/>
              <a:ext cx="1162551" cy="4048442"/>
            </a:xfrm>
            <a:custGeom>
              <a:rect b="b" l="l" r="r" t="t"/>
              <a:pathLst>
                <a:path extrusionOk="0" h="28064" w="8059">
                  <a:moveTo>
                    <a:pt x="4366" y="1"/>
                  </a:moveTo>
                  <a:cubicBezTo>
                    <a:pt x="4293" y="55"/>
                    <a:pt x="4263" y="110"/>
                    <a:pt x="4202" y="213"/>
                  </a:cubicBezTo>
                  <a:cubicBezTo>
                    <a:pt x="4178" y="249"/>
                    <a:pt x="4148" y="298"/>
                    <a:pt x="4124" y="334"/>
                  </a:cubicBezTo>
                  <a:cubicBezTo>
                    <a:pt x="4087" y="395"/>
                    <a:pt x="4051" y="449"/>
                    <a:pt x="4021" y="503"/>
                  </a:cubicBezTo>
                  <a:cubicBezTo>
                    <a:pt x="3863" y="758"/>
                    <a:pt x="3839" y="788"/>
                    <a:pt x="3730" y="1502"/>
                  </a:cubicBezTo>
                  <a:lnTo>
                    <a:pt x="3712" y="1630"/>
                  </a:lnTo>
                  <a:lnTo>
                    <a:pt x="3627" y="1733"/>
                  </a:lnTo>
                  <a:cubicBezTo>
                    <a:pt x="3476" y="1938"/>
                    <a:pt x="3415" y="2241"/>
                    <a:pt x="3379" y="2550"/>
                  </a:cubicBezTo>
                  <a:cubicBezTo>
                    <a:pt x="3397" y="2580"/>
                    <a:pt x="3415" y="2610"/>
                    <a:pt x="3427" y="2641"/>
                  </a:cubicBezTo>
                  <a:cubicBezTo>
                    <a:pt x="3597" y="2986"/>
                    <a:pt x="3415" y="3319"/>
                    <a:pt x="3258" y="3603"/>
                  </a:cubicBezTo>
                  <a:cubicBezTo>
                    <a:pt x="3149" y="3785"/>
                    <a:pt x="3016" y="4027"/>
                    <a:pt x="3022" y="4179"/>
                  </a:cubicBezTo>
                  <a:lnTo>
                    <a:pt x="3034" y="4699"/>
                  </a:lnTo>
                  <a:lnTo>
                    <a:pt x="2731" y="4717"/>
                  </a:lnTo>
                  <a:cubicBezTo>
                    <a:pt x="2731" y="4754"/>
                    <a:pt x="2743" y="4802"/>
                    <a:pt x="2743" y="4838"/>
                  </a:cubicBezTo>
                  <a:cubicBezTo>
                    <a:pt x="2755" y="5056"/>
                    <a:pt x="2773" y="5323"/>
                    <a:pt x="2749" y="5638"/>
                  </a:cubicBezTo>
                  <a:lnTo>
                    <a:pt x="2719" y="6031"/>
                  </a:lnTo>
                  <a:lnTo>
                    <a:pt x="2489" y="6086"/>
                  </a:lnTo>
                  <a:cubicBezTo>
                    <a:pt x="2489" y="6104"/>
                    <a:pt x="2501" y="6110"/>
                    <a:pt x="2501" y="6116"/>
                  </a:cubicBezTo>
                  <a:cubicBezTo>
                    <a:pt x="2561" y="6291"/>
                    <a:pt x="2658" y="6588"/>
                    <a:pt x="2622" y="6879"/>
                  </a:cubicBezTo>
                  <a:cubicBezTo>
                    <a:pt x="2876" y="7181"/>
                    <a:pt x="2961" y="7575"/>
                    <a:pt x="2852" y="7981"/>
                  </a:cubicBezTo>
                  <a:cubicBezTo>
                    <a:pt x="2743" y="8404"/>
                    <a:pt x="2398" y="8840"/>
                    <a:pt x="1974" y="8949"/>
                  </a:cubicBezTo>
                  <a:cubicBezTo>
                    <a:pt x="1811" y="9131"/>
                    <a:pt x="1841" y="9585"/>
                    <a:pt x="1902" y="9755"/>
                  </a:cubicBezTo>
                  <a:lnTo>
                    <a:pt x="2156" y="9960"/>
                  </a:lnTo>
                  <a:lnTo>
                    <a:pt x="1998" y="10330"/>
                  </a:lnTo>
                  <a:cubicBezTo>
                    <a:pt x="1938" y="10475"/>
                    <a:pt x="1968" y="10614"/>
                    <a:pt x="2035" y="10844"/>
                  </a:cubicBezTo>
                  <a:cubicBezTo>
                    <a:pt x="2119" y="11135"/>
                    <a:pt x="2301" y="11777"/>
                    <a:pt x="1641" y="12195"/>
                  </a:cubicBezTo>
                  <a:cubicBezTo>
                    <a:pt x="1569" y="12388"/>
                    <a:pt x="1581" y="12679"/>
                    <a:pt x="1599" y="12921"/>
                  </a:cubicBezTo>
                  <a:cubicBezTo>
                    <a:pt x="1623" y="13218"/>
                    <a:pt x="1641" y="13569"/>
                    <a:pt x="1423" y="13811"/>
                  </a:cubicBezTo>
                  <a:cubicBezTo>
                    <a:pt x="1320" y="14011"/>
                    <a:pt x="1242" y="14144"/>
                    <a:pt x="1229" y="14205"/>
                  </a:cubicBezTo>
                  <a:cubicBezTo>
                    <a:pt x="1217" y="14235"/>
                    <a:pt x="1217" y="14314"/>
                    <a:pt x="1236" y="14459"/>
                  </a:cubicBezTo>
                  <a:cubicBezTo>
                    <a:pt x="1242" y="14592"/>
                    <a:pt x="1260" y="14768"/>
                    <a:pt x="1266" y="15010"/>
                  </a:cubicBezTo>
                  <a:cubicBezTo>
                    <a:pt x="1569" y="15561"/>
                    <a:pt x="1369" y="15985"/>
                    <a:pt x="1217" y="16324"/>
                  </a:cubicBezTo>
                  <a:cubicBezTo>
                    <a:pt x="1139" y="16505"/>
                    <a:pt x="1054" y="16687"/>
                    <a:pt x="1005" y="16941"/>
                  </a:cubicBezTo>
                  <a:lnTo>
                    <a:pt x="957" y="17214"/>
                  </a:lnTo>
                  <a:lnTo>
                    <a:pt x="703" y="17323"/>
                  </a:lnTo>
                  <a:cubicBezTo>
                    <a:pt x="582" y="17383"/>
                    <a:pt x="485" y="17432"/>
                    <a:pt x="412" y="17468"/>
                  </a:cubicBezTo>
                  <a:cubicBezTo>
                    <a:pt x="570" y="17668"/>
                    <a:pt x="733" y="17952"/>
                    <a:pt x="788" y="18370"/>
                  </a:cubicBezTo>
                  <a:lnTo>
                    <a:pt x="806" y="18491"/>
                  </a:lnTo>
                  <a:lnTo>
                    <a:pt x="763" y="18606"/>
                  </a:lnTo>
                  <a:cubicBezTo>
                    <a:pt x="503" y="19381"/>
                    <a:pt x="539" y="19532"/>
                    <a:pt x="624" y="19878"/>
                  </a:cubicBezTo>
                  <a:lnTo>
                    <a:pt x="715" y="20241"/>
                  </a:lnTo>
                  <a:lnTo>
                    <a:pt x="430" y="20453"/>
                  </a:lnTo>
                  <a:cubicBezTo>
                    <a:pt x="79" y="20713"/>
                    <a:pt x="0" y="20979"/>
                    <a:pt x="7" y="21094"/>
                  </a:cubicBezTo>
                  <a:lnTo>
                    <a:pt x="685" y="20889"/>
                  </a:lnTo>
                  <a:lnTo>
                    <a:pt x="636" y="21645"/>
                  </a:lnTo>
                  <a:cubicBezTo>
                    <a:pt x="612" y="21930"/>
                    <a:pt x="551" y="22160"/>
                    <a:pt x="503" y="22348"/>
                  </a:cubicBezTo>
                  <a:cubicBezTo>
                    <a:pt x="479" y="22433"/>
                    <a:pt x="442" y="22554"/>
                    <a:pt x="442" y="22596"/>
                  </a:cubicBezTo>
                  <a:cubicBezTo>
                    <a:pt x="455" y="22614"/>
                    <a:pt x="491" y="22663"/>
                    <a:pt x="606" y="22729"/>
                  </a:cubicBezTo>
                  <a:lnTo>
                    <a:pt x="999" y="22971"/>
                  </a:lnTo>
                  <a:lnTo>
                    <a:pt x="830" y="23347"/>
                  </a:lnTo>
                  <a:cubicBezTo>
                    <a:pt x="854" y="23431"/>
                    <a:pt x="957" y="23589"/>
                    <a:pt x="1024" y="23698"/>
                  </a:cubicBezTo>
                  <a:cubicBezTo>
                    <a:pt x="1199" y="23964"/>
                    <a:pt x="1454" y="24370"/>
                    <a:pt x="1357" y="24788"/>
                  </a:cubicBezTo>
                  <a:cubicBezTo>
                    <a:pt x="1569" y="25339"/>
                    <a:pt x="1714" y="25672"/>
                    <a:pt x="1944" y="26083"/>
                  </a:cubicBezTo>
                  <a:cubicBezTo>
                    <a:pt x="1992" y="26150"/>
                    <a:pt x="2029" y="26223"/>
                    <a:pt x="2077" y="26301"/>
                  </a:cubicBezTo>
                  <a:cubicBezTo>
                    <a:pt x="2422" y="26913"/>
                    <a:pt x="3076" y="28051"/>
                    <a:pt x="3585" y="28051"/>
                  </a:cubicBezTo>
                  <a:cubicBezTo>
                    <a:pt x="3611" y="28051"/>
                    <a:pt x="3639" y="28046"/>
                    <a:pt x="3678" y="28046"/>
                  </a:cubicBezTo>
                  <a:cubicBezTo>
                    <a:pt x="3711" y="28046"/>
                    <a:pt x="3750" y="28049"/>
                    <a:pt x="3803" y="28063"/>
                  </a:cubicBezTo>
                  <a:cubicBezTo>
                    <a:pt x="5165" y="27458"/>
                    <a:pt x="6364" y="26434"/>
                    <a:pt x="7090" y="25272"/>
                  </a:cubicBezTo>
                  <a:cubicBezTo>
                    <a:pt x="7344" y="24866"/>
                    <a:pt x="7532" y="24467"/>
                    <a:pt x="7653" y="24061"/>
                  </a:cubicBezTo>
                  <a:lnTo>
                    <a:pt x="7665" y="24007"/>
                  </a:lnTo>
                  <a:lnTo>
                    <a:pt x="7690" y="23958"/>
                  </a:lnTo>
                  <a:cubicBezTo>
                    <a:pt x="7786" y="23764"/>
                    <a:pt x="7901" y="23589"/>
                    <a:pt x="7998" y="23431"/>
                  </a:cubicBezTo>
                  <a:cubicBezTo>
                    <a:pt x="8016" y="23395"/>
                    <a:pt x="8041" y="23365"/>
                    <a:pt x="8059" y="23323"/>
                  </a:cubicBezTo>
                  <a:lnTo>
                    <a:pt x="6666" y="23310"/>
                  </a:lnTo>
                  <a:lnTo>
                    <a:pt x="7805" y="22529"/>
                  </a:lnTo>
                  <a:cubicBezTo>
                    <a:pt x="7744" y="22354"/>
                    <a:pt x="7683" y="22112"/>
                    <a:pt x="7677" y="21773"/>
                  </a:cubicBezTo>
                  <a:cubicBezTo>
                    <a:pt x="7363" y="21518"/>
                    <a:pt x="6987" y="21107"/>
                    <a:pt x="7042" y="20616"/>
                  </a:cubicBezTo>
                  <a:cubicBezTo>
                    <a:pt x="7060" y="20410"/>
                    <a:pt x="7169" y="20144"/>
                    <a:pt x="7502" y="19932"/>
                  </a:cubicBezTo>
                  <a:cubicBezTo>
                    <a:pt x="7453" y="19823"/>
                    <a:pt x="7357" y="19629"/>
                    <a:pt x="7181" y="19357"/>
                  </a:cubicBezTo>
                  <a:lnTo>
                    <a:pt x="6103" y="17643"/>
                  </a:lnTo>
                  <a:lnTo>
                    <a:pt x="6800" y="18019"/>
                  </a:lnTo>
                  <a:cubicBezTo>
                    <a:pt x="6806" y="18007"/>
                    <a:pt x="6806" y="17995"/>
                    <a:pt x="6812" y="17983"/>
                  </a:cubicBezTo>
                  <a:cubicBezTo>
                    <a:pt x="6836" y="17934"/>
                    <a:pt x="6860" y="17892"/>
                    <a:pt x="6890" y="17843"/>
                  </a:cubicBezTo>
                  <a:cubicBezTo>
                    <a:pt x="6842" y="17650"/>
                    <a:pt x="6818" y="17504"/>
                    <a:pt x="6800" y="17401"/>
                  </a:cubicBezTo>
                  <a:cubicBezTo>
                    <a:pt x="6545" y="17238"/>
                    <a:pt x="6394" y="17038"/>
                    <a:pt x="6358" y="16796"/>
                  </a:cubicBezTo>
                  <a:cubicBezTo>
                    <a:pt x="6285" y="16330"/>
                    <a:pt x="6624" y="15979"/>
                    <a:pt x="6860" y="15767"/>
                  </a:cubicBezTo>
                  <a:cubicBezTo>
                    <a:pt x="7078" y="15222"/>
                    <a:pt x="7018" y="15119"/>
                    <a:pt x="6902" y="15052"/>
                  </a:cubicBezTo>
                  <a:lnTo>
                    <a:pt x="6818" y="14998"/>
                  </a:lnTo>
                  <a:lnTo>
                    <a:pt x="6757" y="14925"/>
                  </a:lnTo>
                  <a:cubicBezTo>
                    <a:pt x="6273" y="14283"/>
                    <a:pt x="6467" y="13072"/>
                    <a:pt x="6557" y="12891"/>
                  </a:cubicBezTo>
                  <a:cubicBezTo>
                    <a:pt x="6618" y="12739"/>
                    <a:pt x="6660" y="12630"/>
                    <a:pt x="6691" y="12558"/>
                  </a:cubicBezTo>
                  <a:cubicBezTo>
                    <a:pt x="6624" y="12431"/>
                    <a:pt x="6515" y="12225"/>
                    <a:pt x="6382" y="11886"/>
                  </a:cubicBezTo>
                  <a:cubicBezTo>
                    <a:pt x="6079" y="11371"/>
                    <a:pt x="6243" y="10899"/>
                    <a:pt x="6333" y="10645"/>
                  </a:cubicBezTo>
                  <a:cubicBezTo>
                    <a:pt x="6333" y="10632"/>
                    <a:pt x="6345" y="10620"/>
                    <a:pt x="6345" y="10614"/>
                  </a:cubicBezTo>
                  <a:lnTo>
                    <a:pt x="6303" y="10596"/>
                  </a:lnTo>
                  <a:lnTo>
                    <a:pt x="6230" y="10505"/>
                  </a:lnTo>
                  <a:cubicBezTo>
                    <a:pt x="6176" y="10445"/>
                    <a:pt x="6140" y="10390"/>
                    <a:pt x="6091" y="10342"/>
                  </a:cubicBezTo>
                  <a:cubicBezTo>
                    <a:pt x="5861" y="10051"/>
                    <a:pt x="5619" y="9749"/>
                    <a:pt x="5698" y="9361"/>
                  </a:cubicBezTo>
                  <a:cubicBezTo>
                    <a:pt x="5752" y="9131"/>
                    <a:pt x="5903" y="8968"/>
                    <a:pt x="6043" y="8871"/>
                  </a:cubicBezTo>
                  <a:lnTo>
                    <a:pt x="5843" y="8501"/>
                  </a:lnTo>
                  <a:cubicBezTo>
                    <a:pt x="5698" y="8229"/>
                    <a:pt x="5571" y="8011"/>
                    <a:pt x="5474" y="7835"/>
                  </a:cubicBezTo>
                  <a:cubicBezTo>
                    <a:pt x="5231" y="7412"/>
                    <a:pt x="5092" y="7175"/>
                    <a:pt x="5268" y="6873"/>
                  </a:cubicBezTo>
                  <a:cubicBezTo>
                    <a:pt x="5286" y="6842"/>
                    <a:pt x="5298" y="6818"/>
                    <a:pt x="5322" y="6800"/>
                  </a:cubicBezTo>
                  <a:cubicBezTo>
                    <a:pt x="5238" y="6637"/>
                    <a:pt x="5231" y="6443"/>
                    <a:pt x="5304" y="6231"/>
                  </a:cubicBezTo>
                  <a:lnTo>
                    <a:pt x="5316" y="6201"/>
                  </a:lnTo>
                  <a:lnTo>
                    <a:pt x="5328" y="6170"/>
                  </a:lnTo>
                  <a:cubicBezTo>
                    <a:pt x="5353" y="6140"/>
                    <a:pt x="5365" y="6104"/>
                    <a:pt x="5383" y="6074"/>
                  </a:cubicBezTo>
                  <a:cubicBezTo>
                    <a:pt x="5322" y="5995"/>
                    <a:pt x="5244" y="5910"/>
                    <a:pt x="5165" y="5801"/>
                  </a:cubicBezTo>
                  <a:lnTo>
                    <a:pt x="5050" y="5656"/>
                  </a:lnTo>
                  <a:lnTo>
                    <a:pt x="5056" y="5474"/>
                  </a:lnTo>
                  <a:cubicBezTo>
                    <a:pt x="5056" y="5347"/>
                    <a:pt x="5032" y="5208"/>
                    <a:pt x="4995" y="5056"/>
                  </a:cubicBezTo>
                  <a:cubicBezTo>
                    <a:pt x="4935" y="4760"/>
                    <a:pt x="4850" y="4396"/>
                    <a:pt x="4971" y="3924"/>
                  </a:cubicBezTo>
                  <a:lnTo>
                    <a:pt x="5001" y="3791"/>
                  </a:lnTo>
                  <a:lnTo>
                    <a:pt x="5092" y="3694"/>
                  </a:lnTo>
                  <a:cubicBezTo>
                    <a:pt x="5171" y="3609"/>
                    <a:pt x="5171" y="3603"/>
                    <a:pt x="5086" y="3228"/>
                  </a:cubicBezTo>
                  <a:cubicBezTo>
                    <a:pt x="5056" y="3077"/>
                    <a:pt x="5014" y="2895"/>
                    <a:pt x="4983" y="2683"/>
                  </a:cubicBezTo>
                  <a:lnTo>
                    <a:pt x="4959" y="2550"/>
                  </a:lnTo>
                  <a:lnTo>
                    <a:pt x="5001" y="2429"/>
                  </a:lnTo>
                  <a:cubicBezTo>
                    <a:pt x="5074" y="2241"/>
                    <a:pt x="5044" y="2150"/>
                    <a:pt x="4983" y="1944"/>
                  </a:cubicBezTo>
                  <a:cubicBezTo>
                    <a:pt x="4929" y="1763"/>
                    <a:pt x="4850" y="1533"/>
                    <a:pt x="4868" y="1218"/>
                  </a:cubicBezTo>
                  <a:cubicBezTo>
                    <a:pt x="4832" y="1036"/>
                    <a:pt x="4783" y="867"/>
                    <a:pt x="4723" y="697"/>
                  </a:cubicBezTo>
                  <a:cubicBezTo>
                    <a:pt x="4656" y="503"/>
                    <a:pt x="4572" y="328"/>
                    <a:pt x="4469" y="152"/>
                  </a:cubicBezTo>
                  <a:lnTo>
                    <a:pt x="4408" y="55"/>
                  </a:lnTo>
                  <a:lnTo>
                    <a:pt x="4396" y="7"/>
                  </a:lnTo>
                  <a:cubicBezTo>
                    <a:pt x="4390" y="7"/>
                    <a:pt x="4378" y="1"/>
                    <a:pt x="4366" y="1"/>
                  </a:cubicBezTo>
                  <a:close/>
                </a:path>
              </a:pathLst>
            </a:custGeom>
            <a:solidFill>
              <a:srgbClr val="828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5"/>
          <p:cNvGrpSpPr/>
          <p:nvPr/>
        </p:nvGrpSpPr>
        <p:grpSpPr>
          <a:xfrm flipH="1">
            <a:off x="8063174" y="1539452"/>
            <a:ext cx="1170951" cy="3659288"/>
            <a:chOff x="-28822" y="621287"/>
            <a:chExt cx="1484095" cy="4637881"/>
          </a:xfrm>
        </p:grpSpPr>
        <p:grpSp>
          <p:nvGrpSpPr>
            <p:cNvPr id="175" name="Google Shape;175;p15"/>
            <p:cNvGrpSpPr/>
            <p:nvPr/>
          </p:nvGrpSpPr>
          <p:grpSpPr>
            <a:xfrm>
              <a:off x="-28822" y="621287"/>
              <a:ext cx="1484095" cy="4637881"/>
              <a:chOff x="96303" y="343149"/>
              <a:chExt cx="1484095" cy="4637881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757575" y="4186027"/>
                <a:ext cx="184358" cy="795003"/>
              </a:xfrm>
              <a:custGeom>
                <a:rect b="b" l="l" r="r" t="t"/>
                <a:pathLst>
                  <a:path extrusionOk="0" h="5511" w="1278">
                    <a:moveTo>
                      <a:pt x="1054" y="1"/>
                    </a:moveTo>
                    <a:cubicBezTo>
                      <a:pt x="987" y="1"/>
                      <a:pt x="908" y="7"/>
                      <a:pt x="842" y="7"/>
                    </a:cubicBezTo>
                    <a:cubicBezTo>
                      <a:pt x="636" y="13"/>
                      <a:pt x="424" y="31"/>
                      <a:pt x="218" y="31"/>
                    </a:cubicBezTo>
                    <a:cubicBezTo>
                      <a:pt x="200" y="1406"/>
                      <a:pt x="127" y="2780"/>
                      <a:pt x="67" y="4148"/>
                    </a:cubicBezTo>
                    <a:lnTo>
                      <a:pt x="0" y="5510"/>
                    </a:lnTo>
                    <a:lnTo>
                      <a:pt x="36" y="5510"/>
                    </a:lnTo>
                    <a:cubicBezTo>
                      <a:pt x="454" y="5504"/>
                      <a:pt x="866" y="5492"/>
                      <a:pt x="1278" y="5486"/>
                    </a:cubicBezTo>
                    <a:lnTo>
                      <a:pt x="1169" y="4354"/>
                    </a:lnTo>
                    <a:cubicBezTo>
                      <a:pt x="1120" y="3961"/>
                      <a:pt x="1078" y="3543"/>
                      <a:pt x="1108" y="3131"/>
                    </a:cubicBezTo>
                    <a:cubicBezTo>
                      <a:pt x="1120" y="2937"/>
                      <a:pt x="1144" y="2750"/>
                      <a:pt x="1126" y="2550"/>
                    </a:cubicBezTo>
                    <a:cubicBezTo>
                      <a:pt x="1114" y="2356"/>
                      <a:pt x="1048" y="2156"/>
                      <a:pt x="1017" y="1963"/>
                    </a:cubicBezTo>
                    <a:cubicBezTo>
                      <a:pt x="969" y="1660"/>
                      <a:pt x="1005" y="1357"/>
                      <a:pt x="1029" y="1054"/>
                    </a:cubicBezTo>
                    <a:cubicBezTo>
                      <a:pt x="1054" y="703"/>
                      <a:pt x="1054" y="346"/>
                      <a:pt x="1054" y="1"/>
                    </a:cubicBezTo>
                    <a:close/>
                  </a:path>
                </a:pathLst>
              </a:custGeom>
              <a:solidFill>
                <a:srgbClr val="8A71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96303" y="343149"/>
                <a:ext cx="1484095" cy="4207991"/>
              </a:xfrm>
              <a:custGeom>
                <a:rect b="b" l="l" r="r" t="t"/>
                <a:pathLst>
                  <a:path extrusionOk="0" h="29170" w="10288">
                    <a:moveTo>
                      <a:pt x="8405" y="17622"/>
                    </a:moveTo>
                    <a:lnTo>
                      <a:pt x="8405" y="17622"/>
                    </a:lnTo>
                    <a:cubicBezTo>
                      <a:pt x="8438" y="17705"/>
                      <a:pt x="8480" y="17832"/>
                      <a:pt x="8491" y="17832"/>
                    </a:cubicBezTo>
                    <a:cubicBezTo>
                      <a:pt x="8498" y="17832"/>
                      <a:pt x="8492" y="17783"/>
                      <a:pt x="8465" y="17643"/>
                    </a:cubicBezTo>
                    <a:cubicBezTo>
                      <a:pt x="8444" y="17636"/>
                      <a:pt x="8424" y="17629"/>
                      <a:pt x="8405" y="17622"/>
                    </a:cubicBezTo>
                    <a:close/>
                    <a:moveTo>
                      <a:pt x="5383" y="1"/>
                    </a:moveTo>
                    <a:cubicBezTo>
                      <a:pt x="4960" y="182"/>
                      <a:pt x="4911" y="394"/>
                      <a:pt x="4766" y="618"/>
                    </a:cubicBezTo>
                    <a:cubicBezTo>
                      <a:pt x="4475" y="1084"/>
                      <a:pt x="4439" y="1036"/>
                      <a:pt x="4294" y="1980"/>
                    </a:cubicBezTo>
                    <a:cubicBezTo>
                      <a:pt x="4003" y="2374"/>
                      <a:pt x="3961" y="2907"/>
                      <a:pt x="3912" y="3367"/>
                    </a:cubicBezTo>
                    <a:cubicBezTo>
                      <a:pt x="4402" y="3434"/>
                      <a:pt x="3567" y="4118"/>
                      <a:pt x="3591" y="4765"/>
                    </a:cubicBezTo>
                    <a:cubicBezTo>
                      <a:pt x="3125" y="4784"/>
                      <a:pt x="3385" y="5310"/>
                      <a:pt x="3325" y="6176"/>
                    </a:cubicBezTo>
                    <a:cubicBezTo>
                      <a:pt x="2538" y="6352"/>
                      <a:pt x="3555" y="7175"/>
                      <a:pt x="3095" y="7593"/>
                    </a:cubicBezTo>
                    <a:cubicBezTo>
                      <a:pt x="3904" y="8061"/>
                      <a:pt x="3258" y="9004"/>
                      <a:pt x="2881" y="9004"/>
                    </a:cubicBezTo>
                    <a:cubicBezTo>
                      <a:pt x="2878" y="9004"/>
                      <a:pt x="2874" y="9004"/>
                      <a:pt x="2871" y="9004"/>
                    </a:cubicBezTo>
                    <a:cubicBezTo>
                      <a:pt x="2229" y="9379"/>
                      <a:pt x="2429" y="10535"/>
                      <a:pt x="2622" y="10687"/>
                    </a:cubicBezTo>
                    <a:cubicBezTo>
                      <a:pt x="2314" y="11425"/>
                      <a:pt x="3161" y="11988"/>
                      <a:pt x="2374" y="12364"/>
                    </a:cubicBezTo>
                    <a:cubicBezTo>
                      <a:pt x="1975" y="12957"/>
                      <a:pt x="2356" y="13902"/>
                      <a:pt x="2126" y="14047"/>
                    </a:cubicBezTo>
                    <a:cubicBezTo>
                      <a:pt x="1690" y="14864"/>
                      <a:pt x="1841" y="14555"/>
                      <a:pt x="1872" y="15724"/>
                    </a:cubicBezTo>
                    <a:cubicBezTo>
                      <a:pt x="2277" y="16329"/>
                      <a:pt x="1775" y="16559"/>
                      <a:pt x="1624" y="17407"/>
                    </a:cubicBezTo>
                    <a:cubicBezTo>
                      <a:pt x="1" y="18146"/>
                      <a:pt x="1260" y="17867"/>
                      <a:pt x="1400" y="18993"/>
                    </a:cubicBezTo>
                    <a:cubicBezTo>
                      <a:pt x="1079" y="19944"/>
                      <a:pt x="1151" y="20174"/>
                      <a:pt x="1248" y="20592"/>
                    </a:cubicBezTo>
                    <a:cubicBezTo>
                      <a:pt x="332" y="21280"/>
                      <a:pt x="536" y="22208"/>
                      <a:pt x="1090" y="22208"/>
                    </a:cubicBezTo>
                    <a:cubicBezTo>
                      <a:pt x="1140" y="22208"/>
                      <a:pt x="1193" y="22200"/>
                      <a:pt x="1248" y="22184"/>
                    </a:cubicBezTo>
                    <a:lnTo>
                      <a:pt x="1248" y="22184"/>
                    </a:lnTo>
                    <a:cubicBezTo>
                      <a:pt x="1200" y="22947"/>
                      <a:pt x="727" y="23292"/>
                      <a:pt x="1472" y="23758"/>
                    </a:cubicBezTo>
                    <a:cubicBezTo>
                      <a:pt x="1248" y="24255"/>
                      <a:pt x="2241" y="24933"/>
                      <a:pt x="1926" y="25369"/>
                    </a:cubicBezTo>
                    <a:cubicBezTo>
                      <a:pt x="2187" y="26041"/>
                      <a:pt x="2344" y="26440"/>
                      <a:pt x="2629" y="26937"/>
                    </a:cubicBezTo>
                    <a:cubicBezTo>
                      <a:pt x="3129" y="27798"/>
                      <a:pt x="3834" y="29170"/>
                      <a:pt x="4721" y="29170"/>
                    </a:cubicBezTo>
                    <a:cubicBezTo>
                      <a:pt x="4843" y="29170"/>
                      <a:pt x="4969" y="29143"/>
                      <a:pt x="5099" y="29086"/>
                    </a:cubicBezTo>
                    <a:cubicBezTo>
                      <a:pt x="6528" y="28450"/>
                      <a:pt x="7829" y="27367"/>
                      <a:pt x="8635" y="26089"/>
                    </a:cubicBezTo>
                    <a:cubicBezTo>
                      <a:pt x="8895" y="25665"/>
                      <a:pt x="9101" y="25217"/>
                      <a:pt x="9246" y="24757"/>
                    </a:cubicBezTo>
                    <a:cubicBezTo>
                      <a:pt x="9670" y="23958"/>
                      <a:pt x="10287" y="23352"/>
                      <a:pt x="9440" y="23346"/>
                    </a:cubicBezTo>
                    <a:cubicBezTo>
                      <a:pt x="9712" y="23159"/>
                      <a:pt x="9246" y="23165"/>
                      <a:pt x="9288" y="22099"/>
                    </a:cubicBezTo>
                    <a:lnTo>
                      <a:pt x="9288" y="22099"/>
                    </a:lnTo>
                    <a:cubicBezTo>
                      <a:pt x="9360" y="22135"/>
                      <a:pt x="9394" y="22151"/>
                      <a:pt x="9399" y="22151"/>
                    </a:cubicBezTo>
                    <a:cubicBezTo>
                      <a:pt x="9438" y="22151"/>
                      <a:pt x="7998" y="21295"/>
                      <a:pt x="9004" y="20864"/>
                    </a:cubicBezTo>
                    <a:cubicBezTo>
                      <a:pt x="9282" y="20598"/>
                      <a:pt x="9058" y="20168"/>
                      <a:pt x="8713" y="19629"/>
                    </a:cubicBezTo>
                    <a:lnTo>
                      <a:pt x="8713" y="19629"/>
                    </a:lnTo>
                    <a:cubicBezTo>
                      <a:pt x="8771" y="19661"/>
                      <a:pt x="8807" y="19675"/>
                      <a:pt x="8825" y="19675"/>
                    </a:cubicBezTo>
                    <a:cubicBezTo>
                      <a:pt x="8975" y="19675"/>
                      <a:pt x="7963" y="18723"/>
                      <a:pt x="8562" y="18642"/>
                    </a:cubicBezTo>
                    <a:cubicBezTo>
                      <a:pt x="8429" y="18008"/>
                      <a:pt x="8376" y="17716"/>
                      <a:pt x="8365" y="17606"/>
                    </a:cubicBezTo>
                    <a:lnTo>
                      <a:pt x="8365" y="17606"/>
                    </a:lnTo>
                    <a:cubicBezTo>
                      <a:pt x="8378" y="17612"/>
                      <a:pt x="8392" y="17617"/>
                      <a:pt x="8405" y="17622"/>
                    </a:cubicBezTo>
                    <a:lnTo>
                      <a:pt x="8405" y="17622"/>
                    </a:lnTo>
                    <a:cubicBezTo>
                      <a:pt x="8389" y="17581"/>
                      <a:pt x="8375" y="17551"/>
                      <a:pt x="8368" y="17551"/>
                    </a:cubicBezTo>
                    <a:cubicBezTo>
                      <a:pt x="8363" y="17551"/>
                      <a:pt x="8361" y="17567"/>
                      <a:pt x="8365" y="17606"/>
                    </a:cubicBezTo>
                    <a:lnTo>
                      <a:pt x="8365" y="17606"/>
                    </a:lnTo>
                    <a:cubicBezTo>
                      <a:pt x="7740" y="17357"/>
                      <a:pt x="7942" y="17031"/>
                      <a:pt x="8392" y="16644"/>
                    </a:cubicBezTo>
                    <a:cubicBezTo>
                      <a:pt x="8538" y="16293"/>
                      <a:pt x="8895" y="15542"/>
                      <a:pt x="8271" y="15161"/>
                    </a:cubicBezTo>
                    <a:cubicBezTo>
                      <a:pt x="7924" y="14719"/>
                      <a:pt x="8098" y="13681"/>
                      <a:pt x="8119" y="13681"/>
                    </a:cubicBezTo>
                    <a:cubicBezTo>
                      <a:pt x="8119" y="13681"/>
                      <a:pt x="8120" y="13682"/>
                      <a:pt x="8120" y="13684"/>
                    </a:cubicBezTo>
                    <a:cubicBezTo>
                      <a:pt x="8453" y="12769"/>
                      <a:pt x="8417" y="13411"/>
                      <a:pt x="7944" y="12206"/>
                    </a:cubicBezTo>
                    <a:cubicBezTo>
                      <a:pt x="7527" y="11540"/>
                      <a:pt x="8411" y="11062"/>
                      <a:pt x="7751" y="10729"/>
                    </a:cubicBezTo>
                    <a:cubicBezTo>
                      <a:pt x="7363" y="10239"/>
                      <a:pt x="7091" y="10027"/>
                      <a:pt x="7599" y="9772"/>
                    </a:cubicBezTo>
                    <a:lnTo>
                      <a:pt x="7599" y="9772"/>
                    </a:lnTo>
                    <a:cubicBezTo>
                      <a:pt x="7648" y="9787"/>
                      <a:pt x="7691" y="9794"/>
                      <a:pt x="7728" y="9794"/>
                    </a:cubicBezTo>
                    <a:cubicBezTo>
                      <a:pt x="8181" y="9794"/>
                      <a:pt x="7750" y="8760"/>
                      <a:pt x="7499" y="8760"/>
                    </a:cubicBezTo>
                    <a:cubicBezTo>
                      <a:pt x="7469" y="8760"/>
                      <a:pt x="7441" y="8776"/>
                      <a:pt x="7418" y="8810"/>
                    </a:cubicBezTo>
                    <a:cubicBezTo>
                      <a:pt x="7013" y="8052"/>
                      <a:pt x="6740" y="7686"/>
                      <a:pt x="6847" y="7686"/>
                    </a:cubicBezTo>
                    <a:cubicBezTo>
                      <a:pt x="6890" y="7686"/>
                      <a:pt x="6996" y="7746"/>
                      <a:pt x="7181" y="7865"/>
                    </a:cubicBezTo>
                    <a:cubicBezTo>
                      <a:pt x="7569" y="6751"/>
                      <a:pt x="6739" y="7454"/>
                      <a:pt x="6909" y="6957"/>
                    </a:cubicBezTo>
                    <a:cubicBezTo>
                      <a:pt x="7248" y="6249"/>
                      <a:pt x="7266" y="6812"/>
                      <a:pt x="6679" y="6037"/>
                    </a:cubicBezTo>
                    <a:cubicBezTo>
                      <a:pt x="6691" y="5540"/>
                      <a:pt x="6425" y="5201"/>
                      <a:pt x="6576" y="4608"/>
                    </a:cubicBezTo>
                    <a:cubicBezTo>
                      <a:pt x="6939" y="4221"/>
                      <a:pt x="6709" y="3918"/>
                      <a:pt x="6594" y="3161"/>
                    </a:cubicBezTo>
                    <a:cubicBezTo>
                      <a:pt x="6812" y="2550"/>
                      <a:pt x="6431" y="2313"/>
                      <a:pt x="6491" y="1756"/>
                    </a:cubicBezTo>
                    <a:cubicBezTo>
                      <a:pt x="6443" y="1526"/>
                      <a:pt x="6388" y="1302"/>
                      <a:pt x="6310" y="1084"/>
                    </a:cubicBezTo>
                    <a:cubicBezTo>
                      <a:pt x="6237" y="860"/>
                      <a:pt x="6134" y="642"/>
                      <a:pt x="6007" y="437"/>
                    </a:cubicBezTo>
                    <a:cubicBezTo>
                      <a:pt x="5971" y="98"/>
                      <a:pt x="5589" y="43"/>
                      <a:pt x="5383" y="1"/>
                    </a:cubicBezTo>
                    <a:close/>
                  </a:path>
                </a:pathLst>
              </a:custGeom>
              <a:solidFill>
                <a:srgbClr val="B5C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216901" y="396380"/>
                <a:ext cx="1162551" cy="4048442"/>
              </a:xfrm>
              <a:custGeom>
                <a:rect b="b" l="l" r="r" t="t"/>
                <a:pathLst>
                  <a:path extrusionOk="0" h="28064" w="8059">
                    <a:moveTo>
                      <a:pt x="4366" y="1"/>
                    </a:moveTo>
                    <a:cubicBezTo>
                      <a:pt x="4293" y="55"/>
                      <a:pt x="4263" y="110"/>
                      <a:pt x="4202" y="213"/>
                    </a:cubicBezTo>
                    <a:cubicBezTo>
                      <a:pt x="4178" y="249"/>
                      <a:pt x="4148" y="298"/>
                      <a:pt x="4124" y="334"/>
                    </a:cubicBezTo>
                    <a:cubicBezTo>
                      <a:pt x="4087" y="395"/>
                      <a:pt x="4051" y="449"/>
                      <a:pt x="4021" y="503"/>
                    </a:cubicBezTo>
                    <a:cubicBezTo>
                      <a:pt x="3863" y="758"/>
                      <a:pt x="3839" y="788"/>
                      <a:pt x="3730" y="1502"/>
                    </a:cubicBezTo>
                    <a:lnTo>
                      <a:pt x="3712" y="1630"/>
                    </a:lnTo>
                    <a:lnTo>
                      <a:pt x="3627" y="1733"/>
                    </a:lnTo>
                    <a:cubicBezTo>
                      <a:pt x="3476" y="1938"/>
                      <a:pt x="3415" y="2241"/>
                      <a:pt x="3379" y="2550"/>
                    </a:cubicBezTo>
                    <a:cubicBezTo>
                      <a:pt x="3397" y="2580"/>
                      <a:pt x="3415" y="2610"/>
                      <a:pt x="3427" y="2641"/>
                    </a:cubicBezTo>
                    <a:cubicBezTo>
                      <a:pt x="3597" y="2986"/>
                      <a:pt x="3415" y="3319"/>
                      <a:pt x="3258" y="3603"/>
                    </a:cubicBezTo>
                    <a:cubicBezTo>
                      <a:pt x="3149" y="3785"/>
                      <a:pt x="3016" y="4027"/>
                      <a:pt x="3022" y="4179"/>
                    </a:cubicBezTo>
                    <a:lnTo>
                      <a:pt x="3034" y="4699"/>
                    </a:lnTo>
                    <a:lnTo>
                      <a:pt x="2731" y="4717"/>
                    </a:lnTo>
                    <a:cubicBezTo>
                      <a:pt x="2731" y="4754"/>
                      <a:pt x="2743" y="4802"/>
                      <a:pt x="2743" y="4838"/>
                    </a:cubicBezTo>
                    <a:cubicBezTo>
                      <a:pt x="2755" y="5056"/>
                      <a:pt x="2773" y="5323"/>
                      <a:pt x="2749" y="5638"/>
                    </a:cubicBezTo>
                    <a:lnTo>
                      <a:pt x="2719" y="6031"/>
                    </a:lnTo>
                    <a:lnTo>
                      <a:pt x="2489" y="6086"/>
                    </a:lnTo>
                    <a:cubicBezTo>
                      <a:pt x="2489" y="6104"/>
                      <a:pt x="2501" y="6110"/>
                      <a:pt x="2501" y="6116"/>
                    </a:cubicBezTo>
                    <a:cubicBezTo>
                      <a:pt x="2561" y="6291"/>
                      <a:pt x="2658" y="6588"/>
                      <a:pt x="2622" y="6879"/>
                    </a:cubicBezTo>
                    <a:cubicBezTo>
                      <a:pt x="2876" y="7181"/>
                      <a:pt x="2961" y="7575"/>
                      <a:pt x="2852" y="7981"/>
                    </a:cubicBezTo>
                    <a:cubicBezTo>
                      <a:pt x="2743" y="8404"/>
                      <a:pt x="2398" y="8840"/>
                      <a:pt x="1974" y="8949"/>
                    </a:cubicBezTo>
                    <a:cubicBezTo>
                      <a:pt x="1811" y="9131"/>
                      <a:pt x="1841" y="9585"/>
                      <a:pt x="1902" y="9755"/>
                    </a:cubicBezTo>
                    <a:lnTo>
                      <a:pt x="2156" y="9960"/>
                    </a:lnTo>
                    <a:lnTo>
                      <a:pt x="1998" y="10330"/>
                    </a:lnTo>
                    <a:cubicBezTo>
                      <a:pt x="1938" y="10475"/>
                      <a:pt x="1968" y="10614"/>
                      <a:pt x="2035" y="10844"/>
                    </a:cubicBezTo>
                    <a:cubicBezTo>
                      <a:pt x="2119" y="11135"/>
                      <a:pt x="2301" y="11777"/>
                      <a:pt x="1641" y="12195"/>
                    </a:cubicBezTo>
                    <a:cubicBezTo>
                      <a:pt x="1569" y="12388"/>
                      <a:pt x="1581" y="12679"/>
                      <a:pt x="1599" y="12921"/>
                    </a:cubicBezTo>
                    <a:cubicBezTo>
                      <a:pt x="1623" y="13218"/>
                      <a:pt x="1641" y="13569"/>
                      <a:pt x="1423" y="13811"/>
                    </a:cubicBezTo>
                    <a:cubicBezTo>
                      <a:pt x="1320" y="14011"/>
                      <a:pt x="1242" y="14144"/>
                      <a:pt x="1229" y="14205"/>
                    </a:cubicBezTo>
                    <a:cubicBezTo>
                      <a:pt x="1217" y="14235"/>
                      <a:pt x="1217" y="14314"/>
                      <a:pt x="1236" y="14459"/>
                    </a:cubicBezTo>
                    <a:cubicBezTo>
                      <a:pt x="1242" y="14592"/>
                      <a:pt x="1260" y="14768"/>
                      <a:pt x="1266" y="15010"/>
                    </a:cubicBezTo>
                    <a:cubicBezTo>
                      <a:pt x="1569" y="15561"/>
                      <a:pt x="1369" y="15985"/>
                      <a:pt x="1217" y="16324"/>
                    </a:cubicBezTo>
                    <a:cubicBezTo>
                      <a:pt x="1139" y="16505"/>
                      <a:pt x="1054" y="16687"/>
                      <a:pt x="1005" y="16941"/>
                    </a:cubicBezTo>
                    <a:lnTo>
                      <a:pt x="957" y="17214"/>
                    </a:lnTo>
                    <a:lnTo>
                      <a:pt x="703" y="17323"/>
                    </a:lnTo>
                    <a:cubicBezTo>
                      <a:pt x="582" y="17383"/>
                      <a:pt x="485" y="17432"/>
                      <a:pt x="412" y="17468"/>
                    </a:cubicBezTo>
                    <a:cubicBezTo>
                      <a:pt x="570" y="17668"/>
                      <a:pt x="733" y="17952"/>
                      <a:pt x="788" y="18370"/>
                    </a:cubicBezTo>
                    <a:lnTo>
                      <a:pt x="806" y="18491"/>
                    </a:lnTo>
                    <a:lnTo>
                      <a:pt x="763" y="18606"/>
                    </a:lnTo>
                    <a:cubicBezTo>
                      <a:pt x="503" y="19381"/>
                      <a:pt x="539" y="19532"/>
                      <a:pt x="624" y="19878"/>
                    </a:cubicBezTo>
                    <a:lnTo>
                      <a:pt x="715" y="20241"/>
                    </a:lnTo>
                    <a:lnTo>
                      <a:pt x="430" y="20453"/>
                    </a:lnTo>
                    <a:cubicBezTo>
                      <a:pt x="79" y="20713"/>
                      <a:pt x="0" y="20979"/>
                      <a:pt x="7" y="21094"/>
                    </a:cubicBezTo>
                    <a:lnTo>
                      <a:pt x="685" y="20889"/>
                    </a:lnTo>
                    <a:lnTo>
                      <a:pt x="636" y="21645"/>
                    </a:lnTo>
                    <a:cubicBezTo>
                      <a:pt x="612" y="21930"/>
                      <a:pt x="551" y="22160"/>
                      <a:pt x="503" y="22348"/>
                    </a:cubicBezTo>
                    <a:cubicBezTo>
                      <a:pt x="479" y="22433"/>
                      <a:pt x="442" y="22554"/>
                      <a:pt x="442" y="22596"/>
                    </a:cubicBezTo>
                    <a:cubicBezTo>
                      <a:pt x="455" y="22614"/>
                      <a:pt x="491" y="22663"/>
                      <a:pt x="606" y="22729"/>
                    </a:cubicBezTo>
                    <a:lnTo>
                      <a:pt x="999" y="22971"/>
                    </a:lnTo>
                    <a:lnTo>
                      <a:pt x="830" y="23347"/>
                    </a:lnTo>
                    <a:cubicBezTo>
                      <a:pt x="854" y="23431"/>
                      <a:pt x="957" y="23589"/>
                      <a:pt x="1024" y="23698"/>
                    </a:cubicBezTo>
                    <a:cubicBezTo>
                      <a:pt x="1199" y="23964"/>
                      <a:pt x="1454" y="24370"/>
                      <a:pt x="1357" y="24788"/>
                    </a:cubicBezTo>
                    <a:cubicBezTo>
                      <a:pt x="1569" y="25339"/>
                      <a:pt x="1714" y="25672"/>
                      <a:pt x="1944" y="26083"/>
                    </a:cubicBezTo>
                    <a:cubicBezTo>
                      <a:pt x="1992" y="26150"/>
                      <a:pt x="2029" y="26223"/>
                      <a:pt x="2077" y="26301"/>
                    </a:cubicBezTo>
                    <a:cubicBezTo>
                      <a:pt x="2422" y="26913"/>
                      <a:pt x="3076" y="28051"/>
                      <a:pt x="3585" y="28051"/>
                    </a:cubicBezTo>
                    <a:cubicBezTo>
                      <a:pt x="3611" y="28051"/>
                      <a:pt x="3639" y="28046"/>
                      <a:pt x="3678" y="28046"/>
                    </a:cubicBezTo>
                    <a:cubicBezTo>
                      <a:pt x="3711" y="28046"/>
                      <a:pt x="3750" y="28049"/>
                      <a:pt x="3803" y="28063"/>
                    </a:cubicBezTo>
                    <a:cubicBezTo>
                      <a:pt x="5165" y="27458"/>
                      <a:pt x="6364" y="26434"/>
                      <a:pt x="7090" y="25272"/>
                    </a:cubicBezTo>
                    <a:cubicBezTo>
                      <a:pt x="7344" y="24866"/>
                      <a:pt x="7532" y="24467"/>
                      <a:pt x="7653" y="24061"/>
                    </a:cubicBezTo>
                    <a:lnTo>
                      <a:pt x="7665" y="24007"/>
                    </a:lnTo>
                    <a:lnTo>
                      <a:pt x="7690" y="23958"/>
                    </a:lnTo>
                    <a:cubicBezTo>
                      <a:pt x="7786" y="23764"/>
                      <a:pt x="7901" y="23589"/>
                      <a:pt x="7998" y="23431"/>
                    </a:cubicBezTo>
                    <a:cubicBezTo>
                      <a:pt x="8016" y="23395"/>
                      <a:pt x="8041" y="23365"/>
                      <a:pt x="8059" y="23323"/>
                    </a:cubicBezTo>
                    <a:lnTo>
                      <a:pt x="6666" y="23310"/>
                    </a:lnTo>
                    <a:lnTo>
                      <a:pt x="7805" y="22529"/>
                    </a:lnTo>
                    <a:cubicBezTo>
                      <a:pt x="7744" y="22354"/>
                      <a:pt x="7683" y="22112"/>
                      <a:pt x="7677" y="21773"/>
                    </a:cubicBezTo>
                    <a:cubicBezTo>
                      <a:pt x="7363" y="21518"/>
                      <a:pt x="6987" y="21107"/>
                      <a:pt x="7042" y="20616"/>
                    </a:cubicBezTo>
                    <a:cubicBezTo>
                      <a:pt x="7060" y="20410"/>
                      <a:pt x="7169" y="20144"/>
                      <a:pt x="7502" y="19932"/>
                    </a:cubicBezTo>
                    <a:cubicBezTo>
                      <a:pt x="7453" y="19823"/>
                      <a:pt x="7357" y="19629"/>
                      <a:pt x="7181" y="19357"/>
                    </a:cubicBezTo>
                    <a:lnTo>
                      <a:pt x="6103" y="17643"/>
                    </a:lnTo>
                    <a:lnTo>
                      <a:pt x="6800" y="18019"/>
                    </a:lnTo>
                    <a:cubicBezTo>
                      <a:pt x="6806" y="18007"/>
                      <a:pt x="6806" y="17995"/>
                      <a:pt x="6812" y="17983"/>
                    </a:cubicBezTo>
                    <a:cubicBezTo>
                      <a:pt x="6836" y="17934"/>
                      <a:pt x="6860" y="17892"/>
                      <a:pt x="6890" y="17843"/>
                    </a:cubicBezTo>
                    <a:cubicBezTo>
                      <a:pt x="6842" y="17650"/>
                      <a:pt x="6818" y="17504"/>
                      <a:pt x="6800" y="17401"/>
                    </a:cubicBezTo>
                    <a:cubicBezTo>
                      <a:pt x="6545" y="17238"/>
                      <a:pt x="6394" y="17038"/>
                      <a:pt x="6358" y="16796"/>
                    </a:cubicBezTo>
                    <a:cubicBezTo>
                      <a:pt x="6285" y="16330"/>
                      <a:pt x="6624" y="15979"/>
                      <a:pt x="6860" y="15767"/>
                    </a:cubicBezTo>
                    <a:cubicBezTo>
                      <a:pt x="7078" y="15222"/>
                      <a:pt x="7018" y="15119"/>
                      <a:pt x="6902" y="15052"/>
                    </a:cubicBezTo>
                    <a:lnTo>
                      <a:pt x="6818" y="14998"/>
                    </a:lnTo>
                    <a:lnTo>
                      <a:pt x="6757" y="14925"/>
                    </a:lnTo>
                    <a:cubicBezTo>
                      <a:pt x="6273" y="14283"/>
                      <a:pt x="6467" y="13072"/>
                      <a:pt x="6557" y="12891"/>
                    </a:cubicBezTo>
                    <a:cubicBezTo>
                      <a:pt x="6618" y="12739"/>
                      <a:pt x="6660" y="12630"/>
                      <a:pt x="6691" y="12558"/>
                    </a:cubicBezTo>
                    <a:cubicBezTo>
                      <a:pt x="6624" y="12431"/>
                      <a:pt x="6515" y="12225"/>
                      <a:pt x="6382" y="11886"/>
                    </a:cubicBezTo>
                    <a:cubicBezTo>
                      <a:pt x="6079" y="11371"/>
                      <a:pt x="6243" y="10899"/>
                      <a:pt x="6333" y="10645"/>
                    </a:cubicBezTo>
                    <a:cubicBezTo>
                      <a:pt x="6333" y="10632"/>
                      <a:pt x="6345" y="10620"/>
                      <a:pt x="6345" y="10614"/>
                    </a:cubicBezTo>
                    <a:lnTo>
                      <a:pt x="6303" y="10596"/>
                    </a:lnTo>
                    <a:lnTo>
                      <a:pt x="6230" y="10505"/>
                    </a:lnTo>
                    <a:cubicBezTo>
                      <a:pt x="6176" y="10445"/>
                      <a:pt x="6140" y="10390"/>
                      <a:pt x="6091" y="10342"/>
                    </a:cubicBezTo>
                    <a:cubicBezTo>
                      <a:pt x="5861" y="10051"/>
                      <a:pt x="5619" y="9749"/>
                      <a:pt x="5698" y="9361"/>
                    </a:cubicBezTo>
                    <a:cubicBezTo>
                      <a:pt x="5752" y="9131"/>
                      <a:pt x="5903" y="8968"/>
                      <a:pt x="6043" y="8871"/>
                    </a:cubicBezTo>
                    <a:lnTo>
                      <a:pt x="5843" y="8501"/>
                    </a:lnTo>
                    <a:cubicBezTo>
                      <a:pt x="5698" y="8229"/>
                      <a:pt x="5571" y="8011"/>
                      <a:pt x="5474" y="7835"/>
                    </a:cubicBezTo>
                    <a:cubicBezTo>
                      <a:pt x="5231" y="7412"/>
                      <a:pt x="5092" y="7175"/>
                      <a:pt x="5268" y="6873"/>
                    </a:cubicBezTo>
                    <a:cubicBezTo>
                      <a:pt x="5286" y="6842"/>
                      <a:pt x="5298" y="6818"/>
                      <a:pt x="5322" y="6800"/>
                    </a:cubicBezTo>
                    <a:cubicBezTo>
                      <a:pt x="5238" y="6637"/>
                      <a:pt x="5231" y="6443"/>
                      <a:pt x="5304" y="6231"/>
                    </a:cubicBezTo>
                    <a:lnTo>
                      <a:pt x="5316" y="6201"/>
                    </a:lnTo>
                    <a:lnTo>
                      <a:pt x="5328" y="6170"/>
                    </a:lnTo>
                    <a:cubicBezTo>
                      <a:pt x="5353" y="6140"/>
                      <a:pt x="5365" y="6104"/>
                      <a:pt x="5383" y="6074"/>
                    </a:cubicBezTo>
                    <a:cubicBezTo>
                      <a:pt x="5322" y="5995"/>
                      <a:pt x="5244" y="5910"/>
                      <a:pt x="5165" y="5801"/>
                    </a:cubicBezTo>
                    <a:lnTo>
                      <a:pt x="5050" y="5656"/>
                    </a:lnTo>
                    <a:lnTo>
                      <a:pt x="5056" y="5474"/>
                    </a:lnTo>
                    <a:cubicBezTo>
                      <a:pt x="5056" y="5347"/>
                      <a:pt x="5032" y="5208"/>
                      <a:pt x="4995" y="5056"/>
                    </a:cubicBezTo>
                    <a:cubicBezTo>
                      <a:pt x="4935" y="4760"/>
                      <a:pt x="4850" y="4396"/>
                      <a:pt x="4971" y="3924"/>
                    </a:cubicBezTo>
                    <a:lnTo>
                      <a:pt x="5001" y="3791"/>
                    </a:lnTo>
                    <a:lnTo>
                      <a:pt x="5092" y="3694"/>
                    </a:lnTo>
                    <a:cubicBezTo>
                      <a:pt x="5171" y="3609"/>
                      <a:pt x="5171" y="3603"/>
                      <a:pt x="5086" y="3228"/>
                    </a:cubicBezTo>
                    <a:cubicBezTo>
                      <a:pt x="5056" y="3077"/>
                      <a:pt x="5014" y="2895"/>
                      <a:pt x="4983" y="2683"/>
                    </a:cubicBezTo>
                    <a:lnTo>
                      <a:pt x="4959" y="2550"/>
                    </a:lnTo>
                    <a:lnTo>
                      <a:pt x="5001" y="2429"/>
                    </a:lnTo>
                    <a:cubicBezTo>
                      <a:pt x="5074" y="2241"/>
                      <a:pt x="5044" y="2150"/>
                      <a:pt x="4983" y="1944"/>
                    </a:cubicBezTo>
                    <a:cubicBezTo>
                      <a:pt x="4929" y="1763"/>
                      <a:pt x="4850" y="1533"/>
                      <a:pt x="4868" y="1218"/>
                    </a:cubicBezTo>
                    <a:cubicBezTo>
                      <a:pt x="4832" y="1036"/>
                      <a:pt x="4783" y="867"/>
                      <a:pt x="4723" y="697"/>
                    </a:cubicBezTo>
                    <a:cubicBezTo>
                      <a:pt x="4656" y="503"/>
                      <a:pt x="4572" y="328"/>
                      <a:pt x="4469" y="152"/>
                    </a:cubicBezTo>
                    <a:lnTo>
                      <a:pt x="4408" y="55"/>
                    </a:lnTo>
                    <a:lnTo>
                      <a:pt x="4396" y="7"/>
                    </a:lnTo>
                    <a:cubicBezTo>
                      <a:pt x="4390" y="7"/>
                      <a:pt x="4378" y="1"/>
                      <a:pt x="4366" y="1"/>
                    </a:cubicBezTo>
                    <a:close/>
                  </a:path>
                </a:pathLst>
              </a:custGeom>
              <a:solidFill>
                <a:srgbClr val="BC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" name="Google Shape;179;p15"/>
            <p:cNvSpPr/>
            <p:nvPr/>
          </p:nvSpPr>
          <p:spPr>
            <a:xfrm>
              <a:off x="328200" y="1698888"/>
              <a:ext cx="516807" cy="2630850"/>
            </a:xfrm>
            <a:custGeom>
              <a:rect b="b" l="l" r="r" t="t"/>
              <a:pathLst>
                <a:path extrusionOk="0" h="80528" w="15819">
                  <a:moveTo>
                    <a:pt x="8789" y="0"/>
                  </a:moveTo>
                  <a:cubicBezTo>
                    <a:pt x="8743" y="343"/>
                    <a:pt x="8675" y="731"/>
                    <a:pt x="8629" y="1096"/>
                  </a:cubicBezTo>
                  <a:cubicBezTo>
                    <a:pt x="8492" y="1872"/>
                    <a:pt x="8218" y="2602"/>
                    <a:pt x="7921" y="3287"/>
                  </a:cubicBezTo>
                  <a:lnTo>
                    <a:pt x="7921" y="4109"/>
                  </a:lnTo>
                  <a:cubicBezTo>
                    <a:pt x="8538" y="6072"/>
                    <a:pt x="8538" y="8377"/>
                    <a:pt x="7830" y="10682"/>
                  </a:cubicBezTo>
                  <a:cubicBezTo>
                    <a:pt x="7259" y="12531"/>
                    <a:pt x="6232" y="14380"/>
                    <a:pt x="4886" y="15704"/>
                  </a:cubicBezTo>
                  <a:cubicBezTo>
                    <a:pt x="5091" y="16800"/>
                    <a:pt x="5022" y="17986"/>
                    <a:pt x="4749" y="19128"/>
                  </a:cubicBezTo>
                  <a:lnTo>
                    <a:pt x="4749" y="19151"/>
                  </a:lnTo>
                  <a:cubicBezTo>
                    <a:pt x="5411" y="23213"/>
                    <a:pt x="4406" y="25884"/>
                    <a:pt x="3151" y="27550"/>
                  </a:cubicBezTo>
                  <a:lnTo>
                    <a:pt x="3151" y="27915"/>
                  </a:lnTo>
                  <a:cubicBezTo>
                    <a:pt x="3151" y="29125"/>
                    <a:pt x="3196" y="31796"/>
                    <a:pt x="1918" y="33964"/>
                  </a:cubicBezTo>
                  <a:cubicBezTo>
                    <a:pt x="1918" y="34261"/>
                    <a:pt x="1941" y="34626"/>
                    <a:pt x="1941" y="35083"/>
                  </a:cubicBezTo>
                  <a:cubicBezTo>
                    <a:pt x="3014" y="38620"/>
                    <a:pt x="1987" y="41519"/>
                    <a:pt x="1530" y="42866"/>
                  </a:cubicBezTo>
                  <a:cubicBezTo>
                    <a:pt x="1302" y="43459"/>
                    <a:pt x="1211" y="43779"/>
                    <a:pt x="1142" y="44190"/>
                  </a:cubicBezTo>
                  <a:cubicBezTo>
                    <a:pt x="1051" y="45126"/>
                    <a:pt x="754" y="46016"/>
                    <a:pt x="366" y="46746"/>
                  </a:cubicBezTo>
                  <a:cubicBezTo>
                    <a:pt x="480" y="47226"/>
                    <a:pt x="549" y="47751"/>
                    <a:pt x="617" y="48298"/>
                  </a:cubicBezTo>
                  <a:cubicBezTo>
                    <a:pt x="731" y="49234"/>
                    <a:pt x="663" y="50193"/>
                    <a:pt x="480" y="51083"/>
                  </a:cubicBezTo>
                  <a:cubicBezTo>
                    <a:pt x="184" y="52338"/>
                    <a:pt x="115" y="52886"/>
                    <a:pt x="115" y="53046"/>
                  </a:cubicBezTo>
                  <a:cubicBezTo>
                    <a:pt x="161" y="53160"/>
                    <a:pt x="206" y="53366"/>
                    <a:pt x="229" y="53503"/>
                  </a:cubicBezTo>
                  <a:cubicBezTo>
                    <a:pt x="229" y="53571"/>
                    <a:pt x="275" y="53594"/>
                    <a:pt x="275" y="53617"/>
                  </a:cubicBezTo>
                  <a:cubicBezTo>
                    <a:pt x="617" y="55169"/>
                    <a:pt x="503" y="56767"/>
                    <a:pt x="1" y="58090"/>
                  </a:cubicBezTo>
                  <a:cubicBezTo>
                    <a:pt x="503" y="59095"/>
                    <a:pt x="754" y="60282"/>
                    <a:pt x="777" y="61469"/>
                  </a:cubicBezTo>
                  <a:cubicBezTo>
                    <a:pt x="800" y="62199"/>
                    <a:pt x="777" y="62861"/>
                    <a:pt x="731" y="63431"/>
                  </a:cubicBezTo>
                  <a:cubicBezTo>
                    <a:pt x="1325" y="64413"/>
                    <a:pt x="1690" y="65577"/>
                    <a:pt x="1827" y="66741"/>
                  </a:cubicBezTo>
                  <a:cubicBezTo>
                    <a:pt x="2398" y="67723"/>
                    <a:pt x="3676" y="69914"/>
                    <a:pt x="3904" y="72516"/>
                  </a:cubicBezTo>
                  <a:cubicBezTo>
                    <a:pt x="4429" y="73863"/>
                    <a:pt x="4863" y="74776"/>
                    <a:pt x="5456" y="75826"/>
                  </a:cubicBezTo>
                  <a:cubicBezTo>
                    <a:pt x="5639" y="76077"/>
                    <a:pt x="5776" y="76396"/>
                    <a:pt x="5958" y="76670"/>
                  </a:cubicBezTo>
                  <a:cubicBezTo>
                    <a:pt x="6415" y="77515"/>
                    <a:pt x="7465" y="79386"/>
                    <a:pt x="8287" y="80528"/>
                  </a:cubicBezTo>
                  <a:cubicBezTo>
                    <a:pt x="10911" y="78565"/>
                    <a:pt x="13103" y="75620"/>
                    <a:pt x="14449" y="72516"/>
                  </a:cubicBezTo>
                  <a:cubicBezTo>
                    <a:pt x="14906" y="71329"/>
                    <a:pt x="15225" y="70142"/>
                    <a:pt x="15385" y="68978"/>
                  </a:cubicBezTo>
                  <a:cubicBezTo>
                    <a:pt x="15454" y="68613"/>
                    <a:pt x="15522" y="68225"/>
                    <a:pt x="15636" y="67860"/>
                  </a:cubicBezTo>
                  <a:lnTo>
                    <a:pt x="15819" y="67335"/>
                  </a:lnTo>
                  <a:cubicBezTo>
                    <a:pt x="15613" y="66718"/>
                    <a:pt x="15476" y="66056"/>
                    <a:pt x="15454" y="65440"/>
                  </a:cubicBezTo>
                  <a:cubicBezTo>
                    <a:pt x="15271" y="64915"/>
                    <a:pt x="15111" y="64322"/>
                    <a:pt x="14997" y="63660"/>
                  </a:cubicBezTo>
                  <a:cubicBezTo>
                    <a:pt x="13742" y="62062"/>
                    <a:pt x="12509" y="59779"/>
                    <a:pt x="12600" y="56858"/>
                  </a:cubicBezTo>
                  <a:cubicBezTo>
                    <a:pt x="12623" y="56242"/>
                    <a:pt x="12715" y="55260"/>
                    <a:pt x="13103" y="54164"/>
                  </a:cubicBezTo>
                  <a:cubicBezTo>
                    <a:pt x="12966" y="53822"/>
                    <a:pt x="12852" y="53457"/>
                    <a:pt x="12760" y="53092"/>
                  </a:cubicBezTo>
                  <a:cubicBezTo>
                    <a:pt x="11961" y="51562"/>
                    <a:pt x="11163" y="49462"/>
                    <a:pt x="11505" y="46997"/>
                  </a:cubicBezTo>
                  <a:cubicBezTo>
                    <a:pt x="10706" y="45742"/>
                    <a:pt x="10364" y="44464"/>
                    <a:pt x="10249" y="43574"/>
                  </a:cubicBezTo>
                  <a:cubicBezTo>
                    <a:pt x="9884" y="40949"/>
                    <a:pt x="10683" y="38894"/>
                    <a:pt x="11573" y="37434"/>
                  </a:cubicBezTo>
                  <a:cubicBezTo>
                    <a:pt x="9998" y="33941"/>
                    <a:pt x="10478" y="29285"/>
                    <a:pt x="11117" y="27025"/>
                  </a:cubicBezTo>
                  <a:cubicBezTo>
                    <a:pt x="11026" y="26751"/>
                    <a:pt x="10934" y="26455"/>
                    <a:pt x="10843" y="26135"/>
                  </a:cubicBezTo>
                  <a:cubicBezTo>
                    <a:pt x="10090" y="24035"/>
                    <a:pt x="10135" y="22072"/>
                    <a:pt x="10386" y="20566"/>
                  </a:cubicBezTo>
                  <a:cubicBezTo>
                    <a:pt x="9633" y="19128"/>
                    <a:pt x="8652" y="16868"/>
                    <a:pt x="9405" y="13878"/>
                  </a:cubicBezTo>
                  <a:cubicBezTo>
                    <a:pt x="9473" y="13467"/>
                    <a:pt x="9633" y="13011"/>
                    <a:pt x="9816" y="12554"/>
                  </a:cubicBezTo>
                  <a:cubicBezTo>
                    <a:pt x="9633" y="12029"/>
                    <a:pt x="9451" y="11573"/>
                    <a:pt x="9314" y="11162"/>
                  </a:cubicBezTo>
                  <a:cubicBezTo>
                    <a:pt x="8789" y="9678"/>
                    <a:pt x="7944" y="7350"/>
                    <a:pt x="8880" y="4657"/>
                  </a:cubicBezTo>
                  <a:cubicBezTo>
                    <a:pt x="8903" y="4223"/>
                    <a:pt x="8971" y="3744"/>
                    <a:pt x="9063" y="3264"/>
                  </a:cubicBezTo>
                  <a:cubicBezTo>
                    <a:pt x="8743" y="2283"/>
                    <a:pt x="8652" y="1210"/>
                    <a:pt x="8789" y="91"/>
                  </a:cubicBezTo>
                  <a:lnTo>
                    <a:pt x="8789" y="0"/>
                  </a:ln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5"/>
          <p:cNvGrpSpPr/>
          <p:nvPr/>
        </p:nvGrpSpPr>
        <p:grpSpPr>
          <a:xfrm flipH="1">
            <a:off x="-53248" y="3137108"/>
            <a:ext cx="1475692" cy="898713"/>
            <a:chOff x="5057800" y="1377717"/>
            <a:chExt cx="4012214" cy="2327066"/>
          </a:xfrm>
        </p:grpSpPr>
        <p:sp>
          <p:nvSpPr>
            <p:cNvPr id="181" name="Google Shape;181;p15"/>
            <p:cNvSpPr/>
            <p:nvPr/>
          </p:nvSpPr>
          <p:spPr>
            <a:xfrm>
              <a:off x="7683838" y="2962850"/>
              <a:ext cx="113813" cy="49235"/>
            </a:xfrm>
            <a:custGeom>
              <a:rect b="b" l="l" r="r" t="t"/>
              <a:pathLst>
                <a:path extrusionOk="0" fill="none" h="1460" w="3375">
                  <a:moveTo>
                    <a:pt x="1" y="1"/>
                  </a:moveTo>
                  <a:cubicBezTo>
                    <a:pt x="1186" y="365"/>
                    <a:pt x="2311" y="852"/>
                    <a:pt x="3375" y="1460"/>
                  </a:cubicBezTo>
                </a:path>
              </a:pathLst>
            </a:custGeom>
            <a:noFill/>
            <a:ln cap="flat" cmpd="sng" w="98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977220" y="2729157"/>
              <a:ext cx="764725" cy="975626"/>
            </a:xfrm>
            <a:custGeom>
              <a:rect b="b" l="l" r="r" t="t"/>
              <a:pathLst>
                <a:path extrusionOk="0" h="28931" w="22677">
                  <a:moveTo>
                    <a:pt x="10427" y="0"/>
                  </a:moveTo>
                  <a:cubicBezTo>
                    <a:pt x="7205" y="274"/>
                    <a:pt x="4104" y="699"/>
                    <a:pt x="1004" y="1125"/>
                  </a:cubicBezTo>
                  <a:cubicBezTo>
                    <a:pt x="335" y="8177"/>
                    <a:pt x="1" y="15259"/>
                    <a:pt x="31" y="22371"/>
                  </a:cubicBezTo>
                  <a:cubicBezTo>
                    <a:pt x="62" y="24438"/>
                    <a:pt x="214" y="26779"/>
                    <a:pt x="1764" y="28086"/>
                  </a:cubicBezTo>
                  <a:cubicBezTo>
                    <a:pt x="2420" y="28639"/>
                    <a:pt x="3228" y="28930"/>
                    <a:pt x="4058" y="28930"/>
                  </a:cubicBezTo>
                  <a:cubicBezTo>
                    <a:pt x="4458" y="28930"/>
                    <a:pt x="4864" y="28863"/>
                    <a:pt x="5259" y="28724"/>
                  </a:cubicBezTo>
                  <a:cubicBezTo>
                    <a:pt x="6414" y="28268"/>
                    <a:pt x="7265" y="27204"/>
                    <a:pt x="7448" y="25958"/>
                  </a:cubicBezTo>
                  <a:cubicBezTo>
                    <a:pt x="8025" y="26961"/>
                    <a:pt x="8755" y="28086"/>
                    <a:pt x="9849" y="28177"/>
                  </a:cubicBezTo>
                  <a:cubicBezTo>
                    <a:pt x="9916" y="28185"/>
                    <a:pt x="9982" y="28189"/>
                    <a:pt x="10047" y="28189"/>
                  </a:cubicBezTo>
                  <a:cubicBezTo>
                    <a:pt x="10967" y="28189"/>
                    <a:pt x="11760" y="27415"/>
                    <a:pt x="12129" y="26536"/>
                  </a:cubicBezTo>
                  <a:cubicBezTo>
                    <a:pt x="12494" y="25624"/>
                    <a:pt x="12463" y="24560"/>
                    <a:pt x="12402" y="23527"/>
                  </a:cubicBezTo>
                  <a:lnTo>
                    <a:pt x="12402" y="23527"/>
                  </a:lnTo>
                  <a:cubicBezTo>
                    <a:pt x="12980" y="24530"/>
                    <a:pt x="13740" y="25624"/>
                    <a:pt x="14773" y="25776"/>
                  </a:cubicBezTo>
                  <a:cubicBezTo>
                    <a:pt x="14842" y="25784"/>
                    <a:pt x="14909" y="25787"/>
                    <a:pt x="14977" y="25787"/>
                  </a:cubicBezTo>
                  <a:cubicBezTo>
                    <a:pt x="15959" y="25787"/>
                    <a:pt x="16833" y="24982"/>
                    <a:pt x="17174" y="24043"/>
                  </a:cubicBezTo>
                  <a:cubicBezTo>
                    <a:pt x="17539" y="23010"/>
                    <a:pt x="17448" y="21916"/>
                    <a:pt x="17357" y="20821"/>
                  </a:cubicBezTo>
                  <a:lnTo>
                    <a:pt x="17357" y="20821"/>
                  </a:lnTo>
                  <a:cubicBezTo>
                    <a:pt x="18199" y="21837"/>
                    <a:pt x="19385" y="22954"/>
                    <a:pt x="20568" y="22954"/>
                  </a:cubicBezTo>
                  <a:cubicBezTo>
                    <a:pt x="20836" y="22954"/>
                    <a:pt x="21105" y="22896"/>
                    <a:pt x="21369" y="22767"/>
                  </a:cubicBezTo>
                  <a:cubicBezTo>
                    <a:pt x="22311" y="22311"/>
                    <a:pt x="22676" y="21125"/>
                    <a:pt x="22524" y="20061"/>
                  </a:cubicBezTo>
                  <a:cubicBezTo>
                    <a:pt x="22372" y="19028"/>
                    <a:pt x="21795" y="18086"/>
                    <a:pt x="21217" y="17204"/>
                  </a:cubicBezTo>
                  <a:cubicBezTo>
                    <a:pt x="17630" y="11459"/>
                    <a:pt x="14013" y="5745"/>
                    <a:pt x="1042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662564" y="1454670"/>
              <a:ext cx="907169" cy="1484330"/>
            </a:xfrm>
            <a:custGeom>
              <a:rect b="b" l="l" r="r" t="t"/>
              <a:pathLst>
                <a:path extrusionOk="0" h="44016" w="26901">
                  <a:moveTo>
                    <a:pt x="5737" y="0"/>
                  </a:moveTo>
                  <a:cubicBezTo>
                    <a:pt x="4623" y="0"/>
                    <a:pt x="3530" y="265"/>
                    <a:pt x="2554" y="864"/>
                  </a:cubicBezTo>
                  <a:lnTo>
                    <a:pt x="2523" y="864"/>
                  </a:lnTo>
                  <a:cubicBezTo>
                    <a:pt x="882" y="1867"/>
                    <a:pt x="396" y="4785"/>
                    <a:pt x="152" y="7247"/>
                  </a:cubicBezTo>
                  <a:cubicBezTo>
                    <a:pt x="0" y="8827"/>
                    <a:pt x="213" y="10438"/>
                    <a:pt x="396" y="12019"/>
                  </a:cubicBezTo>
                  <a:cubicBezTo>
                    <a:pt x="1307" y="20742"/>
                    <a:pt x="639" y="29648"/>
                    <a:pt x="2584" y="38189"/>
                  </a:cubicBezTo>
                  <a:cubicBezTo>
                    <a:pt x="2736" y="39253"/>
                    <a:pt x="3162" y="40256"/>
                    <a:pt x="3739" y="41138"/>
                  </a:cubicBezTo>
                  <a:cubicBezTo>
                    <a:pt x="4499" y="42111"/>
                    <a:pt x="5654" y="42688"/>
                    <a:pt x="6809" y="43083"/>
                  </a:cubicBezTo>
                  <a:cubicBezTo>
                    <a:pt x="8146" y="43478"/>
                    <a:pt x="9514" y="43752"/>
                    <a:pt x="10882" y="43873"/>
                  </a:cubicBezTo>
                  <a:cubicBezTo>
                    <a:pt x="11905" y="43968"/>
                    <a:pt x="12929" y="44015"/>
                    <a:pt x="13952" y="44015"/>
                  </a:cubicBezTo>
                  <a:cubicBezTo>
                    <a:pt x="17214" y="44015"/>
                    <a:pt x="20456" y="43531"/>
                    <a:pt x="23557" y="42536"/>
                  </a:cubicBezTo>
                  <a:cubicBezTo>
                    <a:pt x="24439" y="42262"/>
                    <a:pt x="25320" y="41928"/>
                    <a:pt x="25837" y="41199"/>
                  </a:cubicBezTo>
                  <a:cubicBezTo>
                    <a:pt x="26201" y="40621"/>
                    <a:pt x="26384" y="39952"/>
                    <a:pt x="26414" y="39284"/>
                  </a:cubicBezTo>
                  <a:cubicBezTo>
                    <a:pt x="26901" y="34998"/>
                    <a:pt x="26141" y="30682"/>
                    <a:pt x="25077" y="26518"/>
                  </a:cubicBezTo>
                  <a:cubicBezTo>
                    <a:pt x="24317" y="23387"/>
                    <a:pt x="23375" y="20256"/>
                    <a:pt x="21885" y="17368"/>
                  </a:cubicBezTo>
                  <a:cubicBezTo>
                    <a:pt x="20639" y="14906"/>
                    <a:pt x="19028" y="12688"/>
                    <a:pt x="17539" y="10347"/>
                  </a:cubicBezTo>
                  <a:cubicBezTo>
                    <a:pt x="15776" y="7551"/>
                    <a:pt x="14195" y="4542"/>
                    <a:pt x="11672" y="2383"/>
                  </a:cubicBezTo>
                  <a:cubicBezTo>
                    <a:pt x="10041" y="951"/>
                    <a:pt x="7850" y="0"/>
                    <a:pt x="573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656426" y="1479726"/>
              <a:ext cx="654992" cy="1045161"/>
            </a:xfrm>
            <a:custGeom>
              <a:rect b="b" l="l" r="r" t="t"/>
              <a:pathLst>
                <a:path extrusionOk="0" h="30993" w="19423">
                  <a:moveTo>
                    <a:pt x="5606" y="1"/>
                  </a:moveTo>
                  <a:cubicBezTo>
                    <a:pt x="4912" y="1"/>
                    <a:pt x="4221" y="115"/>
                    <a:pt x="3556" y="364"/>
                  </a:cubicBezTo>
                  <a:lnTo>
                    <a:pt x="3556" y="333"/>
                  </a:lnTo>
                  <a:cubicBezTo>
                    <a:pt x="1550" y="1093"/>
                    <a:pt x="426" y="3890"/>
                    <a:pt x="213" y="6413"/>
                  </a:cubicBezTo>
                  <a:cubicBezTo>
                    <a:pt x="0" y="8935"/>
                    <a:pt x="578" y="11428"/>
                    <a:pt x="760" y="13951"/>
                  </a:cubicBezTo>
                  <a:cubicBezTo>
                    <a:pt x="973" y="16625"/>
                    <a:pt x="790" y="19331"/>
                    <a:pt x="1094" y="22006"/>
                  </a:cubicBezTo>
                  <a:cubicBezTo>
                    <a:pt x="1429" y="24680"/>
                    <a:pt x="2340" y="27416"/>
                    <a:pt x="4347" y="29148"/>
                  </a:cubicBezTo>
                  <a:cubicBezTo>
                    <a:pt x="5800" y="30415"/>
                    <a:pt x="7662" y="30993"/>
                    <a:pt x="9561" y="30993"/>
                  </a:cubicBezTo>
                  <a:cubicBezTo>
                    <a:pt x="11675" y="30993"/>
                    <a:pt x="13835" y="30277"/>
                    <a:pt x="15532" y="28997"/>
                  </a:cubicBezTo>
                  <a:cubicBezTo>
                    <a:pt x="16383" y="28389"/>
                    <a:pt x="17082" y="27629"/>
                    <a:pt x="17630" y="26778"/>
                  </a:cubicBezTo>
                  <a:cubicBezTo>
                    <a:pt x="18177" y="25805"/>
                    <a:pt x="18511" y="24772"/>
                    <a:pt x="18663" y="23677"/>
                  </a:cubicBezTo>
                  <a:cubicBezTo>
                    <a:pt x="19423" y="18996"/>
                    <a:pt x="17660" y="14285"/>
                    <a:pt x="15806" y="9908"/>
                  </a:cubicBezTo>
                  <a:cubicBezTo>
                    <a:pt x="14681" y="7264"/>
                    <a:pt x="13435" y="4558"/>
                    <a:pt x="11398" y="2552"/>
                  </a:cubicBezTo>
                  <a:cubicBezTo>
                    <a:pt x="9845" y="1045"/>
                    <a:pt x="7708" y="1"/>
                    <a:pt x="5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057800" y="1377717"/>
              <a:ext cx="811869" cy="586839"/>
            </a:xfrm>
            <a:custGeom>
              <a:rect b="b" l="l" r="r" t="t"/>
              <a:pathLst>
                <a:path extrusionOk="0" h="17402" w="24075">
                  <a:moveTo>
                    <a:pt x="13261" y="1"/>
                  </a:moveTo>
                  <a:cubicBezTo>
                    <a:pt x="6438" y="1"/>
                    <a:pt x="4089" y="2876"/>
                    <a:pt x="2189" y="6763"/>
                  </a:cubicBezTo>
                  <a:cubicBezTo>
                    <a:pt x="700" y="9833"/>
                    <a:pt x="1" y="14058"/>
                    <a:pt x="578" y="17401"/>
                  </a:cubicBezTo>
                  <a:cubicBezTo>
                    <a:pt x="4408" y="14149"/>
                    <a:pt x="7205" y="11474"/>
                    <a:pt x="11460" y="10623"/>
                  </a:cubicBezTo>
                  <a:cubicBezTo>
                    <a:pt x="12127" y="10490"/>
                    <a:pt x="12733" y="10428"/>
                    <a:pt x="13294" y="10428"/>
                  </a:cubicBezTo>
                  <a:cubicBezTo>
                    <a:pt x="16569" y="10428"/>
                    <a:pt x="18322" y="12534"/>
                    <a:pt x="21825" y="14818"/>
                  </a:cubicBezTo>
                  <a:cubicBezTo>
                    <a:pt x="23010" y="9985"/>
                    <a:pt x="24074" y="6611"/>
                    <a:pt x="22585" y="3936"/>
                  </a:cubicBezTo>
                  <a:cubicBezTo>
                    <a:pt x="21703" y="2416"/>
                    <a:pt x="16871" y="137"/>
                    <a:pt x="14105" y="15"/>
                  </a:cubicBezTo>
                  <a:cubicBezTo>
                    <a:pt x="13816" y="6"/>
                    <a:pt x="13535" y="1"/>
                    <a:pt x="1326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692272" y="1873295"/>
              <a:ext cx="644437" cy="673337"/>
            </a:xfrm>
            <a:custGeom>
              <a:rect b="b" l="l" r="r" t="t"/>
              <a:pathLst>
                <a:path extrusionOk="0" h="19967" w="19110">
                  <a:moveTo>
                    <a:pt x="15411" y="0"/>
                  </a:moveTo>
                  <a:cubicBezTo>
                    <a:pt x="15427" y="21"/>
                    <a:pt x="15442" y="43"/>
                    <a:pt x="15458" y="64"/>
                  </a:cubicBezTo>
                  <a:lnTo>
                    <a:pt x="15458" y="64"/>
                  </a:lnTo>
                  <a:cubicBezTo>
                    <a:pt x="15453" y="43"/>
                    <a:pt x="15447" y="21"/>
                    <a:pt x="15442" y="0"/>
                  </a:cubicBezTo>
                  <a:close/>
                  <a:moveTo>
                    <a:pt x="15458" y="64"/>
                  </a:moveTo>
                  <a:lnTo>
                    <a:pt x="15458" y="64"/>
                  </a:lnTo>
                  <a:cubicBezTo>
                    <a:pt x="16414" y="3925"/>
                    <a:pt x="16319" y="7066"/>
                    <a:pt x="15472" y="9575"/>
                  </a:cubicBezTo>
                  <a:cubicBezTo>
                    <a:pt x="14621" y="12067"/>
                    <a:pt x="12889" y="14316"/>
                    <a:pt x="10518" y="15502"/>
                  </a:cubicBezTo>
                  <a:cubicBezTo>
                    <a:pt x="9441" y="16027"/>
                    <a:pt x="8244" y="16300"/>
                    <a:pt x="7057" y="16300"/>
                  </a:cubicBezTo>
                  <a:cubicBezTo>
                    <a:pt x="5631" y="16300"/>
                    <a:pt x="4218" y="15905"/>
                    <a:pt x="3040" y="15076"/>
                  </a:cubicBezTo>
                  <a:cubicBezTo>
                    <a:pt x="1581" y="14073"/>
                    <a:pt x="518" y="12584"/>
                    <a:pt x="92" y="10851"/>
                  </a:cubicBezTo>
                  <a:lnTo>
                    <a:pt x="92" y="10851"/>
                  </a:lnTo>
                  <a:cubicBezTo>
                    <a:pt x="1" y="15076"/>
                    <a:pt x="3679" y="19605"/>
                    <a:pt x="7843" y="19940"/>
                  </a:cubicBezTo>
                  <a:cubicBezTo>
                    <a:pt x="8067" y="19958"/>
                    <a:pt x="8291" y="19966"/>
                    <a:pt x="8514" y="19966"/>
                  </a:cubicBezTo>
                  <a:cubicBezTo>
                    <a:pt x="12438" y="19966"/>
                    <a:pt x="16162" y="17234"/>
                    <a:pt x="17600" y="13496"/>
                  </a:cubicBezTo>
                  <a:cubicBezTo>
                    <a:pt x="19110" y="9601"/>
                    <a:pt x="17740" y="3247"/>
                    <a:pt x="15458" y="64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231028" y="1722389"/>
              <a:ext cx="572878" cy="185642"/>
            </a:xfrm>
            <a:custGeom>
              <a:rect b="b" l="l" r="r" t="t"/>
              <a:pathLst>
                <a:path extrusionOk="0" h="5505" w="16988">
                  <a:moveTo>
                    <a:pt x="7468" y="1"/>
                  </a:moveTo>
                  <a:cubicBezTo>
                    <a:pt x="4342" y="1"/>
                    <a:pt x="1118" y="1748"/>
                    <a:pt x="1" y="4718"/>
                  </a:cubicBezTo>
                  <a:cubicBezTo>
                    <a:pt x="1916" y="3928"/>
                    <a:pt x="3861" y="3138"/>
                    <a:pt x="5928" y="3107"/>
                  </a:cubicBezTo>
                  <a:cubicBezTo>
                    <a:pt x="6012" y="3106"/>
                    <a:pt x="6095" y="3105"/>
                    <a:pt x="6177" y="3105"/>
                  </a:cubicBezTo>
                  <a:cubicBezTo>
                    <a:pt x="9426" y="3105"/>
                    <a:pt x="11296" y="4261"/>
                    <a:pt x="14439" y="5417"/>
                  </a:cubicBezTo>
                  <a:cubicBezTo>
                    <a:pt x="14630" y="5477"/>
                    <a:pt x="14822" y="5504"/>
                    <a:pt x="15009" y="5504"/>
                  </a:cubicBezTo>
                  <a:cubicBezTo>
                    <a:pt x="16069" y="5504"/>
                    <a:pt x="16987" y="4613"/>
                    <a:pt x="16962" y="3502"/>
                  </a:cubicBezTo>
                  <a:cubicBezTo>
                    <a:pt x="14287" y="1557"/>
                    <a:pt x="11004" y="159"/>
                    <a:pt x="7782" y="7"/>
                  </a:cubicBezTo>
                  <a:cubicBezTo>
                    <a:pt x="7678" y="3"/>
                    <a:pt x="7573" y="1"/>
                    <a:pt x="7468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630798" y="1459189"/>
              <a:ext cx="218353" cy="452252"/>
            </a:xfrm>
            <a:custGeom>
              <a:rect b="b" l="l" r="r" t="t"/>
              <a:pathLst>
                <a:path extrusionOk="0" h="13411" w="6475">
                  <a:moveTo>
                    <a:pt x="3952" y="0"/>
                  </a:moveTo>
                  <a:cubicBezTo>
                    <a:pt x="4711" y="2037"/>
                    <a:pt x="3496" y="2523"/>
                    <a:pt x="3374" y="4073"/>
                  </a:cubicBezTo>
                  <a:cubicBezTo>
                    <a:pt x="3222" y="5532"/>
                    <a:pt x="5228" y="8055"/>
                    <a:pt x="3982" y="9788"/>
                  </a:cubicBezTo>
                  <a:cubicBezTo>
                    <a:pt x="3106" y="11003"/>
                    <a:pt x="2887" y="12272"/>
                    <a:pt x="561" y="12272"/>
                  </a:cubicBezTo>
                  <a:cubicBezTo>
                    <a:pt x="386" y="12272"/>
                    <a:pt x="200" y="12264"/>
                    <a:pt x="0" y="12250"/>
                  </a:cubicBezTo>
                  <a:lnTo>
                    <a:pt x="0" y="12250"/>
                  </a:lnTo>
                  <a:cubicBezTo>
                    <a:pt x="519" y="12523"/>
                    <a:pt x="2070" y="13410"/>
                    <a:pt x="3151" y="13410"/>
                  </a:cubicBezTo>
                  <a:cubicBezTo>
                    <a:pt x="3272" y="13410"/>
                    <a:pt x="3388" y="13399"/>
                    <a:pt x="3496" y="13374"/>
                  </a:cubicBezTo>
                  <a:cubicBezTo>
                    <a:pt x="4104" y="13222"/>
                    <a:pt x="4620" y="12797"/>
                    <a:pt x="4894" y="12250"/>
                  </a:cubicBezTo>
                  <a:cubicBezTo>
                    <a:pt x="5137" y="11672"/>
                    <a:pt x="5350" y="11095"/>
                    <a:pt x="5441" y="10487"/>
                  </a:cubicBezTo>
                  <a:cubicBezTo>
                    <a:pt x="5897" y="8633"/>
                    <a:pt x="6474" y="6778"/>
                    <a:pt x="6414" y="4863"/>
                  </a:cubicBezTo>
                  <a:cubicBezTo>
                    <a:pt x="6383" y="2979"/>
                    <a:pt x="6110" y="1246"/>
                    <a:pt x="395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-170573">
              <a:off x="6356483" y="2059846"/>
              <a:ext cx="293175" cy="832719"/>
            </a:xfrm>
            <a:custGeom>
              <a:rect b="b" l="l" r="r" t="t"/>
              <a:pathLst>
                <a:path extrusionOk="0" h="24694" w="8694">
                  <a:moveTo>
                    <a:pt x="2158" y="0"/>
                  </a:moveTo>
                  <a:lnTo>
                    <a:pt x="2128" y="30"/>
                  </a:lnTo>
                  <a:cubicBezTo>
                    <a:pt x="1247" y="669"/>
                    <a:pt x="1095" y="1854"/>
                    <a:pt x="1003" y="3009"/>
                  </a:cubicBezTo>
                  <a:cubicBezTo>
                    <a:pt x="335" y="10274"/>
                    <a:pt x="0" y="17781"/>
                    <a:pt x="2554" y="24620"/>
                  </a:cubicBezTo>
                  <a:cubicBezTo>
                    <a:pt x="2766" y="24670"/>
                    <a:pt x="2981" y="24694"/>
                    <a:pt x="3196" y="24694"/>
                  </a:cubicBezTo>
                  <a:cubicBezTo>
                    <a:pt x="4420" y="24694"/>
                    <a:pt x="5629" y="23927"/>
                    <a:pt x="6353" y="22918"/>
                  </a:cubicBezTo>
                  <a:cubicBezTo>
                    <a:pt x="7204" y="21702"/>
                    <a:pt x="7569" y="20213"/>
                    <a:pt x="7751" y="18724"/>
                  </a:cubicBezTo>
                  <a:cubicBezTo>
                    <a:pt x="8693" y="12037"/>
                    <a:pt x="6991" y="4681"/>
                    <a:pt x="215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855923" y="1582072"/>
              <a:ext cx="118265" cy="100257"/>
            </a:xfrm>
            <a:custGeom>
              <a:rect b="b" l="l" r="r" t="t"/>
              <a:pathLst>
                <a:path extrusionOk="0" h="2973" w="3507">
                  <a:moveTo>
                    <a:pt x="1887" y="0"/>
                  </a:moveTo>
                  <a:cubicBezTo>
                    <a:pt x="1450" y="0"/>
                    <a:pt x="1009" y="193"/>
                    <a:pt x="710" y="612"/>
                  </a:cubicBezTo>
                  <a:cubicBezTo>
                    <a:pt x="1" y="1633"/>
                    <a:pt x="722" y="2973"/>
                    <a:pt x="1885" y="2973"/>
                  </a:cubicBezTo>
                  <a:cubicBezTo>
                    <a:pt x="1967" y="2973"/>
                    <a:pt x="2052" y="2966"/>
                    <a:pt x="2139" y="2952"/>
                  </a:cubicBezTo>
                  <a:cubicBezTo>
                    <a:pt x="2960" y="2830"/>
                    <a:pt x="3507" y="2040"/>
                    <a:pt x="3355" y="1250"/>
                  </a:cubicBezTo>
                  <a:cubicBezTo>
                    <a:pt x="3226" y="457"/>
                    <a:pt x="2560" y="0"/>
                    <a:pt x="188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882631" y="1594616"/>
              <a:ext cx="57733" cy="49370"/>
            </a:xfrm>
            <a:custGeom>
              <a:rect b="b" l="l" r="r" t="t"/>
              <a:pathLst>
                <a:path extrusionOk="0" h="1464" w="1712">
                  <a:moveTo>
                    <a:pt x="921" y="0"/>
                  </a:moveTo>
                  <a:cubicBezTo>
                    <a:pt x="705" y="0"/>
                    <a:pt x="489" y="95"/>
                    <a:pt x="344" y="300"/>
                  </a:cubicBezTo>
                  <a:cubicBezTo>
                    <a:pt x="0" y="787"/>
                    <a:pt x="358" y="1463"/>
                    <a:pt x="935" y="1463"/>
                  </a:cubicBezTo>
                  <a:cubicBezTo>
                    <a:pt x="970" y="1463"/>
                    <a:pt x="1006" y="1461"/>
                    <a:pt x="1043" y="1455"/>
                  </a:cubicBezTo>
                  <a:cubicBezTo>
                    <a:pt x="1438" y="1364"/>
                    <a:pt x="1712" y="999"/>
                    <a:pt x="1651" y="604"/>
                  </a:cubicBezTo>
                  <a:cubicBezTo>
                    <a:pt x="1578" y="219"/>
                    <a:pt x="1250" y="0"/>
                    <a:pt x="92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031546" y="1750277"/>
              <a:ext cx="90241" cy="92298"/>
            </a:xfrm>
            <a:custGeom>
              <a:rect b="b" l="l" r="r" t="t"/>
              <a:pathLst>
                <a:path extrusionOk="0" fill="none" h="2737" w="2676">
                  <a:moveTo>
                    <a:pt x="2372" y="1"/>
                  </a:moveTo>
                  <a:cubicBezTo>
                    <a:pt x="2524" y="456"/>
                    <a:pt x="2615" y="943"/>
                    <a:pt x="2615" y="1429"/>
                  </a:cubicBezTo>
                  <a:cubicBezTo>
                    <a:pt x="2676" y="1733"/>
                    <a:pt x="2584" y="2037"/>
                    <a:pt x="2433" y="2280"/>
                  </a:cubicBezTo>
                  <a:cubicBezTo>
                    <a:pt x="2098" y="2736"/>
                    <a:pt x="1399" y="2706"/>
                    <a:pt x="943" y="2371"/>
                  </a:cubicBezTo>
                  <a:cubicBezTo>
                    <a:pt x="518" y="2007"/>
                    <a:pt x="214" y="1551"/>
                    <a:pt x="1" y="100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894197" y="1845609"/>
              <a:ext cx="99481" cy="144568"/>
            </a:xfrm>
            <a:custGeom>
              <a:rect b="b" l="l" r="r" t="t"/>
              <a:pathLst>
                <a:path extrusionOk="0" fill="none" h="4287" w="2950">
                  <a:moveTo>
                    <a:pt x="2280" y="0"/>
                  </a:moveTo>
                  <a:cubicBezTo>
                    <a:pt x="2797" y="973"/>
                    <a:pt x="2949" y="2098"/>
                    <a:pt x="2706" y="3161"/>
                  </a:cubicBezTo>
                  <a:cubicBezTo>
                    <a:pt x="2676" y="3435"/>
                    <a:pt x="2524" y="3739"/>
                    <a:pt x="2341" y="3952"/>
                  </a:cubicBezTo>
                  <a:cubicBezTo>
                    <a:pt x="2129" y="4195"/>
                    <a:pt x="1825" y="4286"/>
                    <a:pt x="1521" y="4165"/>
                  </a:cubicBezTo>
                  <a:cubicBezTo>
                    <a:pt x="1369" y="4073"/>
                    <a:pt x="1217" y="3952"/>
                    <a:pt x="1125" y="3800"/>
                  </a:cubicBezTo>
                  <a:cubicBezTo>
                    <a:pt x="670" y="3161"/>
                    <a:pt x="305" y="2462"/>
                    <a:pt x="1" y="1733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072551" y="1949135"/>
              <a:ext cx="103562" cy="143523"/>
            </a:xfrm>
            <a:custGeom>
              <a:rect b="b" l="l" r="r" t="t"/>
              <a:pathLst>
                <a:path extrusionOk="0" fill="none" h="4256" w="3071">
                  <a:moveTo>
                    <a:pt x="2493" y="0"/>
                  </a:moveTo>
                  <a:cubicBezTo>
                    <a:pt x="2888" y="912"/>
                    <a:pt x="3071" y="1915"/>
                    <a:pt x="3071" y="2918"/>
                  </a:cubicBezTo>
                  <a:cubicBezTo>
                    <a:pt x="3071" y="3192"/>
                    <a:pt x="3040" y="3435"/>
                    <a:pt x="2949" y="3678"/>
                  </a:cubicBezTo>
                  <a:cubicBezTo>
                    <a:pt x="2858" y="3921"/>
                    <a:pt x="2645" y="4104"/>
                    <a:pt x="2402" y="4164"/>
                  </a:cubicBezTo>
                  <a:cubicBezTo>
                    <a:pt x="2007" y="4256"/>
                    <a:pt x="1642" y="3921"/>
                    <a:pt x="1399" y="3587"/>
                  </a:cubicBezTo>
                  <a:cubicBezTo>
                    <a:pt x="791" y="2827"/>
                    <a:pt x="335" y="1976"/>
                    <a:pt x="1" y="106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997723" y="2166439"/>
              <a:ext cx="90241" cy="136340"/>
            </a:xfrm>
            <a:custGeom>
              <a:rect b="b" l="l" r="r" t="t"/>
              <a:pathLst>
                <a:path extrusionOk="0" fill="none" h="4043" w="2676">
                  <a:moveTo>
                    <a:pt x="2341" y="0"/>
                  </a:moveTo>
                  <a:cubicBezTo>
                    <a:pt x="2584" y="638"/>
                    <a:pt x="2676" y="1368"/>
                    <a:pt x="2554" y="2067"/>
                  </a:cubicBezTo>
                  <a:cubicBezTo>
                    <a:pt x="2524" y="2645"/>
                    <a:pt x="2311" y="3222"/>
                    <a:pt x="1977" y="3708"/>
                  </a:cubicBezTo>
                  <a:cubicBezTo>
                    <a:pt x="1825" y="3891"/>
                    <a:pt x="1612" y="4012"/>
                    <a:pt x="1399" y="4043"/>
                  </a:cubicBezTo>
                  <a:cubicBezTo>
                    <a:pt x="1095" y="4043"/>
                    <a:pt x="791" y="3891"/>
                    <a:pt x="609" y="3648"/>
                  </a:cubicBezTo>
                  <a:cubicBezTo>
                    <a:pt x="396" y="3374"/>
                    <a:pt x="214" y="3131"/>
                    <a:pt x="1" y="291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917769" y="2061868"/>
              <a:ext cx="68726" cy="90241"/>
            </a:xfrm>
            <a:custGeom>
              <a:rect b="b" l="l" r="r" t="t"/>
              <a:pathLst>
                <a:path extrusionOk="0" fill="none" h="2676" w="2038">
                  <a:moveTo>
                    <a:pt x="1885" y="1"/>
                  </a:moveTo>
                  <a:cubicBezTo>
                    <a:pt x="2037" y="548"/>
                    <a:pt x="2037" y="1125"/>
                    <a:pt x="1946" y="1673"/>
                  </a:cubicBezTo>
                  <a:cubicBezTo>
                    <a:pt x="1916" y="1946"/>
                    <a:pt x="1794" y="2159"/>
                    <a:pt x="1642" y="2372"/>
                  </a:cubicBezTo>
                  <a:cubicBezTo>
                    <a:pt x="1490" y="2584"/>
                    <a:pt x="1217" y="2676"/>
                    <a:pt x="974" y="2615"/>
                  </a:cubicBezTo>
                  <a:cubicBezTo>
                    <a:pt x="791" y="2524"/>
                    <a:pt x="609" y="2372"/>
                    <a:pt x="487" y="2189"/>
                  </a:cubicBezTo>
                  <a:cubicBezTo>
                    <a:pt x="335" y="1977"/>
                    <a:pt x="153" y="1764"/>
                    <a:pt x="1" y="1551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730209" y="1956318"/>
              <a:ext cx="89196" cy="94322"/>
            </a:xfrm>
            <a:custGeom>
              <a:rect b="b" l="l" r="r" t="t"/>
              <a:pathLst>
                <a:path extrusionOk="0" fill="none" h="2797" w="2645">
                  <a:moveTo>
                    <a:pt x="2371" y="0"/>
                  </a:moveTo>
                  <a:cubicBezTo>
                    <a:pt x="2645" y="760"/>
                    <a:pt x="2554" y="1611"/>
                    <a:pt x="2128" y="2341"/>
                  </a:cubicBezTo>
                  <a:cubicBezTo>
                    <a:pt x="2037" y="2523"/>
                    <a:pt x="1885" y="2675"/>
                    <a:pt x="1672" y="2766"/>
                  </a:cubicBezTo>
                  <a:cubicBezTo>
                    <a:pt x="1368" y="2796"/>
                    <a:pt x="1064" y="2675"/>
                    <a:pt x="882" y="2432"/>
                  </a:cubicBezTo>
                  <a:cubicBezTo>
                    <a:pt x="517" y="2097"/>
                    <a:pt x="213" y="1672"/>
                    <a:pt x="1" y="118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742518" y="2151062"/>
              <a:ext cx="104573" cy="75876"/>
            </a:xfrm>
            <a:custGeom>
              <a:rect b="b" l="l" r="r" t="t"/>
              <a:pathLst>
                <a:path extrusionOk="0" fill="none" h="2250" w="3101">
                  <a:moveTo>
                    <a:pt x="3101" y="0"/>
                  </a:moveTo>
                  <a:cubicBezTo>
                    <a:pt x="3070" y="639"/>
                    <a:pt x="3009" y="1338"/>
                    <a:pt x="2553" y="1763"/>
                  </a:cubicBezTo>
                  <a:cubicBezTo>
                    <a:pt x="2067" y="2219"/>
                    <a:pt x="1338" y="2249"/>
                    <a:pt x="851" y="1854"/>
                  </a:cubicBezTo>
                  <a:cubicBezTo>
                    <a:pt x="517" y="1581"/>
                    <a:pt x="335" y="1155"/>
                    <a:pt x="0" y="912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826552" y="2285343"/>
              <a:ext cx="96379" cy="75876"/>
            </a:xfrm>
            <a:custGeom>
              <a:rect b="b" l="l" r="r" t="t"/>
              <a:pathLst>
                <a:path extrusionOk="0" fill="none" h="2250" w="2858">
                  <a:moveTo>
                    <a:pt x="2828" y="0"/>
                  </a:moveTo>
                  <a:cubicBezTo>
                    <a:pt x="2858" y="517"/>
                    <a:pt x="2767" y="1033"/>
                    <a:pt x="2554" y="1520"/>
                  </a:cubicBezTo>
                  <a:cubicBezTo>
                    <a:pt x="2341" y="2006"/>
                    <a:pt x="1794" y="2249"/>
                    <a:pt x="1277" y="2128"/>
                  </a:cubicBezTo>
                  <a:cubicBezTo>
                    <a:pt x="943" y="1945"/>
                    <a:pt x="700" y="1672"/>
                    <a:pt x="548" y="1307"/>
                  </a:cubicBezTo>
                  <a:lnTo>
                    <a:pt x="1" y="395"/>
                  </a:ln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315122" y="2336567"/>
              <a:ext cx="187632" cy="177380"/>
            </a:xfrm>
            <a:custGeom>
              <a:rect b="b" l="l" r="r" t="t"/>
              <a:pathLst>
                <a:path extrusionOk="0" fill="none" h="5260" w="5564">
                  <a:moveTo>
                    <a:pt x="5077" y="1"/>
                  </a:moveTo>
                  <a:cubicBezTo>
                    <a:pt x="5442" y="1065"/>
                    <a:pt x="5563" y="2189"/>
                    <a:pt x="5472" y="3314"/>
                  </a:cubicBezTo>
                  <a:cubicBezTo>
                    <a:pt x="5411" y="3679"/>
                    <a:pt x="5290" y="4165"/>
                    <a:pt x="4894" y="4226"/>
                  </a:cubicBezTo>
                  <a:cubicBezTo>
                    <a:pt x="4499" y="4287"/>
                    <a:pt x="4226" y="3831"/>
                    <a:pt x="4074" y="3466"/>
                  </a:cubicBezTo>
                  <a:cubicBezTo>
                    <a:pt x="3800" y="2828"/>
                    <a:pt x="3557" y="2189"/>
                    <a:pt x="3314" y="1551"/>
                  </a:cubicBezTo>
                  <a:cubicBezTo>
                    <a:pt x="3375" y="2767"/>
                    <a:pt x="3831" y="4682"/>
                    <a:pt x="2676" y="5077"/>
                  </a:cubicBezTo>
                  <a:cubicBezTo>
                    <a:pt x="2159" y="5259"/>
                    <a:pt x="1855" y="2888"/>
                    <a:pt x="1672" y="1764"/>
                  </a:cubicBezTo>
                  <a:lnTo>
                    <a:pt x="1429" y="3679"/>
                  </a:lnTo>
                  <a:cubicBezTo>
                    <a:pt x="1369" y="4135"/>
                    <a:pt x="1186" y="4682"/>
                    <a:pt x="761" y="4682"/>
                  </a:cubicBezTo>
                  <a:cubicBezTo>
                    <a:pt x="1" y="4682"/>
                    <a:pt x="396" y="2584"/>
                    <a:pt x="396" y="1217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335624" y="2560042"/>
              <a:ext cx="185575" cy="140454"/>
            </a:xfrm>
            <a:custGeom>
              <a:rect b="b" l="l" r="r" t="t"/>
              <a:pathLst>
                <a:path extrusionOk="0" fill="none" h="4165" w="5503">
                  <a:moveTo>
                    <a:pt x="5350" y="0"/>
                  </a:moveTo>
                  <a:cubicBezTo>
                    <a:pt x="5502" y="1034"/>
                    <a:pt x="5472" y="2067"/>
                    <a:pt x="5290" y="3070"/>
                  </a:cubicBezTo>
                  <a:cubicBezTo>
                    <a:pt x="5229" y="3283"/>
                    <a:pt x="5138" y="3526"/>
                    <a:pt x="4955" y="3587"/>
                  </a:cubicBezTo>
                  <a:cubicBezTo>
                    <a:pt x="4742" y="3617"/>
                    <a:pt x="4560" y="3404"/>
                    <a:pt x="4469" y="3222"/>
                  </a:cubicBezTo>
                  <a:cubicBezTo>
                    <a:pt x="4134" y="2523"/>
                    <a:pt x="3952" y="1763"/>
                    <a:pt x="3922" y="1003"/>
                  </a:cubicBezTo>
                  <a:cubicBezTo>
                    <a:pt x="3982" y="1793"/>
                    <a:pt x="3891" y="2584"/>
                    <a:pt x="3648" y="3344"/>
                  </a:cubicBezTo>
                  <a:cubicBezTo>
                    <a:pt x="3557" y="3617"/>
                    <a:pt x="3314" y="3921"/>
                    <a:pt x="3071" y="3800"/>
                  </a:cubicBezTo>
                  <a:cubicBezTo>
                    <a:pt x="2949" y="3739"/>
                    <a:pt x="2858" y="3648"/>
                    <a:pt x="2797" y="3526"/>
                  </a:cubicBezTo>
                  <a:cubicBezTo>
                    <a:pt x="2402" y="2857"/>
                    <a:pt x="2189" y="2067"/>
                    <a:pt x="2189" y="1246"/>
                  </a:cubicBezTo>
                  <a:cubicBezTo>
                    <a:pt x="2220" y="2097"/>
                    <a:pt x="2098" y="2948"/>
                    <a:pt x="1794" y="3769"/>
                  </a:cubicBezTo>
                  <a:cubicBezTo>
                    <a:pt x="1733" y="3921"/>
                    <a:pt x="1642" y="4103"/>
                    <a:pt x="1490" y="4134"/>
                  </a:cubicBezTo>
                  <a:cubicBezTo>
                    <a:pt x="1368" y="4164"/>
                    <a:pt x="1247" y="4164"/>
                    <a:pt x="1156" y="4103"/>
                  </a:cubicBezTo>
                  <a:cubicBezTo>
                    <a:pt x="730" y="3891"/>
                    <a:pt x="578" y="3374"/>
                    <a:pt x="487" y="2918"/>
                  </a:cubicBezTo>
                  <a:cubicBezTo>
                    <a:pt x="305" y="2219"/>
                    <a:pt x="153" y="1550"/>
                    <a:pt x="1" y="882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372516" y="2739409"/>
              <a:ext cx="112802" cy="84070"/>
            </a:xfrm>
            <a:custGeom>
              <a:rect b="b" l="l" r="r" t="t"/>
              <a:pathLst>
                <a:path extrusionOk="0" fill="none" h="2493" w="3345">
                  <a:moveTo>
                    <a:pt x="3253" y="0"/>
                  </a:moveTo>
                  <a:cubicBezTo>
                    <a:pt x="3344" y="547"/>
                    <a:pt x="3284" y="1155"/>
                    <a:pt x="3040" y="1672"/>
                  </a:cubicBezTo>
                  <a:cubicBezTo>
                    <a:pt x="2949" y="1915"/>
                    <a:pt x="2767" y="2158"/>
                    <a:pt x="2524" y="2128"/>
                  </a:cubicBezTo>
                  <a:cubicBezTo>
                    <a:pt x="2281" y="2098"/>
                    <a:pt x="2220" y="1946"/>
                    <a:pt x="2129" y="1763"/>
                  </a:cubicBezTo>
                  <a:cubicBezTo>
                    <a:pt x="1946" y="1429"/>
                    <a:pt x="1855" y="1095"/>
                    <a:pt x="1794" y="730"/>
                  </a:cubicBezTo>
                  <a:cubicBezTo>
                    <a:pt x="1855" y="1247"/>
                    <a:pt x="1733" y="1733"/>
                    <a:pt x="1460" y="2158"/>
                  </a:cubicBezTo>
                  <a:cubicBezTo>
                    <a:pt x="1399" y="2250"/>
                    <a:pt x="1308" y="2341"/>
                    <a:pt x="1186" y="2402"/>
                  </a:cubicBezTo>
                  <a:cubicBezTo>
                    <a:pt x="943" y="2493"/>
                    <a:pt x="670" y="2219"/>
                    <a:pt x="548" y="1976"/>
                  </a:cubicBezTo>
                  <a:cubicBezTo>
                    <a:pt x="305" y="1550"/>
                    <a:pt x="122" y="1095"/>
                    <a:pt x="1" y="639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173634" y="2524933"/>
              <a:ext cx="3896380" cy="936103"/>
            </a:xfrm>
            <a:custGeom>
              <a:rect b="b" l="l" r="r" t="t"/>
              <a:pathLst>
                <a:path extrusionOk="0" h="27759" w="120398">
                  <a:moveTo>
                    <a:pt x="1145" y="0"/>
                  </a:moveTo>
                  <a:cubicBezTo>
                    <a:pt x="1068" y="0"/>
                    <a:pt x="991" y="12"/>
                    <a:pt x="913" y="38"/>
                  </a:cubicBezTo>
                  <a:cubicBezTo>
                    <a:pt x="1" y="281"/>
                    <a:pt x="457" y="1740"/>
                    <a:pt x="1095" y="2439"/>
                  </a:cubicBezTo>
                  <a:cubicBezTo>
                    <a:pt x="7052" y="8974"/>
                    <a:pt x="15837" y="11710"/>
                    <a:pt x="24165" y="14172"/>
                  </a:cubicBezTo>
                  <a:cubicBezTo>
                    <a:pt x="16597" y="17759"/>
                    <a:pt x="8086" y="19126"/>
                    <a:pt x="609" y="22227"/>
                  </a:cubicBezTo>
                  <a:cubicBezTo>
                    <a:pt x="853" y="22893"/>
                    <a:pt x="1276" y="23138"/>
                    <a:pt x="1842" y="23138"/>
                  </a:cubicBezTo>
                  <a:cubicBezTo>
                    <a:pt x="2051" y="23138"/>
                    <a:pt x="2278" y="23105"/>
                    <a:pt x="2523" y="23047"/>
                  </a:cubicBezTo>
                  <a:cubicBezTo>
                    <a:pt x="7843" y="21801"/>
                    <a:pt x="9059" y="21345"/>
                    <a:pt x="13496" y="20677"/>
                  </a:cubicBezTo>
                  <a:cubicBezTo>
                    <a:pt x="24196" y="18974"/>
                    <a:pt x="34743" y="16695"/>
                    <a:pt x="45564" y="16634"/>
                  </a:cubicBezTo>
                  <a:cubicBezTo>
                    <a:pt x="46503" y="16628"/>
                    <a:pt x="47442" y="16625"/>
                    <a:pt x="48382" y="16625"/>
                  </a:cubicBezTo>
                  <a:cubicBezTo>
                    <a:pt x="72822" y="16625"/>
                    <a:pt x="97597" y="18627"/>
                    <a:pt x="120398" y="27759"/>
                  </a:cubicBezTo>
                  <a:cubicBezTo>
                    <a:pt x="119577" y="23047"/>
                    <a:pt x="119121" y="18275"/>
                    <a:pt x="119517" y="13959"/>
                  </a:cubicBezTo>
                  <a:lnTo>
                    <a:pt x="119517" y="13959"/>
                  </a:lnTo>
                  <a:cubicBezTo>
                    <a:pt x="117950" y="14079"/>
                    <a:pt x="116384" y="14132"/>
                    <a:pt x="114818" y="14132"/>
                  </a:cubicBezTo>
                  <a:cubicBezTo>
                    <a:pt x="105624" y="14132"/>
                    <a:pt x="96434" y="12302"/>
                    <a:pt x="87267" y="11315"/>
                  </a:cubicBezTo>
                  <a:cubicBezTo>
                    <a:pt x="79982" y="10540"/>
                    <a:pt x="72672" y="10306"/>
                    <a:pt x="65352" y="10306"/>
                  </a:cubicBezTo>
                  <a:cubicBezTo>
                    <a:pt x="56302" y="10306"/>
                    <a:pt x="47235" y="10664"/>
                    <a:pt x="38178" y="10798"/>
                  </a:cubicBezTo>
                  <a:cubicBezTo>
                    <a:pt x="37019" y="10818"/>
                    <a:pt x="35859" y="10832"/>
                    <a:pt x="34700" y="10832"/>
                  </a:cubicBezTo>
                  <a:cubicBezTo>
                    <a:pt x="30625" y="10832"/>
                    <a:pt x="26553" y="10657"/>
                    <a:pt x="22554" y="9947"/>
                  </a:cubicBezTo>
                  <a:cubicBezTo>
                    <a:pt x="15077" y="8579"/>
                    <a:pt x="8056" y="5327"/>
                    <a:pt x="2159" y="524"/>
                  </a:cubicBezTo>
                  <a:cubicBezTo>
                    <a:pt x="1857" y="273"/>
                    <a:pt x="1513" y="0"/>
                    <a:pt x="11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502415" y="2912638"/>
              <a:ext cx="494102" cy="213227"/>
            </a:xfrm>
            <a:custGeom>
              <a:rect b="b" l="l" r="r" t="t"/>
              <a:pathLst>
                <a:path extrusionOk="0" h="6323" w="14652">
                  <a:moveTo>
                    <a:pt x="5897" y="0"/>
                  </a:moveTo>
                  <a:cubicBezTo>
                    <a:pt x="4286" y="0"/>
                    <a:pt x="2645" y="152"/>
                    <a:pt x="1065" y="486"/>
                  </a:cubicBezTo>
                  <a:cubicBezTo>
                    <a:pt x="1067" y="473"/>
                    <a:pt x="1061" y="466"/>
                    <a:pt x="1048" y="466"/>
                  </a:cubicBezTo>
                  <a:cubicBezTo>
                    <a:pt x="917" y="466"/>
                    <a:pt x="59" y="1138"/>
                    <a:pt x="31" y="1885"/>
                  </a:cubicBezTo>
                  <a:cubicBezTo>
                    <a:pt x="1" y="2705"/>
                    <a:pt x="639" y="3435"/>
                    <a:pt x="1338" y="3860"/>
                  </a:cubicBezTo>
                  <a:cubicBezTo>
                    <a:pt x="2432" y="4529"/>
                    <a:pt x="3709" y="4772"/>
                    <a:pt x="4955" y="5015"/>
                  </a:cubicBezTo>
                  <a:lnTo>
                    <a:pt x="10274" y="6049"/>
                  </a:lnTo>
                  <a:cubicBezTo>
                    <a:pt x="10967" y="6191"/>
                    <a:pt x="11670" y="6323"/>
                    <a:pt x="12366" y="6323"/>
                  </a:cubicBezTo>
                  <a:cubicBezTo>
                    <a:pt x="12860" y="6323"/>
                    <a:pt x="13351" y="6256"/>
                    <a:pt x="13831" y="6079"/>
                  </a:cubicBezTo>
                  <a:cubicBezTo>
                    <a:pt x="14226" y="5927"/>
                    <a:pt x="14651" y="5502"/>
                    <a:pt x="14439" y="5137"/>
                  </a:cubicBezTo>
                  <a:cubicBezTo>
                    <a:pt x="14347" y="4985"/>
                    <a:pt x="14195" y="4894"/>
                    <a:pt x="14043" y="4833"/>
                  </a:cubicBezTo>
                  <a:cubicBezTo>
                    <a:pt x="13466" y="4559"/>
                    <a:pt x="12888" y="4195"/>
                    <a:pt x="12372" y="3769"/>
                  </a:cubicBezTo>
                  <a:cubicBezTo>
                    <a:pt x="11642" y="3131"/>
                    <a:pt x="11095" y="2280"/>
                    <a:pt x="10366" y="1641"/>
                  </a:cubicBezTo>
                  <a:cubicBezTo>
                    <a:pt x="9180" y="578"/>
                    <a:pt x="7508" y="91"/>
                    <a:pt x="589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132388" y="2904309"/>
              <a:ext cx="299355" cy="143456"/>
            </a:xfrm>
            <a:custGeom>
              <a:rect b="b" l="l" r="r" t="t"/>
              <a:pathLst>
                <a:path extrusionOk="0" h="4254" w="8877">
                  <a:moveTo>
                    <a:pt x="5249" y="0"/>
                  </a:moveTo>
                  <a:cubicBezTo>
                    <a:pt x="3606" y="0"/>
                    <a:pt x="1981" y="426"/>
                    <a:pt x="548" y="1220"/>
                  </a:cubicBezTo>
                  <a:cubicBezTo>
                    <a:pt x="691" y="1065"/>
                    <a:pt x="703" y="999"/>
                    <a:pt x="650" y="999"/>
                  </a:cubicBezTo>
                  <a:cubicBezTo>
                    <a:pt x="558" y="999"/>
                    <a:pt x="269" y="1203"/>
                    <a:pt x="153" y="1493"/>
                  </a:cubicBezTo>
                  <a:cubicBezTo>
                    <a:pt x="1" y="1949"/>
                    <a:pt x="122" y="2436"/>
                    <a:pt x="457" y="2800"/>
                  </a:cubicBezTo>
                  <a:cubicBezTo>
                    <a:pt x="791" y="3135"/>
                    <a:pt x="1217" y="3378"/>
                    <a:pt x="1673" y="3530"/>
                  </a:cubicBezTo>
                  <a:cubicBezTo>
                    <a:pt x="3022" y="4009"/>
                    <a:pt x="4435" y="4254"/>
                    <a:pt x="5853" y="4254"/>
                  </a:cubicBezTo>
                  <a:cubicBezTo>
                    <a:pt x="6415" y="4254"/>
                    <a:pt x="6978" y="4215"/>
                    <a:pt x="7539" y="4138"/>
                  </a:cubicBezTo>
                  <a:cubicBezTo>
                    <a:pt x="8116" y="4077"/>
                    <a:pt x="8876" y="3773"/>
                    <a:pt x="8816" y="3196"/>
                  </a:cubicBezTo>
                  <a:cubicBezTo>
                    <a:pt x="8816" y="2861"/>
                    <a:pt x="8512" y="2588"/>
                    <a:pt x="8481" y="2253"/>
                  </a:cubicBezTo>
                  <a:cubicBezTo>
                    <a:pt x="8512" y="1980"/>
                    <a:pt x="8572" y="1706"/>
                    <a:pt x="8633" y="1433"/>
                  </a:cubicBezTo>
                  <a:cubicBezTo>
                    <a:pt x="8664" y="733"/>
                    <a:pt x="7843" y="308"/>
                    <a:pt x="7113" y="186"/>
                  </a:cubicBezTo>
                  <a:cubicBezTo>
                    <a:pt x="6496" y="61"/>
                    <a:pt x="5871" y="0"/>
                    <a:pt x="5249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725469" y="2882289"/>
              <a:ext cx="321881" cy="79686"/>
            </a:xfrm>
            <a:custGeom>
              <a:rect b="b" l="l" r="r" t="t"/>
              <a:pathLst>
                <a:path extrusionOk="0" h="2363" w="9545">
                  <a:moveTo>
                    <a:pt x="2043" y="0"/>
                  </a:moveTo>
                  <a:cubicBezTo>
                    <a:pt x="1362" y="0"/>
                    <a:pt x="682" y="98"/>
                    <a:pt x="1" y="292"/>
                  </a:cubicBezTo>
                  <a:cubicBezTo>
                    <a:pt x="274" y="1174"/>
                    <a:pt x="1156" y="1721"/>
                    <a:pt x="2037" y="2025"/>
                  </a:cubicBezTo>
                  <a:cubicBezTo>
                    <a:pt x="2767" y="2251"/>
                    <a:pt x="3516" y="2362"/>
                    <a:pt x="4259" y="2362"/>
                  </a:cubicBezTo>
                  <a:cubicBezTo>
                    <a:pt x="6207" y="2362"/>
                    <a:pt x="8115" y="1601"/>
                    <a:pt x="9545" y="171"/>
                  </a:cubicBezTo>
                  <a:cubicBezTo>
                    <a:pt x="7083" y="110"/>
                    <a:pt x="4834" y="79"/>
                    <a:pt x="2554" y="19"/>
                  </a:cubicBezTo>
                  <a:cubicBezTo>
                    <a:pt x="2384" y="7"/>
                    <a:pt x="2214" y="0"/>
                    <a:pt x="204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490767" y="2983556"/>
              <a:ext cx="582219" cy="104371"/>
            </a:xfrm>
            <a:custGeom>
              <a:rect b="b" l="l" r="r" t="t"/>
              <a:pathLst>
                <a:path extrusionOk="0" h="3095" w="17265">
                  <a:moveTo>
                    <a:pt x="9245" y="0"/>
                  </a:moveTo>
                  <a:cubicBezTo>
                    <a:pt x="8125" y="0"/>
                    <a:pt x="7000" y="72"/>
                    <a:pt x="5897" y="177"/>
                  </a:cubicBezTo>
                  <a:cubicBezTo>
                    <a:pt x="4711" y="207"/>
                    <a:pt x="3587" y="450"/>
                    <a:pt x="2493" y="846"/>
                  </a:cubicBezTo>
                  <a:cubicBezTo>
                    <a:pt x="1398" y="1241"/>
                    <a:pt x="486" y="2061"/>
                    <a:pt x="0" y="3095"/>
                  </a:cubicBezTo>
                  <a:cubicBezTo>
                    <a:pt x="5319" y="2912"/>
                    <a:pt x="10122" y="2852"/>
                    <a:pt x="14955" y="2760"/>
                  </a:cubicBezTo>
                  <a:cubicBezTo>
                    <a:pt x="15715" y="2760"/>
                    <a:pt x="16505" y="2700"/>
                    <a:pt x="17265" y="2548"/>
                  </a:cubicBezTo>
                  <a:cubicBezTo>
                    <a:pt x="17265" y="2031"/>
                    <a:pt x="16748" y="1666"/>
                    <a:pt x="16292" y="1453"/>
                  </a:cubicBezTo>
                  <a:cubicBezTo>
                    <a:pt x="14141" y="347"/>
                    <a:pt x="11704" y="0"/>
                    <a:pt x="924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155574" y="2887010"/>
              <a:ext cx="459233" cy="112768"/>
            </a:xfrm>
            <a:custGeom>
              <a:rect b="b" l="l" r="r" t="t"/>
              <a:pathLst>
                <a:path extrusionOk="0" h="3344" w="13618">
                  <a:moveTo>
                    <a:pt x="13618" y="0"/>
                  </a:moveTo>
                  <a:cubicBezTo>
                    <a:pt x="9454" y="243"/>
                    <a:pt x="5654" y="274"/>
                    <a:pt x="1824" y="395"/>
                  </a:cubicBezTo>
                  <a:cubicBezTo>
                    <a:pt x="1759" y="390"/>
                    <a:pt x="1692" y="388"/>
                    <a:pt x="1625" y="388"/>
                  </a:cubicBezTo>
                  <a:cubicBezTo>
                    <a:pt x="1288" y="388"/>
                    <a:pt x="938" y="451"/>
                    <a:pt x="609" y="578"/>
                  </a:cubicBezTo>
                  <a:cubicBezTo>
                    <a:pt x="244" y="760"/>
                    <a:pt x="1" y="1155"/>
                    <a:pt x="31" y="1581"/>
                  </a:cubicBezTo>
                  <a:cubicBezTo>
                    <a:pt x="122" y="1824"/>
                    <a:pt x="274" y="2067"/>
                    <a:pt x="487" y="2219"/>
                  </a:cubicBezTo>
                  <a:cubicBezTo>
                    <a:pt x="1528" y="3098"/>
                    <a:pt x="2921" y="3343"/>
                    <a:pt x="4318" y="3343"/>
                  </a:cubicBezTo>
                  <a:cubicBezTo>
                    <a:pt x="4757" y="3343"/>
                    <a:pt x="5195" y="3319"/>
                    <a:pt x="5624" y="3283"/>
                  </a:cubicBezTo>
                  <a:cubicBezTo>
                    <a:pt x="7205" y="3161"/>
                    <a:pt x="8785" y="2918"/>
                    <a:pt x="10335" y="2523"/>
                  </a:cubicBezTo>
                  <a:cubicBezTo>
                    <a:pt x="11065" y="2401"/>
                    <a:pt x="11764" y="2128"/>
                    <a:pt x="12402" y="1763"/>
                  </a:cubicBezTo>
                  <a:cubicBezTo>
                    <a:pt x="13040" y="1398"/>
                    <a:pt x="13496" y="760"/>
                    <a:pt x="13618" y="31"/>
                  </a:cubicBezTo>
                  <a:lnTo>
                    <a:pt x="13618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795798" y="3058924"/>
              <a:ext cx="456164" cy="137655"/>
            </a:xfrm>
            <a:custGeom>
              <a:rect b="b" l="l" r="r" t="t"/>
              <a:pathLst>
                <a:path extrusionOk="0" h="4082" w="13527">
                  <a:moveTo>
                    <a:pt x="9187" y="1"/>
                  </a:moveTo>
                  <a:cubicBezTo>
                    <a:pt x="6783" y="1"/>
                    <a:pt x="4348" y="697"/>
                    <a:pt x="2129" y="1680"/>
                  </a:cubicBezTo>
                  <a:cubicBezTo>
                    <a:pt x="1612" y="1863"/>
                    <a:pt x="1095" y="2167"/>
                    <a:pt x="670" y="2562"/>
                  </a:cubicBezTo>
                  <a:cubicBezTo>
                    <a:pt x="244" y="2927"/>
                    <a:pt x="1" y="3504"/>
                    <a:pt x="31" y="4082"/>
                  </a:cubicBezTo>
                  <a:cubicBezTo>
                    <a:pt x="4378" y="2592"/>
                    <a:pt x="9393" y="3352"/>
                    <a:pt x="13527" y="1316"/>
                  </a:cubicBezTo>
                  <a:cubicBezTo>
                    <a:pt x="13375" y="860"/>
                    <a:pt x="12858" y="617"/>
                    <a:pt x="12402" y="465"/>
                  </a:cubicBezTo>
                  <a:cubicBezTo>
                    <a:pt x="11352" y="143"/>
                    <a:pt x="10273" y="1"/>
                    <a:pt x="918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613364" y="2804998"/>
              <a:ext cx="196636" cy="92400"/>
            </a:xfrm>
            <a:custGeom>
              <a:rect b="b" l="l" r="r" t="t"/>
              <a:pathLst>
                <a:path extrusionOk="0" h="2740" w="5831">
                  <a:moveTo>
                    <a:pt x="608" y="1"/>
                  </a:moveTo>
                  <a:cubicBezTo>
                    <a:pt x="669" y="61"/>
                    <a:pt x="244" y="31"/>
                    <a:pt x="0" y="274"/>
                  </a:cubicBezTo>
                  <a:cubicBezTo>
                    <a:pt x="1155" y="1703"/>
                    <a:pt x="2858" y="2584"/>
                    <a:pt x="4712" y="2736"/>
                  </a:cubicBezTo>
                  <a:cubicBezTo>
                    <a:pt x="4742" y="2738"/>
                    <a:pt x="4773" y="2739"/>
                    <a:pt x="4805" y="2739"/>
                  </a:cubicBezTo>
                  <a:cubicBezTo>
                    <a:pt x="5275" y="2739"/>
                    <a:pt x="5831" y="2527"/>
                    <a:pt x="5745" y="2128"/>
                  </a:cubicBezTo>
                  <a:cubicBezTo>
                    <a:pt x="5715" y="1824"/>
                    <a:pt x="5411" y="1703"/>
                    <a:pt x="5137" y="1612"/>
                  </a:cubicBezTo>
                  <a:cubicBezTo>
                    <a:pt x="3648" y="1034"/>
                    <a:pt x="2128" y="517"/>
                    <a:pt x="608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540458" y="3156246"/>
              <a:ext cx="143658" cy="59824"/>
            </a:xfrm>
            <a:custGeom>
              <a:rect b="b" l="l" r="r" t="t"/>
              <a:pathLst>
                <a:path extrusionOk="0" h="1774" w="4260">
                  <a:moveTo>
                    <a:pt x="3669" y="1"/>
                  </a:moveTo>
                  <a:cubicBezTo>
                    <a:pt x="3612" y="1"/>
                    <a:pt x="3555" y="4"/>
                    <a:pt x="3500" y="10"/>
                  </a:cubicBezTo>
                  <a:cubicBezTo>
                    <a:pt x="2314" y="132"/>
                    <a:pt x="1159" y="588"/>
                    <a:pt x="217" y="1317"/>
                  </a:cubicBezTo>
                  <a:cubicBezTo>
                    <a:pt x="244" y="1264"/>
                    <a:pt x="247" y="1242"/>
                    <a:pt x="237" y="1242"/>
                  </a:cubicBezTo>
                  <a:cubicBezTo>
                    <a:pt x="203" y="1242"/>
                    <a:pt x="0" y="1535"/>
                    <a:pt x="95" y="1773"/>
                  </a:cubicBezTo>
                  <a:cubicBezTo>
                    <a:pt x="1342" y="1652"/>
                    <a:pt x="2558" y="1317"/>
                    <a:pt x="3713" y="831"/>
                  </a:cubicBezTo>
                  <a:cubicBezTo>
                    <a:pt x="3956" y="740"/>
                    <a:pt x="4260" y="497"/>
                    <a:pt x="4199" y="253"/>
                  </a:cubicBezTo>
                  <a:cubicBezTo>
                    <a:pt x="4126" y="59"/>
                    <a:pt x="3897" y="1"/>
                    <a:pt x="3669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368376" y="2691760"/>
              <a:ext cx="145580" cy="92804"/>
            </a:xfrm>
            <a:custGeom>
              <a:rect b="b" l="l" r="r" t="t"/>
              <a:pathLst>
                <a:path extrusionOk="0" h="2752" w="4317">
                  <a:moveTo>
                    <a:pt x="566" y="0"/>
                  </a:moveTo>
                  <a:cubicBezTo>
                    <a:pt x="476" y="0"/>
                    <a:pt x="381" y="19"/>
                    <a:pt x="305" y="76"/>
                  </a:cubicBezTo>
                  <a:cubicBezTo>
                    <a:pt x="62" y="258"/>
                    <a:pt x="1" y="593"/>
                    <a:pt x="122" y="866"/>
                  </a:cubicBezTo>
                  <a:cubicBezTo>
                    <a:pt x="274" y="1140"/>
                    <a:pt x="487" y="1352"/>
                    <a:pt x="730" y="1535"/>
                  </a:cubicBezTo>
                  <a:cubicBezTo>
                    <a:pt x="1186" y="1930"/>
                    <a:pt x="1703" y="2264"/>
                    <a:pt x="2250" y="2538"/>
                  </a:cubicBezTo>
                  <a:cubicBezTo>
                    <a:pt x="2541" y="2683"/>
                    <a:pt x="2857" y="2751"/>
                    <a:pt x="3177" y="2751"/>
                  </a:cubicBezTo>
                  <a:cubicBezTo>
                    <a:pt x="3458" y="2751"/>
                    <a:pt x="3742" y="2698"/>
                    <a:pt x="4013" y="2599"/>
                  </a:cubicBezTo>
                  <a:cubicBezTo>
                    <a:pt x="4135" y="2568"/>
                    <a:pt x="4226" y="2477"/>
                    <a:pt x="4287" y="2356"/>
                  </a:cubicBezTo>
                  <a:cubicBezTo>
                    <a:pt x="4317" y="2173"/>
                    <a:pt x="4135" y="2021"/>
                    <a:pt x="3983" y="1930"/>
                  </a:cubicBezTo>
                  <a:cubicBezTo>
                    <a:pt x="2980" y="1231"/>
                    <a:pt x="1946" y="593"/>
                    <a:pt x="852" y="15"/>
                  </a:cubicBezTo>
                  <a:lnTo>
                    <a:pt x="852" y="45"/>
                  </a:lnTo>
                  <a:cubicBezTo>
                    <a:pt x="868" y="54"/>
                    <a:pt x="875" y="57"/>
                    <a:pt x="873" y="57"/>
                  </a:cubicBezTo>
                  <a:cubicBezTo>
                    <a:pt x="867" y="57"/>
                    <a:pt x="724" y="0"/>
                    <a:pt x="56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166871" y="2853187"/>
              <a:ext cx="255246" cy="203987"/>
            </a:xfrm>
            <a:custGeom>
              <a:rect b="b" l="l" r="r" t="t"/>
              <a:pathLst>
                <a:path extrusionOk="0" h="6049" w="7569">
                  <a:moveTo>
                    <a:pt x="2827" y="0"/>
                  </a:moveTo>
                  <a:lnTo>
                    <a:pt x="2827" y="0"/>
                  </a:lnTo>
                  <a:cubicBezTo>
                    <a:pt x="3070" y="882"/>
                    <a:pt x="3192" y="1885"/>
                    <a:pt x="2736" y="2645"/>
                  </a:cubicBezTo>
                  <a:cubicBezTo>
                    <a:pt x="2189" y="3587"/>
                    <a:pt x="851" y="3496"/>
                    <a:pt x="0" y="4681"/>
                  </a:cubicBezTo>
                  <a:cubicBezTo>
                    <a:pt x="266" y="4681"/>
                    <a:pt x="361" y="4733"/>
                    <a:pt x="502" y="4733"/>
                  </a:cubicBezTo>
                  <a:cubicBezTo>
                    <a:pt x="764" y="4733"/>
                    <a:pt x="1186" y="4553"/>
                    <a:pt x="3161" y="3526"/>
                  </a:cubicBezTo>
                  <a:lnTo>
                    <a:pt x="5593" y="6049"/>
                  </a:lnTo>
                  <a:lnTo>
                    <a:pt x="4316" y="3253"/>
                  </a:lnTo>
                  <a:lnTo>
                    <a:pt x="7569" y="4408"/>
                  </a:lnTo>
                  <a:cubicBezTo>
                    <a:pt x="6687" y="3526"/>
                    <a:pt x="5654" y="2857"/>
                    <a:pt x="4529" y="2401"/>
                  </a:cubicBezTo>
                  <a:cubicBezTo>
                    <a:pt x="4377" y="2371"/>
                    <a:pt x="4286" y="2280"/>
                    <a:pt x="4195" y="2158"/>
                  </a:cubicBezTo>
                  <a:cubicBezTo>
                    <a:pt x="4164" y="2067"/>
                    <a:pt x="4164" y="1946"/>
                    <a:pt x="4195" y="1824"/>
                  </a:cubicBezTo>
                  <a:cubicBezTo>
                    <a:pt x="4224" y="1317"/>
                    <a:pt x="4284" y="840"/>
                    <a:pt x="4314" y="334"/>
                  </a:cubicBezTo>
                  <a:lnTo>
                    <a:pt x="4314" y="334"/>
                  </a:lnTo>
                  <a:cubicBezTo>
                    <a:pt x="4315" y="334"/>
                    <a:pt x="4316" y="334"/>
                    <a:pt x="4316" y="335"/>
                  </a:cubicBezTo>
                  <a:lnTo>
                    <a:pt x="4316" y="304"/>
                  </a:lnTo>
                  <a:cubicBezTo>
                    <a:pt x="4316" y="314"/>
                    <a:pt x="4315" y="324"/>
                    <a:pt x="4314" y="334"/>
                  </a:cubicBezTo>
                  <a:lnTo>
                    <a:pt x="4314" y="334"/>
                  </a:lnTo>
                  <a:cubicBezTo>
                    <a:pt x="3829" y="182"/>
                    <a:pt x="3313" y="61"/>
                    <a:pt x="2827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922895" y="2855750"/>
              <a:ext cx="216330" cy="216802"/>
            </a:xfrm>
            <a:custGeom>
              <a:rect b="b" l="l" r="r" t="t"/>
              <a:pathLst>
                <a:path extrusionOk="0" h="6429" w="6415">
                  <a:moveTo>
                    <a:pt x="2573" y="0"/>
                  </a:moveTo>
                  <a:cubicBezTo>
                    <a:pt x="2319" y="0"/>
                    <a:pt x="2068" y="15"/>
                    <a:pt x="1825" y="46"/>
                  </a:cubicBezTo>
                  <a:cubicBezTo>
                    <a:pt x="2189" y="836"/>
                    <a:pt x="2463" y="1809"/>
                    <a:pt x="2159" y="2629"/>
                  </a:cubicBezTo>
                  <a:cubicBezTo>
                    <a:pt x="1916" y="3146"/>
                    <a:pt x="1581" y="3602"/>
                    <a:pt x="1156" y="3997"/>
                  </a:cubicBezTo>
                  <a:cubicBezTo>
                    <a:pt x="578" y="4696"/>
                    <a:pt x="183" y="5547"/>
                    <a:pt x="1" y="6429"/>
                  </a:cubicBezTo>
                  <a:cubicBezTo>
                    <a:pt x="730" y="6125"/>
                    <a:pt x="1095" y="5183"/>
                    <a:pt x="1612" y="4514"/>
                  </a:cubicBezTo>
                  <a:cubicBezTo>
                    <a:pt x="1946" y="4119"/>
                    <a:pt x="2311" y="3754"/>
                    <a:pt x="2737" y="3450"/>
                  </a:cubicBezTo>
                  <a:lnTo>
                    <a:pt x="5503" y="5395"/>
                  </a:lnTo>
                  <a:cubicBezTo>
                    <a:pt x="4925" y="4575"/>
                    <a:pt x="4378" y="3754"/>
                    <a:pt x="3800" y="2933"/>
                  </a:cubicBezTo>
                  <a:lnTo>
                    <a:pt x="3800" y="2933"/>
                  </a:lnTo>
                  <a:cubicBezTo>
                    <a:pt x="4201" y="2977"/>
                    <a:pt x="4505" y="2985"/>
                    <a:pt x="4781" y="2985"/>
                  </a:cubicBezTo>
                  <a:cubicBezTo>
                    <a:pt x="4964" y="2985"/>
                    <a:pt x="5134" y="2981"/>
                    <a:pt x="5313" y="2981"/>
                  </a:cubicBezTo>
                  <a:cubicBezTo>
                    <a:pt x="5622" y="2981"/>
                    <a:pt x="5955" y="2993"/>
                    <a:pt x="6414" y="3055"/>
                  </a:cubicBezTo>
                  <a:cubicBezTo>
                    <a:pt x="5655" y="2477"/>
                    <a:pt x="4773" y="2143"/>
                    <a:pt x="3861" y="2052"/>
                  </a:cubicBezTo>
                  <a:cubicBezTo>
                    <a:pt x="3709" y="2052"/>
                    <a:pt x="3588" y="1991"/>
                    <a:pt x="3496" y="1870"/>
                  </a:cubicBezTo>
                  <a:cubicBezTo>
                    <a:pt x="3466" y="1778"/>
                    <a:pt x="3436" y="1657"/>
                    <a:pt x="3436" y="1566"/>
                  </a:cubicBezTo>
                  <a:lnTo>
                    <a:pt x="3344" y="46"/>
                  </a:lnTo>
                  <a:cubicBezTo>
                    <a:pt x="3086" y="15"/>
                    <a:pt x="2828" y="0"/>
                    <a:pt x="2573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894197" y="2925959"/>
              <a:ext cx="116882" cy="89196"/>
            </a:xfrm>
            <a:custGeom>
              <a:rect b="b" l="l" r="r" t="t"/>
              <a:pathLst>
                <a:path extrusionOk="0" h="2645" w="3466">
                  <a:moveTo>
                    <a:pt x="3284" y="0"/>
                  </a:moveTo>
                  <a:cubicBezTo>
                    <a:pt x="2068" y="699"/>
                    <a:pt x="943" y="1581"/>
                    <a:pt x="1" y="2645"/>
                  </a:cubicBezTo>
                  <a:cubicBezTo>
                    <a:pt x="1095" y="2006"/>
                    <a:pt x="2402" y="1763"/>
                    <a:pt x="3375" y="851"/>
                  </a:cubicBezTo>
                  <a:cubicBezTo>
                    <a:pt x="3466" y="547"/>
                    <a:pt x="3436" y="243"/>
                    <a:pt x="3284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084860" y="3244732"/>
              <a:ext cx="27720" cy="277806"/>
            </a:xfrm>
            <a:custGeom>
              <a:rect b="b" l="l" r="r" t="t"/>
              <a:pathLst>
                <a:path extrusionOk="0" fill="none" h="8238" w="822">
                  <a:moveTo>
                    <a:pt x="122" y="0"/>
                  </a:moveTo>
                  <a:cubicBezTo>
                    <a:pt x="122" y="2280"/>
                    <a:pt x="821" y="6262"/>
                    <a:pt x="0" y="823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204774" y="3239606"/>
              <a:ext cx="42052" cy="231674"/>
            </a:xfrm>
            <a:custGeom>
              <a:rect b="b" l="l" r="r" t="t"/>
              <a:pathLst>
                <a:path extrusionOk="0" fill="none" h="6870" w="1247">
                  <a:moveTo>
                    <a:pt x="1" y="0"/>
                  </a:moveTo>
                  <a:cubicBezTo>
                    <a:pt x="548" y="2128"/>
                    <a:pt x="1247" y="4681"/>
                    <a:pt x="1247" y="6870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321619" y="3206795"/>
              <a:ext cx="59486" cy="181461"/>
            </a:xfrm>
            <a:custGeom>
              <a:rect b="b" l="l" r="r" t="t"/>
              <a:pathLst>
                <a:path extrusionOk="0" fill="none" h="5381" w="1764">
                  <a:moveTo>
                    <a:pt x="1" y="1"/>
                  </a:moveTo>
                  <a:cubicBezTo>
                    <a:pt x="122" y="1034"/>
                    <a:pt x="761" y="2068"/>
                    <a:pt x="1065" y="3040"/>
                  </a:cubicBezTo>
                  <a:cubicBezTo>
                    <a:pt x="1217" y="3587"/>
                    <a:pt x="1551" y="5381"/>
                    <a:pt x="1764" y="5077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441567" y="3175029"/>
              <a:ext cx="46132" cy="115871"/>
            </a:xfrm>
            <a:custGeom>
              <a:rect b="b" l="l" r="r" t="t"/>
              <a:pathLst>
                <a:path extrusionOk="0" fill="none" h="3436" w="1368">
                  <a:moveTo>
                    <a:pt x="0" y="0"/>
                  </a:moveTo>
                  <a:cubicBezTo>
                    <a:pt x="426" y="1125"/>
                    <a:pt x="973" y="2310"/>
                    <a:pt x="1368" y="343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3008634" y="4527198"/>
            <a:ext cx="657097" cy="609081"/>
            <a:chOff x="1190625" y="238125"/>
            <a:chExt cx="5219200" cy="5219200"/>
          </a:xfrm>
        </p:grpSpPr>
        <p:sp>
          <p:nvSpPr>
            <p:cNvPr id="221" name="Google Shape;221;p15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94957" y="133709"/>
                  </a:lnTo>
                  <a:cubicBezTo>
                    <a:pt x="122586" y="130219"/>
                    <a:pt x="146822" y="115899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82915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3230" y="1"/>
                  </a:moveTo>
                  <a:lnTo>
                    <a:pt x="0" y="8743"/>
                  </a:lnTo>
                  <a:cubicBezTo>
                    <a:pt x="7699" y="14582"/>
                    <a:pt x="20975" y="16213"/>
                    <a:pt x="30011" y="38264"/>
                  </a:cubicBezTo>
                  <a:cubicBezTo>
                    <a:pt x="30011" y="7601"/>
                    <a:pt x="19540" y="8156"/>
                    <a:pt x="323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502100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26781" y="1"/>
                  </a:moveTo>
                  <a:cubicBezTo>
                    <a:pt x="10471" y="8156"/>
                    <a:pt x="1" y="7601"/>
                    <a:pt x="1" y="38264"/>
                  </a:cubicBezTo>
                  <a:cubicBezTo>
                    <a:pt x="9036" y="16213"/>
                    <a:pt x="22312" y="14582"/>
                    <a:pt x="30011" y="8743"/>
                  </a:cubicBezTo>
                  <a:lnTo>
                    <a:pt x="26781" y="1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689700" y="479500"/>
              <a:ext cx="4221025" cy="3187325"/>
            </a:xfrm>
            <a:custGeom>
              <a:rect b="b" l="l" r="r" t="t"/>
              <a:pathLst>
                <a:path extrusionOk="0" h="127493" w="168841">
                  <a:moveTo>
                    <a:pt x="84421" y="0"/>
                  </a:moveTo>
                  <a:cubicBezTo>
                    <a:pt x="53040" y="0"/>
                    <a:pt x="29163" y="22802"/>
                    <a:pt x="17126" y="47430"/>
                  </a:cubicBezTo>
                  <a:cubicBezTo>
                    <a:pt x="17126" y="47430"/>
                    <a:pt x="0" y="63316"/>
                    <a:pt x="17126" y="96229"/>
                  </a:cubicBezTo>
                  <a:cubicBezTo>
                    <a:pt x="32735" y="126142"/>
                    <a:pt x="75639" y="127492"/>
                    <a:pt x="83256" y="127492"/>
                  </a:cubicBezTo>
                  <a:cubicBezTo>
                    <a:pt x="84012" y="127492"/>
                    <a:pt x="84421" y="127479"/>
                    <a:pt x="84421" y="127479"/>
                  </a:cubicBezTo>
                  <a:cubicBezTo>
                    <a:pt x="84421" y="127479"/>
                    <a:pt x="84829" y="127492"/>
                    <a:pt x="85585" y="127492"/>
                  </a:cubicBezTo>
                  <a:cubicBezTo>
                    <a:pt x="93207" y="127492"/>
                    <a:pt x="136136" y="126142"/>
                    <a:pt x="151715" y="96229"/>
                  </a:cubicBezTo>
                  <a:cubicBezTo>
                    <a:pt x="168841" y="63316"/>
                    <a:pt x="151715" y="47430"/>
                    <a:pt x="151715" y="47430"/>
                  </a:cubicBezTo>
                  <a:cubicBezTo>
                    <a:pt x="139679" y="22802"/>
                    <a:pt x="115801" y="0"/>
                    <a:pt x="8442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13550" y="1665225"/>
              <a:ext cx="4573325" cy="2236125"/>
            </a:xfrm>
            <a:custGeom>
              <a:rect b="b" l="l" r="r" t="t"/>
              <a:pathLst>
                <a:path extrusionOk="0" h="89445" w="182933">
                  <a:moveTo>
                    <a:pt x="24172" y="1"/>
                  </a:moveTo>
                  <a:cubicBezTo>
                    <a:pt x="24171" y="1"/>
                    <a:pt x="4600" y="11288"/>
                    <a:pt x="1077" y="30044"/>
                  </a:cubicBezTo>
                  <a:lnTo>
                    <a:pt x="1077" y="30044"/>
                  </a:lnTo>
                  <a:lnTo>
                    <a:pt x="9786" y="25836"/>
                  </a:lnTo>
                  <a:lnTo>
                    <a:pt x="9786" y="25836"/>
                  </a:lnTo>
                  <a:cubicBezTo>
                    <a:pt x="9786" y="25836"/>
                    <a:pt x="1" y="44723"/>
                    <a:pt x="15495" y="68502"/>
                  </a:cubicBezTo>
                  <a:lnTo>
                    <a:pt x="19311" y="61033"/>
                  </a:lnTo>
                  <a:cubicBezTo>
                    <a:pt x="19311" y="61033"/>
                    <a:pt x="20812" y="77049"/>
                    <a:pt x="33632" y="89444"/>
                  </a:cubicBezTo>
                  <a:cubicBezTo>
                    <a:pt x="33632" y="89444"/>
                    <a:pt x="39601" y="84095"/>
                    <a:pt x="53921" y="80670"/>
                  </a:cubicBezTo>
                  <a:cubicBezTo>
                    <a:pt x="64849" y="84682"/>
                    <a:pt x="77571" y="86835"/>
                    <a:pt x="91467" y="86835"/>
                  </a:cubicBezTo>
                  <a:cubicBezTo>
                    <a:pt x="105363" y="86835"/>
                    <a:pt x="118084" y="84682"/>
                    <a:pt x="129012" y="80670"/>
                  </a:cubicBezTo>
                  <a:cubicBezTo>
                    <a:pt x="143332" y="84095"/>
                    <a:pt x="149302" y="89444"/>
                    <a:pt x="149302" y="89444"/>
                  </a:cubicBezTo>
                  <a:cubicBezTo>
                    <a:pt x="162121" y="77049"/>
                    <a:pt x="163654" y="61033"/>
                    <a:pt x="163654" y="61033"/>
                  </a:cubicBezTo>
                  <a:lnTo>
                    <a:pt x="167438" y="68502"/>
                  </a:lnTo>
                  <a:cubicBezTo>
                    <a:pt x="182932" y="44723"/>
                    <a:pt x="173147" y="25836"/>
                    <a:pt x="173147" y="25836"/>
                  </a:cubicBezTo>
                  <a:lnTo>
                    <a:pt x="173147" y="25836"/>
                  </a:lnTo>
                  <a:lnTo>
                    <a:pt x="181856" y="30044"/>
                  </a:lnTo>
                  <a:lnTo>
                    <a:pt x="181856" y="30044"/>
                  </a:lnTo>
                  <a:cubicBezTo>
                    <a:pt x="178301" y="11288"/>
                    <a:pt x="158762" y="1"/>
                    <a:pt x="158761" y="1"/>
                  </a:cubicBezTo>
                  <a:lnTo>
                    <a:pt x="158761" y="1"/>
                  </a:lnTo>
                  <a:cubicBezTo>
                    <a:pt x="158762" y="1"/>
                    <a:pt x="164568" y="10048"/>
                    <a:pt x="158403" y="25836"/>
                  </a:cubicBezTo>
                  <a:lnTo>
                    <a:pt x="150541" y="13603"/>
                  </a:lnTo>
                  <a:lnTo>
                    <a:pt x="150541" y="13603"/>
                  </a:lnTo>
                  <a:cubicBezTo>
                    <a:pt x="150541" y="13605"/>
                    <a:pt x="156836" y="75451"/>
                    <a:pt x="91467" y="75451"/>
                  </a:cubicBezTo>
                  <a:cubicBezTo>
                    <a:pt x="26097" y="75451"/>
                    <a:pt x="32392" y="13604"/>
                    <a:pt x="32392" y="13603"/>
                  </a:cubicBezTo>
                  <a:lnTo>
                    <a:pt x="32392" y="13603"/>
                  </a:lnTo>
                  <a:lnTo>
                    <a:pt x="24531" y="25836"/>
                  </a:lnTo>
                  <a:cubicBezTo>
                    <a:pt x="18366" y="10048"/>
                    <a:pt x="24172" y="1"/>
                    <a:pt x="24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270"/>
                    <a:pt x="2349" y="5889"/>
                  </a:cubicBezTo>
                  <a:cubicBezTo>
                    <a:pt x="2479" y="5955"/>
                    <a:pt x="15168" y="11043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77430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1" y="0"/>
                  </a:moveTo>
                  <a:cubicBezTo>
                    <a:pt x="1" y="15886"/>
                    <a:pt x="15560" y="7536"/>
                    <a:pt x="24727" y="29880"/>
                  </a:cubicBezTo>
                  <a:cubicBezTo>
                    <a:pt x="24727" y="5154"/>
                    <a:pt x="14745" y="10178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774300" y="1410800"/>
              <a:ext cx="171275" cy="230000"/>
            </a:xfrm>
            <a:custGeom>
              <a:rect b="b" l="l" r="r" t="t"/>
              <a:pathLst>
                <a:path extrusionOk="0" h="9200" w="6851">
                  <a:moveTo>
                    <a:pt x="1" y="0"/>
                  </a:moveTo>
                  <a:cubicBezTo>
                    <a:pt x="1" y="4730"/>
                    <a:pt x="1371" y="7307"/>
                    <a:pt x="3556" y="9199"/>
                  </a:cubicBezTo>
                  <a:cubicBezTo>
                    <a:pt x="4633" y="7372"/>
                    <a:pt x="5709" y="5644"/>
                    <a:pt x="6851" y="3980"/>
                  </a:cubicBezTo>
                  <a:cubicBezTo>
                    <a:pt x="4698" y="2904"/>
                    <a:pt x="2415" y="1664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20795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24726" y="0"/>
                  </a:moveTo>
                  <a:lnTo>
                    <a:pt x="24726" y="0"/>
                  </a:lnTo>
                  <a:cubicBezTo>
                    <a:pt x="9982" y="10178"/>
                    <a:pt x="1" y="5154"/>
                    <a:pt x="1" y="29880"/>
                  </a:cubicBezTo>
                  <a:cubicBezTo>
                    <a:pt x="9167" y="7536"/>
                    <a:pt x="24726" y="15886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433850" y="2060750"/>
              <a:ext cx="618175" cy="747825"/>
            </a:xfrm>
            <a:custGeom>
              <a:rect b="b" l="l" r="r" t="t"/>
              <a:pathLst>
                <a:path extrusionOk="0" h="29913" w="24727">
                  <a:moveTo>
                    <a:pt x="24726" y="0"/>
                  </a:moveTo>
                  <a:cubicBezTo>
                    <a:pt x="15560" y="22378"/>
                    <a:pt x="0" y="14027"/>
                    <a:pt x="0" y="29913"/>
                  </a:cubicBezTo>
                  <a:cubicBezTo>
                    <a:pt x="14744" y="19735"/>
                    <a:pt x="24726" y="24759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548425" y="2060750"/>
              <a:ext cx="618150" cy="747825"/>
            </a:xfrm>
            <a:custGeom>
              <a:rect b="b" l="l" r="r" t="t"/>
              <a:pathLst>
                <a:path extrusionOk="0" h="29913" w="24726">
                  <a:moveTo>
                    <a:pt x="0" y="0"/>
                  </a:moveTo>
                  <a:cubicBezTo>
                    <a:pt x="0" y="24759"/>
                    <a:pt x="9982" y="19735"/>
                    <a:pt x="24726" y="29913"/>
                  </a:cubicBezTo>
                  <a:cubicBezTo>
                    <a:pt x="24726" y="14027"/>
                    <a:pt x="9166" y="22378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548425" y="2060750"/>
              <a:ext cx="162300" cy="504825"/>
            </a:xfrm>
            <a:custGeom>
              <a:rect b="b" l="l" r="r" t="t"/>
              <a:pathLst>
                <a:path extrusionOk="0" h="20193" w="6492">
                  <a:moveTo>
                    <a:pt x="0" y="0"/>
                  </a:moveTo>
                  <a:cubicBezTo>
                    <a:pt x="0" y="12070"/>
                    <a:pt x="2349" y="17061"/>
                    <a:pt x="6491" y="20192"/>
                  </a:cubicBezTo>
                  <a:cubicBezTo>
                    <a:pt x="5219" y="16506"/>
                    <a:pt x="4534" y="12559"/>
                    <a:pt x="4567" y="8318"/>
                  </a:cubicBezTo>
                  <a:cubicBezTo>
                    <a:pt x="2936" y="6133"/>
                    <a:pt x="1403" y="3425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879500" y="479500"/>
              <a:ext cx="1841425" cy="1480975"/>
            </a:xfrm>
            <a:custGeom>
              <a:rect b="b" l="l" r="r" t="t"/>
              <a:pathLst>
                <a:path extrusionOk="0" h="59239" w="73657">
                  <a:moveTo>
                    <a:pt x="36829" y="0"/>
                  </a:moveTo>
                  <a:cubicBezTo>
                    <a:pt x="30337" y="0"/>
                    <a:pt x="24172" y="979"/>
                    <a:pt x="18366" y="2741"/>
                  </a:cubicBezTo>
                  <a:cubicBezTo>
                    <a:pt x="19410" y="4502"/>
                    <a:pt x="20616" y="6720"/>
                    <a:pt x="21921" y="9428"/>
                  </a:cubicBezTo>
                  <a:cubicBezTo>
                    <a:pt x="8286" y="14190"/>
                    <a:pt x="1" y="23911"/>
                    <a:pt x="1" y="23911"/>
                  </a:cubicBezTo>
                  <a:cubicBezTo>
                    <a:pt x="1" y="23911"/>
                    <a:pt x="10765" y="19344"/>
                    <a:pt x="25412" y="17517"/>
                  </a:cubicBezTo>
                  <a:cubicBezTo>
                    <a:pt x="26716" y="20845"/>
                    <a:pt x="28086" y="24628"/>
                    <a:pt x="29424" y="28902"/>
                  </a:cubicBezTo>
                  <a:cubicBezTo>
                    <a:pt x="19931" y="31544"/>
                    <a:pt x="14060" y="38427"/>
                    <a:pt x="14060" y="38427"/>
                  </a:cubicBezTo>
                  <a:cubicBezTo>
                    <a:pt x="14060" y="38427"/>
                    <a:pt x="21334" y="35328"/>
                    <a:pt x="31055" y="34349"/>
                  </a:cubicBezTo>
                  <a:cubicBezTo>
                    <a:pt x="33045" y="41395"/>
                    <a:pt x="35034" y="49648"/>
                    <a:pt x="36829" y="59238"/>
                  </a:cubicBezTo>
                  <a:cubicBezTo>
                    <a:pt x="38623" y="49648"/>
                    <a:pt x="40612" y="41395"/>
                    <a:pt x="42602" y="34349"/>
                  </a:cubicBezTo>
                  <a:cubicBezTo>
                    <a:pt x="52323" y="35328"/>
                    <a:pt x="59597" y="38427"/>
                    <a:pt x="59597" y="38427"/>
                  </a:cubicBezTo>
                  <a:cubicBezTo>
                    <a:pt x="59597" y="38427"/>
                    <a:pt x="53726" y="31544"/>
                    <a:pt x="44233" y="28902"/>
                  </a:cubicBezTo>
                  <a:cubicBezTo>
                    <a:pt x="45571" y="24628"/>
                    <a:pt x="46941" y="20845"/>
                    <a:pt x="48246" y="17517"/>
                  </a:cubicBezTo>
                  <a:cubicBezTo>
                    <a:pt x="62892" y="19344"/>
                    <a:pt x="73656" y="23911"/>
                    <a:pt x="73656" y="23911"/>
                  </a:cubicBezTo>
                  <a:cubicBezTo>
                    <a:pt x="73656" y="23911"/>
                    <a:pt x="65371" y="14190"/>
                    <a:pt x="51736" y="9428"/>
                  </a:cubicBezTo>
                  <a:cubicBezTo>
                    <a:pt x="53041" y="6720"/>
                    <a:pt x="54215" y="4502"/>
                    <a:pt x="55291" y="2741"/>
                  </a:cubicBezTo>
                  <a:cubicBezTo>
                    <a:pt x="49485" y="979"/>
                    <a:pt x="43320" y="0"/>
                    <a:pt x="36829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1782928" y="4527196"/>
            <a:ext cx="657097" cy="609081"/>
            <a:chOff x="1190625" y="238125"/>
            <a:chExt cx="5219200" cy="5219200"/>
          </a:xfrm>
        </p:grpSpPr>
        <p:sp>
          <p:nvSpPr>
            <p:cNvPr id="254" name="Google Shape;254;p15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758200" y="2093375"/>
              <a:ext cx="4084025" cy="3363950"/>
            </a:xfrm>
            <a:custGeom>
              <a:rect b="b" l="l" r="r" t="t"/>
              <a:pathLst>
                <a:path extrusionOk="0" h="134558" w="163361">
                  <a:moveTo>
                    <a:pt x="35197" y="0"/>
                  </a:moveTo>
                  <a:lnTo>
                    <a:pt x="0" y="95185"/>
                  </a:lnTo>
                  <a:cubicBezTo>
                    <a:pt x="19148" y="119161"/>
                    <a:pt x="48604" y="134557"/>
                    <a:pt x="81681" y="134557"/>
                  </a:cubicBezTo>
                  <a:cubicBezTo>
                    <a:pt x="114757" y="134557"/>
                    <a:pt x="144213" y="11916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900900" y="479500"/>
              <a:ext cx="2256525" cy="3357425"/>
            </a:xfrm>
            <a:custGeom>
              <a:rect b="b" l="l" r="r" t="t"/>
              <a:pathLst>
                <a:path extrusionOk="0" h="134297" w="90261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80898" y="134296"/>
                    <a:pt x="85661" y="134003"/>
                    <a:pt x="90260" y="133481"/>
                  </a:cubicBezTo>
                  <a:cubicBezTo>
                    <a:pt x="54019" y="129306"/>
                    <a:pt x="28543" y="109212"/>
                    <a:pt x="28543" y="80996"/>
                  </a:cubicBezTo>
                  <a:cubicBezTo>
                    <a:pt x="28543" y="52616"/>
                    <a:pt x="52356" y="10374"/>
                    <a:pt x="90260" y="1631"/>
                  </a:cubicBezTo>
                  <a:cubicBezTo>
                    <a:pt x="85693" y="555"/>
                    <a:pt x="80931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48" y="0"/>
                  </a:moveTo>
                  <a:cubicBezTo>
                    <a:pt x="1561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1" y="4"/>
                    <a:pt x="3229" y="0"/>
                    <a:pt x="314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5"/>
          <p:cNvGrpSpPr/>
          <p:nvPr/>
        </p:nvGrpSpPr>
        <p:grpSpPr>
          <a:xfrm>
            <a:off x="588471" y="4527198"/>
            <a:ext cx="657097" cy="609081"/>
            <a:chOff x="1190625" y="238125"/>
            <a:chExt cx="5219200" cy="5219200"/>
          </a:xfrm>
        </p:grpSpPr>
        <p:sp>
          <p:nvSpPr>
            <p:cNvPr id="277" name="Google Shape;277;p15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81681" y="120465"/>
                  </a:lnTo>
                  <a:lnTo>
                    <a:pt x="94924" y="133709"/>
                  </a:lnTo>
                  <a:cubicBezTo>
                    <a:pt x="122553" y="130219"/>
                    <a:pt x="146822" y="11593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073200" y="4040775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5" y="0"/>
                  </a:moveTo>
                  <a:cubicBezTo>
                    <a:pt x="3654" y="0"/>
                    <a:pt x="0" y="3621"/>
                    <a:pt x="0" y="8155"/>
                  </a:cubicBezTo>
                  <a:cubicBezTo>
                    <a:pt x="0" y="12657"/>
                    <a:pt x="3654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119475" y="4040775"/>
              <a:ext cx="407750" cy="407775"/>
            </a:xfrm>
            <a:custGeom>
              <a:rect b="b" l="l" r="r" t="t"/>
              <a:pathLst>
                <a:path extrusionOk="0" h="16311" w="16310">
                  <a:moveTo>
                    <a:pt x="8155" y="0"/>
                  </a:moveTo>
                  <a:cubicBezTo>
                    <a:pt x="3653" y="0"/>
                    <a:pt x="0" y="3621"/>
                    <a:pt x="0" y="8155"/>
                  </a:cubicBezTo>
                  <a:cubicBezTo>
                    <a:pt x="0" y="12657"/>
                    <a:pt x="3653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76450" y="3275025"/>
              <a:ext cx="1044675" cy="2180650"/>
            </a:xfrm>
            <a:custGeom>
              <a:rect b="b" l="l" r="r" t="t"/>
              <a:pathLst>
                <a:path extrusionOk="0" h="87226" w="41787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5002" y="86867"/>
                    <a:pt x="38361" y="87128"/>
                    <a:pt x="41786" y="87226"/>
                  </a:cubicBezTo>
                  <a:cubicBezTo>
                    <a:pt x="38949" y="81550"/>
                    <a:pt x="35165" y="73884"/>
                    <a:pt x="33729" y="69970"/>
                  </a:cubicBezTo>
                  <a:cubicBezTo>
                    <a:pt x="30467" y="61000"/>
                    <a:pt x="35980" y="57118"/>
                    <a:pt x="34349" y="51214"/>
                  </a:cubicBezTo>
                  <a:cubicBezTo>
                    <a:pt x="32718" y="45277"/>
                    <a:pt x="25444" y="44396"/>
                    <a:pt x="22802" y="36861"/>
                  </a:cubicBezTo>
                  <a:cubicBezTo>
                    <a:pt x="20844" y="31348"/>
                    <a:pt x="32751" y="10667"/>
                    <a:pt x="3927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015500" y="951675"/>
              <a:ext cx="611650" cy="611650"/>
            </a:xfrm>
            <a:custGeom>
              <a:rect b="b" l="l" r="r" t="t"/>
              <a:pathLst>
                <a:path extrusionOk="0" h="24466" w="24466">
                  <a:moveTo>
                    <a:pt x="12233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3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973300" y="951675"/>
              <a:ext cx="611625" cy="611650"/>
            </a:xfrm>
            <a:custGeom>
              <a:rect b="b" l="l" r="r" t="t"/>
              <a:pathLst>
                <a:path extrusionOk="0" h="24466" w="24465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2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973300" y="951675"/>
              <a:ext cx="377600" cy="424900"/>
            </a:xfrm>
            <a:custGeom>
              <a:rect b="b" l="l" r="r" t="t"/>
              <a:pathLst>
                <a:path extrusionOk="0" h="16996" w="15104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3929"/>
                    <a:pt x="326" y="15527"/>
                    <a:pt x="946" y="16995"/>
                  </a:cubicBezTo>
                  <a:cubicBezTo>
                    <a:pt x="4958" y="10993"/>
                    <a:pt x="9721" y="5317"/>
                    <a:pt x="15103" y="359"/>
                  </a:cubicBezTo>
                  <a:cubicBezTo>
                    <a:pt x="14190" y="131"/>
                    <a:pt x="13211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596325" y="1563300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cubicBezTo>
                    <a:pt x="12657" y="16310"/>
                    <a:pt x="16311" y="12657"/>
                    <a:pt x="16311" y="8155"/>
                  </a:cubicBezTo>
                  <a:cubicBezTo>
                    <a:pt x="16311" y="3654"/>
                    <a:pt x="12657" y="0"/>
                    <a:pt x="815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8179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33" y="1"/>
                  </a:moveTo>
                  <a:cubicBezTo>
                    <a:pt x="2740" y="1"/>
                    <a:pt x="0" y="2741"/>
                    <a:pt x="0" y="6101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3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4766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8179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33" y="0"/>
                  </a:moveTo>
                  <a:cubicBezTo>
                    <a:pt x="2740" y="0"/>
                    <a:pt x="0" y="2741"/>
                    <a:pt x="0" y="6100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940275" y="46010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33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23750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67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323325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4" y="4730"/>
                    <a:pt x="6134" y="3067"/>
                  </a:cubicBezTo>
                  <a:cubicBezTo>
                    <a:pt x="6134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4766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476650" y="2507650"/>
              <a:ext cx="180250" cy="305000"/>
            </a:xfrm>
            <a:custGeom>
              <a:rect b="b" l="l" r="r" t="t"/>
              <a:pathLst>
                <a:path extrusionOk="0" h="12200" w="7210">
                  <a:moveTo>
                    <a:pt x="5513" y="0"/>
                  </a:moveTo>
                  <a:cubicBezTo>
                    <a:pt x="2414" y="294"/>
                    <a:pt x="1" y="2903"/>
                    <a:pt x="1" y="6067"/>
                  </a:cubicBezTo>
                  <a:cubicBezTo>
                    <a:pt x="1" y="9460"/>
                    <a:pt x="2741" y="12200"/>
                    <a:pt x="6100" y="12200"/>
                  </a:cubicBezTo>
                  <a:cubicBezTo>
                    <a:pt x="6492" y="12200"/>
                    <a:pt x="6851" y="12167"/>
                    <a:pt x="7210" y="12102"/>
                  </a:cubicBezTo>
                  <a:cubicBezTo>
                    <a:pt x="6100" y="8253"/>
                    <a:pt x="5513" y="4208"/>
                    <a:pt x="551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647700" y="61895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08" y="0"/>
                    <a:pt x="1" y="2741"/>
                    <a:pt x="1" y="6100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653400" y="618950"/>
              <a:ext cx="193300" cy="110925"/>
            </a:xfrm>
            <a:custGeom>
              <a:rect b="b" l="l" r="r" t="t"/>
              <a:pathLst>
                <a:path extrusionOk="0" h="4437" w="7732">
                  <a:moveTo>
                    <a:pt x="5873" y="0"/>
                  </a:moveTo>
                  <a:cubicBezTo>
                    <a:pt x="3067" y="0"/>
                    <a:pt x="719" y="1860"/>
                    <a:pt x="1" y="4437"/>
                  </a:cubicBezTo>
                  <a:cubicBezTo>
                    <a:pt x="2480" y="2904"/>
                    <a:pt x="5057" y="1501"/>
                    <a:pt x="7732" y="294"/>
                  </a:cubicBezTo>
                  <a:cubicBezTo>
                    <a:pt x="7145" y="98"/>
                    <a:pt x="6525" y="0"/>
                    <a:pt x="587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>
            <a:off x="3973931" y="4527105"/>
            <a:ext cx="523501" cy="477252"/>
            <a:chOff x="2430830" y="1808310"/>
            <a:chExt cx="547653" cy="517458"/>
          </a:xfrm>
        </p:grpSpPr>
        <p:sp>
          <p:nvSpPr>
            <p:cNvPr id="317" name="Google Shape;317;p15"/>
            <p:cNvSpPr/>
            <p:nvPr/>
          </p:nvSpPr>
          <p:spPr>
            <a:xfrm>
              <a:off x="2445643" y="1808310"/>
              <a:ext cx="517538" cy="451291"/>
            </a:xfrm>
            <a:custGeom>
              <a:rect b="b" l="l" r="r" t="t"/>
              <a:pathLst>
                <a:path extrusionOk="0" h="180878" w="207430">
                  <a:moveTo>
                    <a:pt x="103699" y="0"/>
                  </a:moveTo>
                  <a:cubicBezTo>
                    <a:pt x="46418" y="0"/>
                    <a:pt x="0" y="46418"/>
                    <a:pt x="0" y="103699"/>
                  </a:cubicBezTo>
                  <a:cubicBezTo>
                    <a:pt x="0" y="119715"/>
                    <a:pt x="3653" y="134916"/>
                    <a:pt x="10145" y="148453"/>
                  </a:cubicBezTo>
                  <a:lnTo>
                    <a:pt x="103699" y="180877"/>
                  </a:lnTo>
                  <a:lnTo>
                    <a:pt x="197285" y="148453"/>
                  </a:lnTo>
                  <a:cubicBezTo>
                    <a:pt x="203776" y="134916"/>
                    <a:pt x="207430" y="119715"/>
                    <a:pt x="207430" y="103699"/>
                  </a:cubicBezTo>
                  <a:cubicBezTo>
                    <a:pt x="207430" y="46418"/>
                    <a:pt x="160979" y="0"/>
                    <a:pt x="103699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576349" y="2056944"/>
              <a:ext cx="126070" cy="175473"/>
            </a:xfrm>
            <a:custGeom>
              <a:rect b="b" l="l" r="r" t="t"/>
              <a:pathLst>
                <a:path extrusionOk="0" h="70330" w="50529">
                  <a:moveTo>
                    <a:pt x="12363" y="1"/>
                  </a:moveTo>
                  <a:cubicBezTo>
                    <a:pt x="12363" y="1"/>
                    <a:pt x="1" y="20029"/>
                    <a:pt x="1" y="70329"/>
                  </a:cubicBezTo>
                  <a:lnTo>
                    <a:pt x="50529" y="70329"/>
                  </a:lnTo>
                  <a:cubicBezTo>
                    <a:pt x="50529" y="20029"/>
                    <a:pt x="38198" y="1"/>
                    <a:pt x="3819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30830" y="1808310"/>
              <a:ext cx="417107" cy="277773"/>
            </a:xfrm>
            <a:custGeom>
              <a:rect b="b" l="l" r="r" t="t"/>
              <a:pathLst>
                <a:path extrusionOk="0" h="111332" w="167177">
                  <a:moveTo>
                    <a:pt x="83605" y="0"/>
                  </a:moveTo>
                  <a:cubicBezTo>
                    <a:pt x="28771" y="0"/>
                    <a:pt x="0" y="52746"/>
                    <a:pt x="6948" y="80180"/>
                  </a:cubicBezTo>
                  <a:cubicBezTo>
                    <a:pt x="13929" y="107613"/>
                    <a:pt x="65142" y="111332"/>
                    <a:pt x="83605" y="111332"/>
                  </a:cubicBezTo>
                  <a:cubicBezTo>
                    <a:pt x="102068" y="111332"/>
                    <a:pt x="153281" y="107613"/>
                    <a:pt x="160229" y="80180"/>
                  </a:cubicBezTo>
                  <a:cubicBezTo>
                    <a:pt x="167177" y="52746"/>
                    <a:pt x="138439" y="0"/>
                    <a:pt x="8360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44063" y="1881394"/>
              <a:ext cx="146496" cy="112886"/>
            </a:xfrm>
            <a:custGeom>
              <a:rect b="b" l="l" r="r" t="t"/>
              <a:pathLst>
                <a:path extrusionOk="0" h="45245" w="58716">
                  <a:moveTo>
                    <a:pt x="29358" y="1"/>
                  </a:moveTo>
                  <a:cubicBezTo>
                    <a:pt x="13146" y="1"/>
                    <a:pt x="0" y="10145"/>
                    <a:pt x="0" y="22606"/>
                  </a:cubicBezTo>
                  <a:cubicBezTo>
                    <a:pt x="0" y="35100"/>
                    <a:pt x="13146" y="45244"/>
                    <a:pt x="29358" y="45244"/>
                  </a:cubicBezTo>
                  <a:cubicBezTo>
                    <a:pt x="45570" y="45244"/>
                    <a:pt x="58716" y="35100"/>
                    <a:pt x="58716" y="22606"/>
                  </a:cubicBezTo>
                  <a:cubicBezTo>
                    <a:pt x="58716" y="10145"/>
                    <a:pt x="45570" y="1"/>
                    <a:pt x="2935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552259" y="1832806"/>
              <a:ext cx="82854" cy="63810"/>
            </a:xfrm>
            <a:custGeom>
              <a:rect b="b" l="l" r="r" t="t"/>
              <a:pathLst>
                <a:path extrusionOk="0" h="25575" w="33208">
                  <a:moveTo>
                    <a:pt x="16604" y="1"/>
                  </a:moveTo>
                  <a:cubicBezTo>
                    <a:pt x="7437" y="1"/>
                    <a:pt x="0" y="5742"/>
                    <a:pt x="0" y="12788"/>
                  </a:cubicBezTo>
                  <a:cubicBezTo>
                    <a:pt x="0" y="19866"/>
                    <a:pt x="7437" y="25575"/>
                    <a:pt x="16604" y="25575"/>
                  </a:cubicBezTo>
                  <a:cubicBezTo>
                    <a:pt x="25770" y="25575"/>
                    <a:pt x="33207" y="19866"/>
                    <a:pt x="33207" y="12788"/>
                  </a:cubicBezTo>
                  <a:cubicBezTo>
                    <a:pt x="33207" y="5742"/>
                    <a:pt x="25770" y="1"/>
                    <a:pt x="16604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479742" y="1941131"/>
              <a:ext cx="131848" cy="101574"/>
            </a:xfrm>
            <a:custGeom>
              <a:rect b="b" l="l" r="r" t="t"/>
              <a:pathLst>
                <a:path extrusionOk="0" h="40711" w="52845">
                  <a:moveTo>
                    <a:pt x="26423" y="1"/>
                  </a:moveTo>
                  <a:cubicBezTo>
                    <a:pt x="11809" y="1"/>
                    <a:pt x="1" y="9134"/>
                    <a:pt x="1" y="20355"/>
                  </a:cubicBezTo>
                  <a:cubicBezTo>
                    <a:pt x="1" y="31609"/>
                    <a:pt x="11809" y="40710"/>
                    <a:pt x="26423" y="40710"/>
                  </a:cubicBezTo>
                  <a:cubicBezTo>
                    <a:pt x="41004" y="40710"/>
                    <a:pt x="52845" y="31609"/>
                    <a:pt x="52845" y="20355"/>
                  </a:cubicBezTo>
                  <a:cubicBezTo>
                    <a:pt x="52845" y="9134"/>
                    <a:pt x="41004" y="1"/>
                    <a:pt x="264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704370" y="2178700"/>
              <a:ext cx="233500" cy="94411"/>
            </a:xfrm>
            <a:custGeom>
              <a:rect b="b" l="l" r="r" t="t"/>
              <a:pathLst>
                <a:path extrusionOk="0" h="37840" w="93587">
                  <a:moveTo>
                    <a:pt x="93587" y="0"/>
                  </a:moveTo>
                  <a:lnTo>
                    <a:pt x="93587" y="0"/>
                  </a:lnTo>
                  <a:cubicBezTo>
                    <a:pt x="48376" y="1240"/>
                    <a:pt x="24204" y="10667"/>
                    <a:pt x="1" y="20126"/>
                  </a:cubicBezTo>
                  <a:lnTo>
                    <a:pt x="1" y="37839"/>
                  </a:lnTo>
                  <a:lnTo>
                    <a:pt x="62729" y="37839"/>
                  </a:lnTo>
                  <a:cubicBezTo>
                    <a:pt x="75809" y="27890"/>
                    <a:pt x="86443" y="14940"/>
                    <a:pt x="9358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704370" y="2220776"/>
              <a:ext cx="172380" cy="52335"/>
            </a:xfrm>
            <a:custGeom>
              <a:rect b="b" l="l" r="r" t="t"/>
              <a:pathLst>
                <a:path extrusionOk="0" h="20976" w="69090">
                  <a:moveTo>
                    <a:pt x="8416" y="0"/>
                  </a:moveTo>
                  <a:cubicBezTo>
                    <a:pt x="5579" y="1077"/>
                    <a:pt x="2806" y="2186"/>
                    <a:pt x="1" y="3262"/>
                  </a:cubicBezTo>
                  <a:lnTo>
                    <a:pt x="1" y="20975"/>
                  </a:lnTo>
                  <a:lnTo>
                    <a:pt x="62729" y="20975"/>
                  </a:lnTo>
                  <a:cubicBezTo>
                    <a:pt x="64947" y="19311"/>
                    <a:pt x="67067" y="17550"/>
                    <a:pt x="69089" y="15723"/>
                  </a:cubicBezTo>
                  <a:lnTo>
                    <a:pt x="63544" y="14940"/>
                  </a:lnTo>
                  <a:cubicBezTo>
                    <a:pt x="40547" y="11809"/>
                    <a:pt x="24433" y="6198"/>
                    <a:pt x="841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759062" y="2131333"/>
              <a:ext cx="101816" cy="141778"/>
            </a:xfrm>
            <a:custGeom>
              <a:rect b="b" l="l" r="r" t="t"/>
              <a:pathLst>
                <a:path extrusionOk="0" h="56825" w="40808">
                  <a:moveTo>
                    <a:pt x="9982" y="0"/>
                  </a:moveTo>
                  <a:cubicBezTo>
                    <a:pt x="9982" y="0"/>
                    <a:pt x="0" y="16180"/>
                    <a:pt x="0" y="56824"/>
                  </a:cubicBezTo>
                  <a:lnTo>
                    <a:pt x="40808" y="56824"/>
                  </a:lnTo>
                  <a:cubicBezTo>
                    <a:pt x="40808" y="16180"/>
                    <a:pt x="30858" y="0"/>
                    <a:pt x="30858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641540" y="1941538"/>
              <a:ext cx="336942" cy="224468"/>
            </a:xfrm>
            <a:custGeom>
              <a:rect b="b" l="l" r="r" t="t"/>
              <a:pathLst>
                <a:path extrusionOk="0" h="89967" w="135047">
                  <a:moveTo>
                    <a:pt x="67523" y="1"/>
                  </a:moveTo>
                  <a:cubicBezTo>
                    <a:pt x="23225" y="1"/>
                    <a:pt x="0" y="42635"/>
                    <a:pt x="5611" y="64784"/>
                  </a:cubicBezTo>
                  <a:cubicBezTo>
                    <a:pt x="11221" y="86965"/>
                    <a:pt x="52583" y="89966"/>
                    <a:pt x="67523" y="89966"/>
                  </a:cubicBezTo>
                  <a:cubicBezTo>
                    <a:pt x="82430" y="89966"/>
                    <a:pt x="123792" y="86965"/>
                    <a:pt x="129436" y="64784"/>
                  </a:cubicBezTo>
                  <a:cubicBezTo>
                    <a:pt x="135046" y="42635"/>
                    <a:pt x="111821" y="1"/>
                    <a:pt x="675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12288" y="2029844"/>
              <a:ext cx="138360" cy="106619"/>
            </a:xfrm>
            <a:custGeom>
              <a:rect b="b" l="l" r="r" t="t"/>
              <a:pathLst>
                <a:path extrusionOk="0" h="42733" w="55455">
                  <a:moveTo>
                    <a:pt x="27727" y="0"/>
                  </a:moveTo>
                  <a:cubicBezTo>
                    <a:pt x="12396" y="0"/>
                    <a:pt x="0" y="9558"/>
                    <a:pt x="0" y="21366"/>
                  </a:cubicBezTo>
                  <a:cubicBezTo>
                    <a:pt x="0" y="33175"/>
                    <a:pt x="12396" y="42732"/>
                    <a:pt x="27727" y="42732"/>
                  </a:cubicBezTo>
                  <a:cubicBezTo>
                    <a:pt x="43026" y="42732"/>
                    <a:pt x="55454" y="33175"/>
                    <a:pt x="55454" y="21366"/>
                  </a:cubicBezTo>
                  <a:cubicBezTo>
                    <a:pt x="55454" y="9558"/>
                    <a:pt x="43026" y="0"/>
                    <a:pt x="2772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cubicBezTo>
                    <a:pt x="93750" y="29293"/>
                    <a:pt x="78876" y="215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lnTo>
                    <a:pt x="1" y="0"/>
                  </a:ln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lnTo>
                    <a:pt x="156283" y="37839"/>
                  </a:lnTo>
                  <a:cubicBezTo>
                    <a:pt x="139722" y="42900"/>
                    <a:pt x="124166" y="45076"/>
                    <a:pt x="109809" y="45076"/>
                  </a:cubicBezTo>
                  <a:cubicBezTo>
                    <a:pt x="63362" y="45076"/>
                    <a:pt x="29463" y="22304"/>
                    <a:pt x="14712" y="750"/>
                  </a:cubicBezTo>
                  <a:cubicBezTo>
                    <a:pt x="10048" y="391"/>
                    <a:pt x="5155" y="16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743923" y="1962781"/>
              <a:ext cx="82774" cy="63810"/>
            </a:xfrm>
            <a:custGeom>
              <a:rect b="b" l="l" r="r" t="t"/>
              <a:pathLst>
                <a:path extrusionOk="0" h="25575" w="33176">
                  <a:moveTo>
                    <a:pt x="16572" y="1"/>
                  </a:moveTo>
                  <a:cubicBezTo>
                    <a:pt x="7406" y="1"/>
                    <a:pt x="1" y="5709"/>
                    <a:pt x="1" y="12788"/>
                  </a:cubicBezTo>
                  <a:cubicBezTo>
                    <a:pt x="1" y="19833"/>
                    <a:pt x="7406" y="25574"/>
                    <a:pt x="16572" y="25574"/>
                  </a:cubicBezTo>
                  <a:cubicBezTo>
                    <a:pt x="25770" y="25574"/>
                    <a:pt x="33175" y="19833"/>
                    <a:pt x="33175" y="12788"/>
                  </a:cubicBezTo>
                  <a:cubicBezTo>
                    <a:pt x="33175" y="5709"/>
                    <a:pt x="25770" y="1"/>
                    <a:pt x="16572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691428" y="2078104"/>
              <a:ext cx="50953" cy="39314"/>
            </a:xfrm>
            <a:custGeom>
              <a:rect b="b" l="l" r="r" t="t"/>
              <a:pathLst>
                <a:path extrusionOk="0" h="15757" w="20422">
                  <a:moveTo>
                    <a:pt x="10211" y="1"/>
                  </a:moveTo>
                  <a:cubicBezTo>
                    <a:pt x="4600" y="1"/>
                    <a:pt x="1" y="3524"/>
                    <a:pt x="1" y="7895"/>
                  </a:cubicBezTo>
                  <a:cubicBezTo>
                    <a:pt x="1" y="12233"/>
                    <a:pt x="4600" y="15756"/>
                    <a:pt x="10211" y="15756"/>
                  </a:cubicBezTo>
                  <a:cubicBezTo>
                    <a:pt x="15854" y="15756"/>
                    <a:pt x="20421" y="12233"/>
                    <a:pt x="20421" y="7895"/>
                  </a:cubicBezTo>
                  <a:cubicBezTo>
                    <a:pt x="20421" y="3524"/>
                    <a:pt x="15854" y="1"/>
                    <a:pt x="1021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6031331" y="4450905"/>
            <a:ext cx="523501" cy="477252"/>
            <a:chOff x="2430830" y="1808310"/>
            <a:chExt cx="547653" cy="517458"/>
          </a:xfrm>
        </p:grpSpPr>
        <p:sp>
          <p:nvSpPr>
            <p:cNvPr id="333" name="Google Shape;333;p15"/>
            <p:cNvSpPr/>
            <p:nvPr/>
          </p:nvSpPr>
          <p:spPr>
            <a:xfrm>
              <a:off x="2445643" y="1808310"/>
              <a:ext cx="517538" cy="451291"/>
            </a:xfrm>
            <a:custGeom>
              <a:rect b="b" l="l" r="r" t="t"/>
              <a:pathLst>
                <a:path extrusionOk="0" h="180878" w="207430">
                  <a:moveTo>
                    <a:pt x="103699" y="0"/>
                  </a:moveTo>
                  <a:cubicBezTo>
                    <a:pt x="46418" y="0"/>
                    <a:pt x="0" y="46418"/>
                    <a:pt x="0" y="103699"/>
                  </a:cubicBezTo>
                  <a:cubicBezTo>
                    <a:pt x="0" y="119715"/>
                    <a:pt x="3653" y="134916"/>
                    <a:pt x="10145" y="148453"/>
                  </a:cubicBezTo>
                  <a:lnTo>
                    <a:pt x="103699" y="180877"/>
                  </a:lnTo>
                  <a:lnTo>
                    <a:pt x="197285" y="148453"/>
                  </a:lnTo>
                  <a:cubicBezTo>
                    <a:pt x="203776" y="134916"/>
                    <a:pt x="207430" y="119715"/>
                    <a:pt x="207430" y="103699"/>
                  </a:cubicBezTo>
                  <a:cubicBezTo>
                    <a:pt x="207430" y="46418"/>
                    <a:pt x="160979" y="0"/>
                    <a:pt x="103699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576349" y="2056944"/>
              <a:ext cx="126070" cy="175473"/>
            </a:xfrm>
            <a:custGeom>
              <a:rect b="b" l="l" r="r" t="t"/>
              <a:pathLst>
                <a:path extrusionOk="0" h="70330" w="50529">
                  <a:moveTo>
                    <a:pt x="12363" y="1"/>
                  </a:moveTo>
                  <a:cubicBezTo>
                    <a:pt x="12363" y="1"/>
                    <a:pt x="1" y="20029"/>
                    <a:pt x="1" y="70329"/>
                  </a:cubicBezTo>
                  <a:lnTo>
                    <a:pt x="50529" y="70329"/>
                  </a:lnTo>
                  <a:cubicBezTo>
                    <a:pt x="50529" y="20029"/>
                    <a:pt x="38198" y="1"/>
                    <a:pt x="3819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430830" y="1808310"/>
              <a:ext cx="417107" cy="277773"/>
            </a:xfrm>
            <a:custGeom>
              <a:rect b="b" l="l" r="r" t="t"/>
              <a:pathLst>
                <a:path extrusionOk="0" h="111332" w="167177">
                  <a:moveTo>
                    <a:pt x="83605" y="0"/>
                  </a:moveTo>
                  <a:cubicBezTo>
                    <a:pt x="28771" y="0"/>
                    <a:pt x="0" y="52746"/>
                    <a:pt x="6948" y="80180"/>
                  </a:cubicBezTo>
                  <a:cubicBezTo>
                    <a:pt x="13929" y="107613"/>
                    <a:pt x="65142" y="111332"/>
                    <a:pt x="83605" y="111332"/>
                  </a:cubicBezTo>
                  <a:cubicBezTo>
                    <a:pt x="102068" y="111332"/>
                    <a:pt x="153281" y="107613"/>
                    <a:pt x="160229" y="80180"/>
                  </a:cubicBezTo>
                  <a:cubicBezTo>
                    <a:pt x="167177" y="52746"/>
                    <a:pt x="138439" y="0"/>
                    <a:pt x="8360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644063" y="1881394"/>
              <a:ext cx="146496" cy="112886"/>
            </a:xfrm>
            <a:custGeom>
              <a:rect b="b" l="l" r="r" t="t"/>
              <a:pathLst>
                <a:path extrusionOk="0" h="45245" w="58716">
                  <a:moveTo>
                    <a:pt x="29358" y="1"/>
                  </a:moveTo>
                  <a:cubicBezTo>
                    <a:pt x="13146" y="1"/>
                    <a:pt x="0" y="10145"/>
                    <a:pt x="0" y="22606"/>
                  </a:cubicBezTo>
                  <a:cubicBezTo>
                    <a:pt x="0" y="35100"/>
                    <a:pt x="13146" y="45244"/>
                    <a:pt x="29358" y="45244"/>
                  </a:cubicBezTo>
                  <a:cubicBezTo>
                    <a:pt x="45570" y="45244"/>
                    <a:pt x="58716" y="35100"/>
                    <a:pt x="58716" y="22606"/>
                  </a:cubicBezTo>
                  <a:cubicBezTo>
                    <a:pt x="58716" y="10145"/>
                    <a:pt x="45570" y="1"/>
                    <a:pt x="2935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552259" y="1832806"/>
              <a:ext cx="82854" cy="63810"/>
            </a:xfrm>
            <a:custGeom>
              <a:rect b="b" l="l" r="r" t="t"/>
              <a:pathLst>
                <a:path extrusionOk="0" h="25575" w="33208">
                  <a:moveTo>
                    <a:pt x="16604" y="1"/>
                  </a:moveTo>
                  <a:cubicBezTo>
                    <a:pt x="7437" y="1"/>
                    <a:pt x="0" y="5742"/>
                    <a:pt x="0" y="12788"/>
                  </a:cubicBezTo>
                  <a:cubicBezTo>
                    <a:pt x="0" y="19866"/>
                    <a:pt x="7437" y="25575"/>
                    <a:pt x="16604" y="25575"/>
                  </a:cubicBezTo>
                  <a:cubicBezTo>
                    <a:pt x="25770" y="25575"/>
                    <a:pt x="33207" y="19866"/>
                    <a:pt x="33207" y="12788"/>
                  </a:cubicBezTo>
                  <a:cubicBezTo>
                    <a:pt x="33207" y="5742"/>
                    <a:pt x="25770" y="1"/>
                    <a:pt x="16604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479742" y="1941131"/>
              <a:ext cx="131848" cy="101574"/>
            </a:xfrm>
            <a:custGeom>
              <a:rect b="b" l="l" r="r" t="t"/>
              <a:pathLst>
                <a:path extrusionOk="0" h="40711" w="52845">
                  <a:moveTo>
                    <a:pt x="26423" y="1"/>
                  </a:moveTo>
                  <a:cubicBezTo>
                    <a:pt x="11809" y="1"/>
                    <a:pt x="1" y="9134"/>
                    <a:pt x="1" y="20355"/>
                  </a:cubicBezTo>
                  <a:cubicBezTo>
                    <a:pt x="1" y="31609"/>
                    <a:pt x="11809" y="40710"/>
                    <a:pt x="26423" y="40710"/>
                  </a:cubicBezTo>
                  <a:cubicBezTo>
                    <a:pt x="41004" y="40710"/>
                    <a:pt x="52845" y="31609"/>
                    <a:pt x="52845" y="20355"/>
                  </a:cubicBezTo>
                  <a:cubicBezTo>
                    <a:pt x="52845" y="9134"/>
                    <a:pt x="41004" y="1"/>
                    <a:pt x="264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704370" y="2178700"/>
              <a:ext cx="233500" cy="94411"/>
            </a:xfrm>
            <a:custGeom>
              <a:rect b="b" l="l" r="r" t="t"/>
              <a:pathLst>
                <a:path extrusionOk="0" h="37840" w="93587">
                  <a:moveTo>
                    <a:pt x="93587" y="0"/>
                  </a:moveTo>
                  <a:lnTo>
                    <a:pt x="93587" y="0"/>
                  </a:lnTo>
                  <a:cubicBezTo>
                    <a:pt x="48376" y="1240"/>
                    <a:pt x="24204" y="10667"/>
                    <a:pt x="1" y="20126"/>
                  </a:cubicBezTo>
                  <a:lnTo>
                    <a:pt x="1" y="37839"/>
                  </a:lnTo>
                  <a:lnTo>
                    <a:pt x="62729" y="37839"/>
                  </a:lnTo>
                  <a:cubicBezTo>
                    <a:pt x="75809" y="27890"/>
                    <a:pt x="86443" y="14940"/>
                    <a:pt x="9358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704370" y="2220776"/>
              <a:ext cx="172380" cy="52335"/>
            </a:xfrm>
            <a:custGeom>
              <a:rect b="b" l="l" r="r" t="t"/>
              <a:pathLst>
                <a:path extrusionOk="0" h="20976" w="69090">
                  <a:moveTo>
                    <a:pt x="8416" y="0"/>
                  </a:moveTo>
                  <a:cubicBezTo>
                    <a:pt x="5579" y="1077"/>
                    <a:pt x="2806" y="2186"/>
                    <a:pt x="1" y="3262"/>
                  </a:cubicBezTo>
                  <a:lnTo>
                    <a:pt x="1" y="20975"/>
                  </a:lnTo>
                  <a:lnTo>
                    <a:pt x="62729" y="20975"/>
                  </a:lnTo>
                  <a:cubicBezTo>
                    <a:pt x="64947" y="19311"/>
                    <a:pt x="67067" y="17550"/>
                    <a:pt x="69089" y="15723"/>
                  </a:cubicBezTo>
                  <a:lnTo>
                    <a:pt x="63544" y="14940"/>
                  </a:lnTo>
                  <a:cubicBezTo>
                    <a:pt x="40547" y="11809"/>
                    <a:pt x="24433" y="6198"/>
                    <a:pt x="841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759062" y="2131333"/>
              <a:ext cx="101816" cy="141778"/>
            </a:xfrm>
            <a:custGeom>
              <a:rect b="b" l="l" r="r" t="t"/>
              <a:pathLst>
                <a:path extrusionOk="0" h="56825" w="40808">
                  <a:moveTo>
                    <a:pt x="9982" y="0"/>
                  </a:moveTo>
                  <a:cubicBezTo>
                    <a:pt x="9982" y="0"/>
                    <a:pt x="0" y="16180"/>
                    <a:pt x="0" y="56824"/>
                  </a:cubicBezTo>
                  <a:lnTo>
                    <a:pt x="40808" y="56824"/>
                  </a:lnTo>
                  <a:cubicBezTo>
                    <a:pt x="40808" y="16180"/>
                    <a:pt x="30858" y="0"/>
                    <a:pt x="30858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641540" y="1941538"/>
              <a:ext cx="336942" cy="224468"/>
            </a:xfrm>
            <a:custGeom>
              <a:rect b="b" l="l" r="r" t="t"/>
              <a:pathLst>
                <a:path extrusionOk="0" h="89967" w="135047">
                  <a:moveTo>
                    <a:pt x="67523" y="1"/>
                  </a:moveTo>
                  <a:cubicBezTo>
                    <a:pt x="23225" y="1"/>
                    <a:pt x="0" y="42635"/>
                    <a:pt x="5611" y="64784"/>
                  </a:cubicBezTo>
                  <a:cubicBezTo>
                    <a:pt x="11221" y="86965"/>
                    <a:pt x="52583" y="89966"/>
                    <a:pt x="67523" y="89966"/>
                  </a:cubicBezTo>
                  <a:cubicBezTo>
                    <a:pt x="82430" y="89966"/>
                    <a:pt x="123792" y="86965"/>
                    <a:pt x="129436" y="64784"/>
                  </a:cubicBezTo>
                  <a:cubicBezTo>
                    <a:pt x="135046" y="42635"/>
                    <a:pt x="111821" y="1"/>
                    <a:pt x="675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812288" y="2029844"/>
              <a:ext cx="138360" cy="106619"/>
            </a:xfrm>
            <a:custGeom>
              <a:rect b="b" l="l" r="r" t="t"/>
              <a:pathLst>
                <a:path extrusionOk="0" h="42733" w="55455">
                  <a:moveTo>
                    <a:pt x="27727" y="0"/>
                  </a:moveTo>
                  <a:cubicBezTo>
                    <a:pt x="12396" y="0"/>
                    <a:pt x="0" y="9558"/>
                    <a:pt x="0" y="21366"/>
                  </a:cubicBezTo>
                  <a:cubicBezTo>
                    <a:pt x="0" y="33175"/>
                    <a:pt x="12396" y="42732"/>
                    <a:pt x="27727" y="42732"/>
                  </a:cubicBezTo>
                  <a:cubicBezTo>
                    <a:pt x="43026" y="42732"/>
                    <a:pt x="55454" y="33175"/>
                    <a:pt x="55454" y="21366"/>
                  </a:cubicBezTo>
                  <a:cubicBezTo>
                    <a:pt x="55454" y="9558"/>
                    <a:pt x="43026" y="0"/>
                    <a:pt x="2772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cubicBezTo>
                    <a:pt x="93750" y="29293"/>
                    <a:pt x="78876" y="215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lnTo>
                    <a:pt x="1" y="0"/>
                  </a:ln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lnTo>
                    <a:pt x="156283" y="37839"/>
                  </a:lnTo>
                  <a:cubicBezTo>
                    <a:pt x="139722" y="42900"/>
                    <a:pt x="124166" y="45076"/>
                    <a:pt x="109809" y="45076"/>
                  </a:cubicBezTo>
                  <a:cubicBezTo>
                    <a:pt x="63362" y="45076"/>
                    <a:pt x="29463" y="22304"/>
                    <a:pt x="14712" y="750"/>
                  </a:cubicBezTo>
                  <a:cubicBezTo>
                    <a:pt x="10048" y="391"/>
                    <a:pt x="5155" y="16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743923" y="1962781"/>
              <a:ext cx="82774" cy="63810"/>
            </a:xfrm>
            <a:custGeom>
              <a:rect b="b" l="l" r="r" t="t"/>
              <a:pathLst>
                <a:path extrusionOk="0" h="25575" w="33176">
                  <a:moveTo>
                    <a:pt x="16572" y="1"/>
                  </a:moveTo>
                  <a:cubicBezTo>
                    <a:pt x="7406" y="1"/>
                    <a:pt x="1" y="5709"/>
                    <a:pt x="1" y="12788"/>
                  </a:cubicBezTo>
                  <a:cubicBezTo>
                    <a:pt x="1" y="19833"/>
                    <a:pt x="7406" y="25574"/>
                    <a:pt x="16572" y="25574"/>
                  </a:cubicBezTo>
                  <a:cubicBezTo>
                    <a:pt x="25770" y="25574"/>
                    <a:pt x="33175" y="19833"/>
                    <a:pt x="33175" y="12788"/>
                  </a:cubicBezTo>
                  <a:cubicBezTo>
                    <a:pt x="33175" y="5709"/>
                    <a:pt x="25770" y="1"/>
                    <a:pt x="16572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91428" y="2078104"/>
              <a:ext cx="50953" cy="39314"/>
            </a:xfrm>
            <a:custGeom>
              <a:rect b="b" l="l" r="r" t="t"/>
              <a:pathLst>
                <a:path extrusionOk="0" h="15757" w="20422">
                  <a:moveTo>
                    <a:pt x="10211" y="1"/>
                  </a:moveTo>
                  <a:cubicBezTo>
                    <a:pt x="4600" y="1"/>
                    <a:pt x="1" y="3524"/>
                    <a:pt x="1" y="7895"/>
                  </a:cubicBezTo>
                  <a:cubicBezTo>
                    <a:pt x="1" y="12233"/>
                    <a:pt x="4600" y="15756"/>
                    <a:pt x="10211" y="15756"/>
                  </a:cubicBezTo>
                  <a:cubicBezTo>
                    <a:pt x="15854" y="15756"/>
                    <a:pt x="20421" y="12233"/>
                    <a:pt x="20421" y="7895"/>
                  </a:cubicBezTo>
                  <a:cubicBezTo>
                    <a:pt x="20421" y="3524"/>
                    <a:pt x="15854" y="1"/>
                    <a:pt x="1021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800" y="1634175"/>
            <a:ext cx="3343150" cy="24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RESEARCH</a:t>
            </a:r>
            <a:endParaRPr/>
          </a:p>
        </p:txBody>
      </p:sp>
      <p:grpSp>
        <p:nvGrpSpPr>
          <p:cNvPr id="354" name="Google Shape;354;p16"/>
          <p:cNvGrpSpPr/>
          <p:nvPr/>
        </p:nvGrpSpPr>
        <p:grpSpPr>
          <a:xfrm>
            <a:off x="6530550" y="1635088"/>
            <a:ext cx="1893450" cy="777763"/>
            <a:chOff x="6530550" y="1635088"/>
            <a:chExt cx="1893450" cy="777763"/>
          </a:xfrm>
        </p:grpSpPr>
        <p:sp>
          <p:nvSpPr>
            <p:cNvPr id="355" name="Google Shape;355;p16"/>
            <p:cNvSpPr txBox="1"/>
            <p:nvPr/>
          </p:nvSpPr>
          <p:spPr>
            <a:xfrm>
              <a:off x="6530550" y="2070250"/>
              <a:ext cx="1893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Keras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7659300" y="1635088"/>
              <a:ext cx="764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0D162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02</a:t>
              </a:r>
              <a:endParaRPr sz="2600">
                <a:solidFill>
                  <a:srgbClr val="F0D162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57" name="Google Shape;357;p16"/>
          <p:cNvGrpSpPr/>
          <p:nvPr/>
        </p:nvGrpSpPr>
        <p:grpSpPr>
          <a:xfrm>
            <a:off x="6530550" y="3170592"/>
            <a:ext cx="1893450" cy="772484"/>
            <a:chOff x="6530550" y="3170592"/>
            <a:chExt cx="1893450" cy="772484"/>
          </a:xfrm>
        </p:grpSpPr>
        <p:sp>
          <p:nvSpPr>
            <p:cNvPr id="358" name="Google Shape;358;p16"/>
            <p:cNvSpPr txBox="1"/>
            <p:nvPr/>
          </p:nvSpPr>
          <p:spPr>
            <a:xfrm>
              <a:off x="6530550" y="3600475"/>
              <a:ext cx="1893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Anaconda 3 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  <p:sp>
          <p:nvSpPr>
            <p:cNvPr id="359" name="Google Shape;359;p16"/>
            <p:cNvSpPr txBox="1"/>
            <p:nvPr/>
          </p:nvSpPr>
          <p:spPr>
            <a:xfrm>
              <a:off x="7659300" y="3170592"/>
              <a:ext cx="764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0D162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04</a:t>
              </a:r>
              <a:endParaRPr sz="2600">
                <a:solidFill>
                  <a:srgbClr val="F0D162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60" name="Google Shape;360;p16"/>
          <p:cNvGrpSpPr/>
          <p:nvPr/>
        </p:nvGrpSpPr>
        <p:grpSpPr>
          <a:xfrm>
            <a:off x="720000" y="3171504"/>
            <a:ext cx="1893300" cy="771573"/>
            <a:chOff x="720000" y="3171504"/>
            <a:chExt cx="1893300" cy="771573"/>
          </a:xfrm>
        </p:grpSpPr>
        <p:sp>
          <p:nvSpPr>
            <p:cNvPr id="361" name="Google Shape;361;p16"/>
            <p:cNvSpPr txBox="1"/>
            <p:nvPr/>
          </p:nvSpPr>
          <p:spPr>
            <a:xfrm>
              <a:off x="720000" y="3600477"/>
              <a:ext cx="1893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scikit-learn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>
              <a:off x="720007" y="3171504"/>
              <a:ext cx="764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0D162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03</a:t>
              </a:r>
              <a:endParaRPr sz="2600">
                <a:solidFill>
                  <a:srgbClr val="F0D162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63" name="Google Shape;363;p16"/>
          <p:cNvGrpSpPr/>
          <p:nvPr/>
        </p:nvGrpSpPr>
        <p:grpSpPr>
          <a:xfrm>
            <a:off x="720000" y="1634175"/>
            <a:ext cx="1893300" cy="778675"/>
            <a:chOff x="720000" y="1634175"/>
            <a:chExt cx="1893300" cy="778675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720000" y="2070250"/>
              <a:ext cx="1893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TensorFlow Framework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720007" y="1634175"/>
              <a:ext cx="764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0D162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01</a:t>
              </a:r>
              <a:endParaRPr sz="2600">
                <a:solidFill>
                  <a:srgbClr val="F0D162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cxnSp>
        <p:nvCxnSpPr>
          <p:cNvPr id="366" name="Google Shape;366;p16"/>
          <p:cNvCxnSpPr>
            <a:stCxn id="365" idx="3"/>
          </p:cNvCxnSpPr>
          <p:nvPr/>
        </p:nvCxnSpPr>
        <p:spPr>
          <a:xfrm>
            <a:off x="1484707" y="1898025"/>
            <a:ext cx="1501800" cy="49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7" name="Google Shape;367;p16"/>
          <p:cNvCxnSpPr>
            <a:stCxn id="362" idx="3"/>
          </p:cNvCxnSpPr>
          <p:nvPr/>
        </p:nvCxnSpPr>
        <p:spPr>
          <a:xfrm>
            <a:off x="1484707" y="3435354"/>
            <a:ext cx="1485600" cy="18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8" name="Google Shape;368;p16"/>
          <p:cNvCxnSpPr>
            <a:stCxn id="356" idx="1"/>
          </p:cNvCxnSpPr>
          <p:nvPr/>
        </p:nvCxnSpPr>
        <p:spPr>
          <a:xfrm flipH="1">
            <a:off x="6115500" y="1898938"/>
            <a:ext cx="15438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9" name="Google Shape;369;p16"/>
          <p:cNvCxnSpPr>
            <a:stCxn id="359" idx="1"/>
          </p:cNvCxnSpPr>
          <p:nvPr/>
        </p:nvCxnSpPr>
        <p:spPr>
          <a:xfrm flipH="1">
            <a:off x="6002100" y="3434442"/>
            <a:ext cx="1657200" cy="14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25" y="1702348"/>
            <a:ext cx="1883400" cy="1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376" name="Google Shape;376;p17"/>
          <p:cNvGrpSpPr/>
          <p:nvPr/>
        </p:nvGrpSpPr>
        <p:grpSpPr>
          <a:xfrm>
            <a:off x="4955700" y="3980250"/>
            <a:ext cx="3468300" cy="697163"/>
            <a:chOff x="4955700" y="3980250"/>
            <a:chExt cx="3468300" cy="697163"/>
          </a:xfrm>
        </p:grpSpPr>
        <p:sp>
          <p:nvSpPr>
            <p:cNvPr id="377" name="Google Shape;377;p17"/>
            <p:cNvSpPr txBox="1"/>
            <p:nvPr/>
          </p:nvSpPr>
          <p:spPr>
            <a:xfrm>
              <a:off x="4955700" y="4307513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tamaran"/>
                  <a:ea typeface="Catamaran"/>
                  <a:cs typeface="Catamaran"/>
                  <a:sym typeface="Catamaran"/>
                </a:rPr>
                <a:t>R-squared score, Root Mean Squared Error (RMSE)</a:t>
              </a:r>
              <a:endPara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78" name="Google Shape;378;p17"/>
            <p:cNvSpPr txBox="1"/>
            <p:nvPr/>
          </p:nvSpPr>
          <p:spPr>
            <a:xfrm>
              <a:off x="4955700" y="3980250"/>
              <a:ext cx="27675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Model Accuracy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4955700" y="2417874"/>
            <a:ext cx="3915900" cy="697176"/>
            <a:chOff x="4955700" y="2417874"/>
            <a:chExt cx="3915900" cy="697176"/>
          </a:xfrm>
        </p:grpSpPr>
        <p:sp>
          <p:nvSpPr>
            <p:cNvPr id="380" name="Google Shape;380;p17"/>
            <p:cNvSpPr txBox="1"/>
            <p:nvPr/>
          </p:nvSpPr>
          <p:spPr>
            <a:xfrm>
              <a:off x="4955700" y="2745150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tamaran"/>
                  <a:ea typeface="Catamaran"/>
                  <a:cs typeface="Catamaran"/>
                  <a:sym typeface="Catamaran"/>
                </a:rPr>
                <a:t>Linear, Ridge, Lasso, Decision Tree, Random Forest, XGBoost</a:t>
              </a:r>
              <a:endPara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4955700" y="2417874"/>
              <a:ext cx="39159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Application of Regression Models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82" name="Google Shape;382;p17"/>
          <p:cNvGrpSpPr/>
          <p:nvPr/>
        </p:nvGrpSpPr>
        <p:grpSpPr>
          <a:xfrm>
            <a:off x="4955700" y="1702348"/>
            <a:ext cx="3468300" cy="697182"/>
            <a:chOff x="4955700" y="1702348"/>
            <a:chExt cx="3468300" cy="697182"/>
          </a:xfrm>
        </p:grpSpPr>
        <p:sp>
          <p:nvSpPr>
            <p:cNvPr id="383" name="Google Shape;383;p17"/>
            <p:cNvSpPr txBox="1"/>
            <p:nvPr/>
          </p:nvSpPr>
          <p:spPr>
            <a:xfrm>
              <a:off x="4955700" y="2029630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tamaran"/>
                  <a:ea typeface="Catamaran"/>
                  <a:cs typeface="Catamaran"/>
                  <a:sym typeface="Catamaran"/>
                </a:rPr>
                <a:t>Correlation matrix, Pearson Test</a:t>
              </a:r>
              <a:endPara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84" name="Google Shape;384;p17"/>
            <p:cNvSpPr txBox="1"/>
            <p:nvPr/>
          </p:nvSpPr>
          <p:spPr>
            <a:xfrm>
              <a:off x="4955700" y="1702348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Target Variable Finding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4955700" y="3329575"/>
            <a:ext cx="4188300" cy="697169"/>
            <a:chOff x="4955700" y="3329575"/>
            <a:chExt cx="4188300" cy="697169"/>
          </a:xfrm>
        </p:grpSpPr>
        <p:sp>
          <p:nvSpPr>
            <p:cNvPr id="386" name="Google Shape;386;p17"/>
            <p:cNvSpPr txBox="1"/>
            <p:nvPr/>
          </p:nvSpPr>
          <p:spPr>
            <a:xfrm>
              <a:off x="4955700" y="3656844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tamaran"/>
                  <a:ea typeface="Catamaran"/>
                  <a:cs typeface="Catamaran"/>
                  <a:sym typeface="Catamaran"/>
                </a:rPr>
                <a:t>Artificial Neural Network (ANN)</a:t>
              </a:r>
              <a:endPara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87" name="Google Shape;387;p17"/>
            <p:cNvSpPr txBox="1"/>
            <p:nvPr/>
          </p:nvSpPr>
          <p:spPr>
            <a:xfrm>
              <a:off x="4955700" y="3329575"/>
              <a:ext cx="418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Application of Neural Network Model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grpSp>
        <p:nvGrpSpPr>
          <p:cNvPr id="388" name="Google Shape;388;p17"/>
          <p:cNvGrpSpPr/>
          <p:nvPr/>
        </p:nvGrpSpPr>
        <p:grpSpPr>
          <a:xfrm>
            <a:off x="4955700" y="964149"/>
            <a:ext cx="3575400" cy="697163"/>
            <a:chOff x="4955700" y="964149"/>
            <a:chExt cx="3575400" cy="697163"/>
          </a:xfrm>
        </p:grpSpPr>
        <p:sp>
          <p:nvSpPr>
            <p:cNvPr id="389" name="Google Shape;389;p17"/>
            <p:cNvSpPr txBox="1"/>
            <p:nvPr/>
          </p:nvSpPr>
          <p:spPr>
            <a:xfrm>
              <a:off x="4955700" y="1291413"/>
              <a:ext cx="3468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tamaran"/>
                  <a:ea typeface="Catamaran"/>
                  <a:cs typeface="Catamaran"/>
                  <a:sym typeface="Catamaran"/>
                </a:rPr>
                <a:t>NAN, unique values</a:t>
              </a:r>
              <a:endPara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90" name="Google Shape;390;p17"/>
            <p:cNvSpPr txBox="1"/>
            <p:nvPr/>
          </p:nvSpPr>
          <p:spPr>
            <a:xfrm>
              <a:off x="4955700" y="964149"/>
              <a:ext cx="3575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au Philomene One"/>
                  <a:ea typeface="Chau Philomene One"/>
                  <a:cs typeface="Chau Philomene One"/>
                  <a:sym typeface="Chau Philomene One"/>
                </a:rPr>
                <a:t>Data Filtering and Handling</a:t>
              </a:r>
              <a:endParaRPr sz="22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endParaRPr>
            </a:p>
          </p:txBody>
        </p:sp>
      </p:grpSp>
      <p:cxnSp>
        <p:nvCxnSpPr>
          <p:cNvPr id="391" name="Google Shape;391;p17"/>
          <p:cNvCxnSpPr>
            <a:stCxn id="390" idx="1"/>
            <a:endCxn id="374" idx="0"/>
          </p:cNvCxnSpPr>
          <p:nvPr/>
        </p:nvCxnSpPr>
        <p:spPr>
          <a:xfrm flipH="1">
            <a:off x="1753800" y="1149099"/>
            <a:ext cx="3201900" cy="553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2" name="Google Shape;392;p17"/>
          <p:cNvCxnSpPr>
            <a:stCxn id="384" idx="1"/>
          </p:cNvCxnSpPr>
          <p:nvPr/>
        </p:nvCxnSpPr>
        <p:spPr>
          <a:xfrm flipH="1">
            <a:off x="2731500" y="1887298"/>
            <a:ext cx="2224200" cy="37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3" name="Google Shape;393;p17"/>
          <p:cNvCxnSpPr>
            <a:stCxn id="387" idx="1"/>
          </p:cNvCxnSpPr>
          <p:nvPr/>
        </p:nvCxnSpPr>
        <p:spPr>
          <a:xfrm rot="10800000">
            <a:off x="2705100" y="3017725"/>
            <a:ext cx="2250600" cy="496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4" name="Google Shape;394;p17"/>
          <p:cNvCxnSpPr>
            <a:stCxn id="378" idx="1"/>
            <a:endCxn id="374" idx="2"/>
          </p:cNvCxnSpPr>
          <p:nvPr/>
        </p:nvCxnSpPr>
        <p:spPr>
          <a:xfrm rot="10800000">
            <a:off x="1753800" y="3585600"/>
            <a:ext cx="3201900" cy="579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5" name="Google Shape;395;p17"/>
          <p:cNvCxnSpPr>
            <a:stCxn id="381" idx="1"/>
            <a:endCxn id="374" idx="3"/>
          </p:cNvCxnSpPr>
          <p:nvPr/>
        </p:nvCxnSpPr>
        <p:spPr>
          <a:xfrm flipH="1">
            <a:off x="2695500" y="2602824"/>
            <a:ext cx="2260200" cy="41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WILDFIRES USING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1" name="Google Shape;401;p18"/>
          <p:cNvGraphicFramePr/>
          <p:nvPr/>
        </p:nvGraphicFramePr>
        <p:xfrm>
          <a:off x="203238" y="16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{79255A8B-B53A-478D-A484-5753D5F638C7}</a:tableStyleId>
              </a:tblPr>
              <a:tblGrid>
                <a:gridCol w="1298500"/>
                <a:gridCol w="904225"/>
                <a:gridCol w="1135125"/>
                <a:gridCol w="979425"/>
                <a:gridCol w="1157750"/>
                <a:gridCol w="1141525"/>
                <a:gridCol w="1157750"/>
                <a:gridCol w="9632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516D5D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Linear</a:t>
                      </a:r>
                      <a:endParaRPr sz="2200">
                        <a:solidFill>
                          <a:schemeClr val="accent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Ridge</a:t>
                      </a:r>
                      <a:endParaRPr sz="2200">
                        <a:solidFill>
                          <a:schemeClr val="accent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Lasso</a:t>
                      </a:r>
                      <a:endParaRPr sz="2200"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Decision Tree</a:t>
                      </a:r>
                      <a:endParaRPr sz="2200"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Random Forest</a:t>
                      </a:r>
                      <a:endParaRPr sz="2200">
                        <a:solidFill>
                          <a:srgbClr val="516D5D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XGBoost</a:t>
                      </a:r>
                      <a:endParaRPr sz="2200">
                        <a:solidFill>
                          <a:schemeClr val="accent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ANN</a:t>
                      </a:r>
                      <a:endParaRPr sz="2200">
                        <a:solidFill>
                          <a:schemeClr val="accent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D16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267"/>
                    </a:solidFill>
                  </a:tcPr>
                </a:tc>
              </a:tr>
              <a:tr h="53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0D16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R-squared</a:t>
                      </a:r>
                      <a:endParaRPr sz="2200">
                        <a:solidFill>
                          <a:srgbClr val="F0D16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8F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0.098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0.233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0.247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-0.258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0.3361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2D2D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0.319</a:t>
                      </a:r>
                      <a:endParaRPr>
                        <a:solidFill>
                          <a:srgbClr val="122D2D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22D2D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-0.0005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0D16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MSE</a:t>
                      </a:r>
                      <a:endParaRPr sz="2200">
                        <a:solidFill>
                          <a:srgbClr val="F0D16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8F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1.178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1.049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0.99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1.677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0.869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2D2D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0.897</a:t>
                      </a:r>
                      <a:endParaRPr>
                        <a:solidFill>
                          <a:srgbClr val="122D2D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22D2D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1.334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0D162"/>
                          </a:solidFill>
                          <a:latin typeface="Chau Philomene One"/>
                          <a:ea typeface="Chau Philomene One"/>
                          <a:cs typeface="Chau Philomene One"/>
                          <a:sym typeface="Chau Philomene One"/>
                        </a:rPr>
                        <a:t>RMSE</a:t>
                      </a:r>
                      <a:endParaRPr sz="2200">
                        <a:solidFill>
                          <a:srgbClr val="F0D162"/>
                        </a:solidFill>
                        <a:latin typeface="Chau Philomene One"/>
                        <a:ea typeface="Chau Philomene One"/>
                        <a:cs typeface="Chau Philomene One"/>
                        <a:sym typeface="Chau Philomen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28F5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8F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1.096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1.0968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1.002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1.295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0.941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2D2D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0.95</a:t>
                      </a:r>
                      <a:endParaRPr>
                        <a:solidFill>
                          <a:srgbClr val="122D2D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1.1554</a:t>
                      </a:r>
                      <a:endParaRPr>
                        <a:solidFill>
                          <a:schemeClr val="accent3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02" name="Google Shape;402;p18"/>
          <p:cNvGrpSpPr/>
          <p:nvPr/>
        </p:nvGrpSpPr>
        <p:grpSpPr>
          <a:xfrm>
            <a:off x="7590258" y="2756283"/>
            <a:ext cx="339253" cy="339253"/>
            <a:chOff x="1492675" y="4992125"/>
            <a:chExt cx="481825" cy="481825"/>
          </a:xfrm>
        </p:grpSpPr>
        <p:sp>
          <p:nvSpPr>
            <p:cNvPr id="403" name="Google Shape;403;p1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590258" y="4107002"/>
            <a:ext cx="339253" cy="339253"/>
            <a:chOff x="1492675" y="4992125"/>
            <a:chExt cx="481825" cy="481825"/>
          </a:xfrm>
        </p:grpSpPr>
        <p:sp>
          <p:nvSpPr>
            <p:cNvPr id="406" name="Google Shape;406;p1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" name="Google Shape;408;p18"/>
          <p:cNvGrpSpPr/>
          <p:nvPr/>
        </p:nvGrpSpPr>
        <p:grpSpPr>
          <a:xfrm>
            <a:off x="7590258" y="3384049"/>
            <a:ext cx="339253" cy="339253"/>
            <a:chOff x="1492675" y="4992125"/>
            <a:chExt cx="481825" cy="481825"/>
          </a:xfrm>
        </p:grpSpPr>
        <p:sp>
          <p:nvSpPr>
            <p:cNvPr id="409" name="Google Shape;409;p1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1" name="Google Shape;411;p18"/>
          <p:cNvSpPr txBox="1"/>
          <p:nvPr/>
        </p:nvSpPr>
        <p:spPr>
          <a:xfrm>
            <a:off x="720000" y="1090800"/>
            <a:ext cx="7704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All Model Performance</a:t>
            </a:r>
            <a:endParaRPr sz="220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Results</a:t>
            </a:r>
            <a:endParaRPr/>
          </a:p>
        </p:txBody>
      </p:sp>
      <p:sp>
        <p:nvSpPr>
          <p:cNvPr id="417" name="Google Shape;417;p19"/>
          <p:cNvSpPr txBox="1"/>
          <p:nvPr/>
        </p:nvSpPr>
        <p:spPr>
          <a:xfrm>
            <a:off x="2180400" y="847600"/>
            <a:ext cx="4791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XGBoost Regressor</a:t>
            </a:r>
            <a:endParaRPr sz="220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25830"/>
            <a:ext cx="3527649" cy="27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 txBox="1"/>
          <p:nvPr/>
        </p:nvSpPr>
        <p:spPr>
          <a:xfrm>
            <a:off x="4461025" y="2086200"/>
            <a:ext cx="37704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950"/>
              <a:buFont typeface="Catamaran"/>
              <a:buChar char="●"/>
            </a:pPr>
            <a:r>
              <a:rPr lang="en" sz="1550">
                <a:latin typeface="Catamaran"/>
                <a:ea typeface="Catamaran"/>
                <a:cs typeface="Catamaran"/>
                <a:sym typeface="Catamaran"/>
              </a:rPr>
              <a:t>The model XGBoost regression gave</a:t>
            </a:r>
            <a:endParaRPr sz="1550">
              <a:latin typeface="Catamaran"/>
              <a:ea typeface="Catamaran"/>
              <a:cs typeface="Catamaran"/>
              <a:sym typeface="Catamaran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950"/>
              <a:buFont typeface="Catamaran"/>
              <a:buChar char="○"/>
            </a:pPr>
            <a:r>
              <a:rPr lang="en" sz="1550">
                <a:latin typeface="Catamaran"/>
                <a:ea typeface="Catamaran"/>
                <a:cs typeface="Catamaran"/>
                <a:sym typeface="Catamaran"/>
              </a:rPr>
              <a:t>A R-squared of 0.319 (3.19%) </a:t>
            </a:r>
            <a:endParaRPr sz="1550">
              <a:latin typeface="Catamaran"/>
              <a:ea typeface="Catamaran"/>
              <a:cs typeface="Catamaran"/>
              <a:sym typeface="Catamaran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950"/>
              <a:buFont typeface="Catamaran"/>
              <a:buChar char="○"/>
            </a:pPr>
            <a:r>
              <a:rPr lang="en" sz="1550">
                <a:latin typeface="Catamaran"/>
                <a:ea typeface="Catamaran"/>
                <a:cs typeface="Catamaran"/>
                <a:sym typeface="Catamaran"/>
              </a:rPr>
              <a:t>a MSE of 0.897  (89.7%)</a:t>
            </a:r>
            <a:endParaRPr sz="1550">
              <a:solidFill>
                <a:srgbClr val="0C343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950"/>
              <a:buFont typeface="Catamaran"/>
              <a:buChar char="○"/>
            </a:pPr>
            <a:r>
              <a:rPr lang="en" sz="1550">
                <a:latin typeface="Catamaran"/>
                <a:ea typeface="Catamaran"/>
                <a:cs typeface="Catamaran"/>
                <a:sym typeface="Catamaran"/>
              </a:rPr>
              <a:t>a RMSE of 0.95 (95%)</a:t>
            </a:r>
            <a:endParaRPr sz="1550">
              <a:solidFill>
                <a:srgbClr val="0C343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WILDFIRES USING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 txBox="1"/>
          <p:nvPr/>
        </p:nvSpPr>
        <p:spPr>
          <a:xfrm>
            <a:off x="2176500" y="1145100"/>
            <a:ext cx="4791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WILDFIRE SIMULATION</a:t>
            </a:r>
            <a:endParaRPr sz="2200">
              <a:solidFill>
                <a:schemeClr val="dk1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pic>
        <p:nvPicPr>
          <p:cNvPr id="426" name="Google Shape;426;p20" title="forest_fi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875" y="1641800"/>
            <a:ext cx="4790999" cy="341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/>
          <p:nvPr>
            <p:ph type="title"/>
          </p:nvPr>
        </p:nvSpPr>
        <p:spPr>
          <a:xfrm>
            <a:off x="720000" y="45010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WILDFIRES USING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00" y="1372300"/>
            <a:ext cx="4060850" cy="297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1"/>
          <p:cNvSpPr txBox="1"/>
          <p:nvPr/>
        </p:nvSpPr>
        <p:spPr>
          <a:xfrm>
            <a:off x="1507550" y="2542975"/>
            <a:ext cx="480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tamaran"/>
                <a:ea typeface="Catamaran"/>
                <a:cs typeface="Catamaran"/>
                <a:sym typeface="Catamaran"/>
              </a:rPr>
              <a:t>THANK YOU</a:t>
            </a:r>
            <a:endParaRPr sz="31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ts &amp; Types of Trees for Education Infographics by Slidesgo">
  <a:themeElements>
    <a:clrScheme name="Simple Light">
      <a:dk1>
        <a:srgbClr val="F0D162"/>
      </a:dk1>
      <a:lt1>
        <a:srgbClr val="F8FFE1"/>
      </a:lt1>
      <a:dk2>
        <a:srgbClr val="8A7165"/>
      </a:dk2>
      <a:lt2>
        <a:srgbClr val="BCCE78"/>
      </a:lt2>
      <a:accent1>
        <a:srgbClr val="B5C267"/>
      </a:accent1>
      <a:accent2>
        <a:srgbClr val="516D5D"/>
      </a:accent2>
      <a:accent3>
        <a:srgbClr val="5A7C65"/>
      </a:accent3>
      <a:accent4>
        <a:srgbClr val="828F51"/>
      </a:accent4>
      <a:accent5>
        <a:srgbClr val="77814F"/>
      </a:accent5>
      <a:accent6>
        <a:srgbClr val="FFFFFF"/>
      </a:accent6>
      <a:hlink>
        <a:srgbClr val="516D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