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2D8F-4C94-E3E0-79E1-FC7B0A92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D6396-9FC3-3D0C-D47E-DBFF69C8E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691E-35CA-2281-9894-3E5806FF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CF57-AD39-CAB2-4272-CD6BC61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B95F-B21A-4D24-BA96-0B00C249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721B-5129-4CCD-BE6D-17D2B2B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C6318-92F9-3BDA-99FA-94AEECBE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F5A6-3086-7B62-8988-BB399E44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0A42-3650-D94F-2DC5-BBED792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9723-A551-CCAE-FEE8-E5DEC84A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BEC8B-98E6-D41F-1434-0D5C9826C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94240-2EC1-4394-4D65-64C149313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7653-92E2-D6A8-ACA6-B5B21A66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F979-F65E-E232-FDDC-DD832E4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D0ED-2B69-A602-79AF-F85C2726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291C-23CD-A5BF-B484-63B2C99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1E1B-D4E6-3865-7C97-EB960321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1574-40FE-C86B-EBDC-88D6923E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15A5-1F04-88A2-5CDF-7054D6B9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D368-86DF-BDB3-3E6A-30284841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60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F17-6D18-320B-8A27-BA077702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EC603-4496-81FF-0028-4A208725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61AC-9C82-EA44-C80E-852618F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63FB-02DA-D7DA-F75F-8CE44532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31FA-43C8-052B-6060-8EB3F8B3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8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D1CD-31B3-6A5E-B9A8-533AE423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9DAD-1D1F-788F-11E9-EC9878AA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3DA55-60E6-E14B-1466-CDED631D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2A59-EEA6-4407-961C-79661D1A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2B6F-41D7-E8A8-801E-99B3470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39E3A-4290-0822-0EE4-1622017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2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DBB3-8DBD-61D4-0D80-37BC0A7D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5ACD-62E0-FFC6-7129-BF336EB3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5B43-1EBF-2167-B642-82F6EB1B8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809B2-C775-8F51-22EA-6488DDB74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A4633-5769-DD26-6B04-BC81D5D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6A4DE-AF0B-0599-F674-DE64E9E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EA94-C89B-7BAF-E049-C38FCD88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EA281-2D73-D3BD-873B-859DAD3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2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3790-8922-A5E8-268B-4ABF429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5BECE-13F0-5DEE-7377-60F9DB8C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60363-286E-900B-D267-3CD697E0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7CAA6-4A77-6DAC-0311-E509C905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8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067BF-652E-2618-1050-C74832A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0FB86-6079-CCBB-4C6E-0F951DF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7546-BD16-0291-B955-19E3E10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519E-DE1D-0E4C-4D12-7B4448A4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6B78-DA98-32CB-B880-C098A275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C368-97B7-933C-20BD-BDDC6F36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2810-5E75-A3F0-1AE3-24BF6288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D7FA-ADAD-63FC-29FB-513A059A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FA823-3210-95B3-80B4-876DE65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34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C78B-6EBC-FE57-31EC-3E8ABED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62B73-83B6-C56A-011C-8A89D2291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50276-04DF-BCE5-4BFF-FB12B5E2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3E3B-317F-9F32-3E23-E853BF3D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8C3A-FCDC-495B-C10F-8095658C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9E11-25D8-2E11-AEDF-E540517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7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D16A8-E6B5-C0D4-8D16-B8F90BD8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BA91-F27F-3335-1C4F-0972130C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0AA8-70A0-66E8-CBAA-891E10414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17234-05E0-4014-B75A-B86129EA4B72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2AA6-6E21-8F8E-D836-801D3BAD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57A8-4103-04EB-3C20-6503F29BC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F59F3-0624-4816-A16B-77810CF66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6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white and blue background&#10;&#10;AI-generated content may be incorrect.">
            <a:extLst>
              <a:ext uri="{FF2B5EF4-FFF2-40B4-BE49-F238E27FC236}">
                <a16:creationId xmlns:a16="http://schemas.microsoft.com/office/drawing/2014/main" id="{767F7309-E9C9-C511-D909-21ED966C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2" b="32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C577C-127E-AB87-1C68-EB6C766CA2E8}"/>
              </a:ext>
            </a:extLst>
          </p:cNvPr>
          <p:cNvSpPr/>
          <p:nvPr/>
        </p:nvSpPr>
        <p:spPr>
          <a:xfrm>
            <a:off x="2772697" y="245807"/>
            <a:ext cx="1858945" cy="10148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641053-38D4-9013-15EF-E60D1CDB202D}"/>
              </a:ext>
            </a:extLst>
          </p:cNvPr>
          <p:cNvSpPr/>
          <p:nvPr/>
        </p:nvSpPr>
        <p:spPr>
          <a:xfrm>
            <a:off x="4631642" y="245807"/>
            <a:ext cx="1858945" cy="10148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B17F7B-383F-8B44-7D46-F40123E083E3}"/>
              </a:ext>
            </a:extLst>
          </p:cNvPr>
          <p:cNvSpPr/>
          <p:nvPr/>
        </p:nvSpPr>
        <p:spPr>
          <a:xfrm>
            <a:off x="6490587" y="245807"/>
            <a:ext cx="1858945" cy="10148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9CE8DE-5A38-D096-482E-7ACDD7F209C8}"/>
              </a:ext>
            </a:extLst>
          </p:cNvPr>
          <p:cNvSpPr/>
          <p:nvPr/>
        </p:nvSpPr>
        <p:spPr>
          <a:xfrm>
            <a:off x="8349532" y="245807"/>
            <a:ext cx="1858945" cy="10148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5E7B28-B564-F227-A02A-608710BA3383}"/>
              </a:ext>
            </a:extLst>
          </p:cNvPr>
          <p:cNvSpPr/>
          <p:nvPr/>
        </p:nvSpPr>
        <p:spPr>
          <a:xfrm>
            <a:off x="10208477" y="245807"/>
            <a:ext cx="1858945" cy="10148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24A1B6-5204-F6B1-BEFF-D143045059D2}"/>
              </a:ext>
            </a:extLst>
          </p:cNvPr>
          <p:cNvSpPr/>
          <p:nvPr/>
        </p:nvSpPr>
        <p:spPr>
          <a:xfrm>
            <a:off x="67002" y="245806"/>
            <a:ext cx="2677669" cy="41541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8C9AA-9590-1168-DD47-C7777C2ED159}"/>
              </a:ext>
            </a:extLst>
          </p:cNvPr>
          <p:cNvSpPr/>
          <p:nvPr/>
        </p:nvSpPr>
        <p:spPr>
          <a:xfrm>
            <a:off x="2771468" y="1415845"/>
            <a:ext cx="4502578" cy="29005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47717-0AA7-9D96-2F7A-5A9AF9B6F0DE}"/>
              </a:ext>
            </a:extLst>
          </p:cNvPr>
          <p:cNvSpPr/>
          <p:nvPr/>
        </p:nvSpPr>
        <p:spPr>
          <a:xfrm>
            <a:off x="7446857" y="1415845"/>
            <a:ext cx="4502578" cy="29005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51678-9C53-1024-381C-642C12BFBBC4}"/>
              </a:ext>
            </a:extLst>
          </p:cNvPr>
          <p:cNvSpPr/>
          <p:nvPr/>
        </p:nvSpPr>
        <p:spPr>
          <a:xfrm>
            <a:off x="3898814" y="4399936"/>
            <a:ext cx="6506308" cy="23154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32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Kazim Tuluk</dc:creator>
  <cp:lastModifiedBy>Kazim Tuluk</cp:lastModifiedBy>
  <cp:revision>1</cp:revision>
  <dcterms:created xsi:type="dcterms:W3CDTF">2025-09-29T09:52:59Z</dcterms:created>
  <dcterms:modified xsi:type="dcterms:W3CDTF">2025-09-29T10:00:49Z</dcterms:modified>
</cp:coreProperties>
</file>