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.fntdata"/><Relationship Id="rId10" Type="http://schemas.openxmlformats.org/officeDocument/2006/relationships/slide" Target="slides/slide5.xml"/><Relationship Id="rId21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24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acdc04a4c_2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acdc04a4c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cdc04a4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acdc04a4c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cdc04a4c_2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cdc04a4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cdc04a4c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cdc04a4c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3d7ca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b3d7ca05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3fc078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b3fc0780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b3d7ca0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b3d7ca05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3fc078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b3fc0780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cdc04a4c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cdc04a4c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u.wikipedia.org/wiki/%D0%98%D0%BD%D1%84%D0%BE%D1%80%D0%BC%D0%B0%D1%82%D0%B8%D0%BA%D0%B0" TargetMode="External"/><Relationship Id="rId4" Type="http://schemas.openxmlformats.org/officeDocument/2006/relationships/hyperlink" Target="https://ru.wikipedia.org/wiki/%D0%A2%D0%B5%D0%BE%D1%80%D0%B8%D1%8F_%D0%B0%D0%BB%D0%B3%D0%BE%D1%80%D0%B8%D1%82%D0%BC%D0%BE%D0%B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Алгоритмы и структуры данных на языке С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Асимптотическая сложность алгоритма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63" y="227525"/>
            <a:ext cx="11383875" cy="58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6200375" y="692150"/>
            <a:ext cx="5899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Изучили понятие асимптотической сложности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Провели анализ эффективности алгоритма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663050" y="3620050"/>
            <a:ext cx="106203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Асимптотическая сложность алгоритма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788500" y="2538288"/>
            <a:ext cx="46812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69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-RU" sz="2400"/>
              <a:t>Понятие сложности</a:t>
            </a:r>
            <a:endParaRPr sz="2400"/>
          </a:p>
          <a:p>
            <a:pPr indent="-469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-RU" sz="2400"/>
              <a:t>Анализ эффективности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Понятие сложности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354525" y="281825"/>
            <a:ext cx="11405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>
                <a:latin typeface="Roboto"/>
                <a:ea typeface="Roboto"/>
                <a:cs typeface="Roboto"/>
                <a:sym typeface="Roboto"/>
              </a:rPr>
              <a:t>Абстрактное соотношение сложности и времени работы алгоритма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2425"/>
            <a:ext cx="11887201" cy="445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1203300" y="281825"/>
            <a:ext cx="9785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>
                <a:latin typeface="Roboto"/>
                <a:ea typeface="Roboto"/>
                <a:cs typeface="Roboto"/>
                <a:sym typeface="Roboto"/>
              </a:rPr>
              <a:t>Асимптоты для гиперболы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625" y="1153225"/>
            <a:ext cx="6780749" cy="51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659650" y="712950"/>
            <a:ext cx="11134200" cy="492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0000"/>
                </a:solidFill>
              </a:rPr>
              <a:t>Вычисли́тельная сло́жность</a:t>
            </a:r>
            <a:r>
              <a:rPr lang="ru-RU">
                <a:solidFill>
                  <a:srgbClr val="000000"/>
                </a:solidFill>
              </a:rPr>
              <a:t>— понятие в </a:t>
            </a:r>
            <a:r>
              <a:rPr lang="ru-RU">
                <a:solidFill>
                  <a:srgbClr val="000000"/>
                </a:solidFill>
                <a:uFill>
                  <a:noFill/>
                </a:uFill>
                <a:hlinkClick r:id="rId3"/>
              </a:rPr>
              <a:t>информатике</a:t>
            </a:r>
            <a:r>
              <a:rPr lang="ru-RU">
                <a:solidFill>
                  <a:srgbClr val="000000"/>
                </a:solidFill>
              </a:rPr>
              <a:t> и </a:t>
            </a:r>
            <a:r>
              <a:rPr lang="ru-RU">
                <a:solidFill>
                  <a:srgbClr val="000000"/>
                </a:solidFill>
                <a:uFill>
                  <a:noFill/>
                </a:uFill>
                <a:hlinkClick r:id="rId4"/>
              </a:rPr>
              <a:t>теории алгоритмов</a:t>
            </a:r>
            <a:r>
              <a:rPr lang="ru-RU">
                <a:solidFill>
                  <a:srgbClr val="000000"/>
                </a:solidFill>
              </a:rPr>
              <a:t>, обозначающее функцию зависимости объёма работы, которая выполняется некоторым алгоритмом, от размера входных данных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1979700" y="712950"/>
            <a:ext cx="8232600" cy="54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0000"/>
                </a:solidFill>
              </a:rPr>
              <a:t>Асимптотическая сложность алгоритмов </a:t>
            </a:r>
            <a:r>
              <a:rPr lang="ru-RU">
                <a:solidFill>
                  <a:srgbClr val="000000"/>
                </a:solidFill>
              </a:rPr>
              <a:t>- функция зависимости объёма работы, которая выполняется некоторым алгоритмом, от размера входных данных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Анализ эффективности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