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acdc04a4c_2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acdc04a4c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acdc04a4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acdc04a4c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d22aa1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ad22aa1ac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d22aa1a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ad22aa1ac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ad22aa1a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ad22aa1ac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d22aa1a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ad22aa1ac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d22aa1a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ad22aa1ac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d22aa1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ad22aa1a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cdc04a4c_2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cdc04a4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cdc04a4c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cdc04a4c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3d7ca0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b3d7ca05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3d7ca0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4b3d7ca0d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b3d7ca0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4b3d7ca0d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b3d7ca0d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b3d7ca0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Алгоритмы и структуры данных на языке С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Оценка времени выполнения алгоритмов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86675" y="692150"/>
            <a:ext cx="5413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Константная сложность: O(1)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5959525" y="692150"/>
            <a:ext cx="6140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Например: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доступ к ячейке массива по индексу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вставка узла в список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сравнение чисел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вставка/удаление элемента очереди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125100" y="692150"/>
            <a:ext cx="5834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Логарифмическая</a:t>
            </a:r>
            <a:r>
              <a:rPr lang="ru-RU">
                <a:solidFill>
                  <a:srgbClr val="000000"/>
                </a:solidFill>
              </a:rPr>
              <a:t> сложность: O(logN)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5959525" y="692150"/>
            <a:ext cx="6140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Например: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бинарный поиск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поиск узла в дереве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ускоренное возведение в степень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125100" y="692150"/>
            <a:ext cx="5834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Линейная</a:t>
            </a:r>
            <a:r>
              <a:rPr lang="ru-RU">
                <a:solidFill>
                  <a:srgbClr val="000000"/>
                </a:solidFill>
              </a:rPr>
              <a:t> сложность: O(N)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5959525" y="692150"/>
            <a:ext cx="6140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Например: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поиск в не отсортированном массиве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возведение в степень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некоторые сортировки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125100" y="692150"/>
            <a:ext cx="5834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Линейно- логарифмическая сложность: O(n*logN)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5959525" y="692150"/>
            <a:ext cx="6140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Например: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рекурсивные сортировки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пирамидальная сортировка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125100" y="692150"/>
            <a:ext cx="5834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Квадратичная</a:t>
            </a:r>
            <a:r>
              <a:rPr lang="ru-RU">
                <a:solidFill>
                  <a:srgbClr val="000000"/>
                </a:solidFill>
              </a:rPr>
              <a:t> сложность: O(</a:t>
            </a:r>
            <a:r>
              <a:rPr lang="ru-RU" sz="4800">
                <a:solidFill>
                  <a:srgbClr val="000000"/>
                </a:solidFill>
              </a:rPr>
              <a:t>N</a:t>
            </a:r>
            <a:r>
              <a:rPr baseline="30000" lang="ru-RU" sz="4800">
                <a:solidFill>
                  <a:srgbClr val="000000"/>
                </a:solidFill>
              </a:rPr>
              <a:t>2</a:t>
            </a:r>
            <a:r>
              <a:rPr lang="ru-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5959525" y="692150"/>
            <a:ext cx="6140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Например: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простые сортировки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поиск прямым перебором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125100" y="692150"/>
            <a:ext cx="5834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Экспоненциальная</a:t>
            </a:r>
            <a:r>
              <a:rPr lang="ru-RU">
                <a:solidFill>
                  <a:srgbClr val="000000"/>
                </a:solidFill>
              </a:rPr>
              <a:t> сложность: O(</a:t>
            </a:r>
            <a:r>
              <a:rPr lang="ru-RU" sz="4800">
                <a:solidFill>
                  <a:srgbClr val="000000"/>
                </a:solidFill>
              </a:rPr>
              <a:t>2</a:t>
            </a:r>
            <a:r>
              <a:rPr baseline="30000" lang="ru-RU" sz="4800">
                <a:solidFill>
                  <a:srgbClr val="000000"/>
                </a:solidFill>
              </a:rPr>
              <a:t>N</a:t>
            </a:r>
            <a:r>
              <a:rPr lang="ru-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7" name="Google Shape;197;p40"/>
          <p:cNvSpPr txBox="1"/>
          <p:nvPr>
            <p:ph idx="1" type="body"/>
          </p:nvPr>
        </p:nvSpPr>
        <p:spPr>
          <a:xfrm>
            <a:off x="5959525" y="692150"/>
            <a:ext cx="6140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Например: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прямое перемножение матриц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задача коммивояжёра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6200375" y="692150"/>
            <a:ext cx="5899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Узнали: 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о типах времени выполнения алгоритмов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о классификации сложности алгоритмов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663050" y="3620050"/>
            <a:ext cx="10986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Оценка времени выполнения алгоритмов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463425" y="1257300"/>
            <a:ext cx="55803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69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-RU" sz="2400"/>
              <a:t>Варианты сложности алгоритмов — О, Θ и Ω</a:t>
            </a:r>
            <a:endParaRPr sz="2400"/>
          </a:p>
          <a:p>
            <a:pPr indent="-469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-RU" sz="2400"/>
              <a:t>Стандартные случаи оценки времени выполнения алгоритмов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04625" y="1211645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Варианты сложности алгоритмов: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О, Θ и Ω (большие)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1979700" y="712950"/>
            <a:ext cx="8232600" cy="54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0000"/>
                </a:solidFill>
              </a:rPr>
              <a:t>O Большое(O) </a:t>
            </a:r>
            <a:r>
              <a:rPr lang="ru-RU">
                <a:solidFill>
                  <a:srgbClr val="000000"/>
                </a:solidFill>
              </a:rPr>
              <a:t>- худшее время выполнения алгоритмов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1979700" y="712950"/>
            <a:ext cx="8232600" cy="54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0000"/>
                </a:solidFill>
              </a:rPr>
              <a:t>Тета Большое (Θ) </a:t>
            </a:r>
            <a:r>
              <a:rPr lang="ru-RU">
                <a:solidFill>
                  <a:srgbClr val="000000"/>
                </a:solidFill>
              </a:rPr>
              <a:t>- среднее время выполнения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1979700" y="712950"/>
            <a:ext cx="8232600" cy="54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0000"/>
                </a:solidFill>
              </a:rPr>
              <a:t>Омега Большое (Ω) </a:t>
            </a:r>
            <a:r>
              <a:rPr lang="ru-RU">
                <a:solidFill>
                  <a:srgbClr val="000000"/>
                </a:solidFill>
              </a:rPr>
              <a:t>- лучшее время выполнения алгоритмов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585825" y="1192845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Стандартные случаи оценки времени выполнения алгоритмов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6407075" y="919200"/>
            <a:ext cx="57849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ru-RU" sz="3000">
                <a:solidFill>
                  <a:srgbClr val="FFFFFF"/>
                </a:solidFill>
              </a:rPr>
              <a:t>Константная: O(1)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ru-RU" sz="3000">
                <a:solidFill>
                  <a:srgbClr val="FFFFFF"/>
                </a:solidFill>
              </a:rPr>
              <a:t>Логарифмическая: O(logN)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ru-RU" sz="3000">
                <a:solidFill>
                  <a:srgbClr val="FFFFFF"/>
                </a:solidFill>
              </a:rPr>
              <a:t>Линейная: O(N)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ru-RU" sz="3000">
                <a:solidFill>
                  <a:srgbClr val="FFFFFF"/>
                </a:solidFill>
              </a:rPr>
              <a:t>Линейно-логарифмическая: O(n*logN)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ru-RU" sz="3000">
                <a:solidFill>
                  <a:srgbClr val="FFFFFF"/>
                </a:solidFill>
              </a:rPr>
              <a:t>Квадратичная: O(N</a:t>
            </a:r>
            <a:r>
              <a:rPr baseline="30000" lang="ru-RU" sz="3000">
                <a:solidFill>
                  <a:srgbClr val="FFFFFF"/>
                </a:solidFill>
              </a:rPr>
              <a:t>2</a:t>
            </a:r>
            <a:r>
              <a:rPr lang="ru-RU" sz="3000">
                <a:solidFill>
                  <a:srgbClr val="FFFFFF"/>
                </a:solidFill>
              </a:rPr>
              <a:t>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ru-RU" sz="3000">
                <a:solidFill>
                  <a:srgbClr val="FFFFFF"/>
                </a:solidFill>
              </a:rPr>
              <a:t>Экспоненциальная: O(2</a:t>
            </a:r>
            <a:r>
              <a:rPr baseline="30000" lang="ru-RU" sz="3000">
                <a:solidFill>
                  <a:srgbClr val="FFFFFF"/>
                </a:solidFill>
              </a:rPr>
              <a:t>N</a:t>
            </a:r>
            <a:r>
              <a:rPr lang="ru-RU" sz="3000">
                <a:solidFill>
                  <a:srgbClr val="FFFFFF"/>
                </a:solidFill>
              </a:rPr>
              <a:t>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1" name="Google Shape;161;p34"/>
          <p:cNvSpPr txBox="1"/>
          <p:nvPr>
            <p:ph type="title"/>
          </p:nvPr>
        </p:nvSpPr>
        <p:spPr>
          <a:xfrm>
            <a:off x="578125" y="478875"/>
            <a:ext cx="4870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Наиболее типичные случаи сложности алгоритмов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