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cdc04a4c_2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cdc04a4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cdc04a4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acdc04a4c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cdc04a4c_2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cdc04a4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cdc04a4c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cdc04a4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3e7295c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3e7295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3e7295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b3e7295c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3e7295c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3e7295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b3e7295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b3e7295c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Алгоритмы и структуры данных на языке С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Линейный, ветвящийся, циклический алгоритмы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6200375" y="692150"/>
            <a:ext cx="5899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Рассмотрели понятие</a:t>
            </a:r>
            <a:r>
              <a:rPr lang="ru-RU"/>
              <a:t>: 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линейного алгоритма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ветвящегося алгоритма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циклического алгоритма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663050" y="3620050"/>
            <a:ext cx="10986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Линейный, ветвящийся, циклический алгоритмы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463425" y="1257300"/>
            <a:ext cx="55803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69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-RU" sz="2400"/>
              <a:t>Линейный алгоритм</a:t>
            </a:r>
            <a:endParaRPr sz="2400"/>
          </a:p>
          <a:p>
            <a:pPr indent="-469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-RU" sz="2400"/>
              <a:t>Ветвящийся алгоритм</a:t>
            </a:r>
            <a:endParaRPr sz="2400"/>
          </a:p>
          <a:p>
            <a:pPr indent="-469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-RU" sz="2400"/>
              <a:t>Циклический алгоритм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04625" y="422495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Линейный алгоритм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6407075" y="919200"/>
            <a:ext cx="57849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ru-RU" sz="3000">
                <a:solidFill>
                  <a:srgbClr val="FFFFFF"/>
                </a:solidFill>
              </a:rPr>
              <a:t>НАЧАЛО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ru-RU" sz="3000">
                <a:solidFill>
                  <a:srgbClr val="FFFFFF"/>
                </a:solidFill>
              </a:rPr>
              <a:t>ЗАПРОС ЧИСЛА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ru-RU" sz="3000">
                <a:solidFill>
                  <a:srgbClr val="FFFFFF"/>
                </a:solidFill>
              </a:rPr>
              <a:t>ЗАПРОС ЧИСЛА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ru-RU" sz="3000">
                <a:solidFill>
                  <a:srgbClr val="FFFFFF"/>
                </a:solidFill>
              </a:rPr>
              <a:t>ВЫЧИСЛЕНИЕ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ru-RU" sz="3000">
                <a:solidFill>
                  <a:srgbClr val="FFFFFF"/>
                </a:solidFill>
              </a:rPr>
              <a:t>ВЫВОД РЕЗУЛЬТАТА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ru-RU" sz="3000">
                <a:solidFill>
                  <a:srgbClr val="FFFFFF"/>
                </a:solidFill>
              </a:rPr>
              <a:t>КОНЕЦ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75" y="0"/>
            <a:ext cx="47004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604625" y="422495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Ветвящийся</a:t>
            </a:r>
            <a:r>
              <a:rPr lang="ru-RU">
                <a:solidFill>
                  <a:srgbClr val="FFFFFF"/>
                </a:solidFill>
              </a:rPr>
              <a:t> алгоритм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6407075" y="919200"/>
            <a:ext cx="57849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НАЧАЛО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ЗАПРОС ЧИСЛА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ЗАПРОС ЗНАКА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ЗАПРОС ЧИСЛА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ЕСЛИ НЕ (ЗНАК == / И ВТОРОЕ_ЧИСЛО !=0)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    ВЫБОР ДЕЙСТВИЯ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    ВЫВОД РЕЗУЛЬТАТА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ИНАЧЕ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    ВЫВОД НЕКОРРЕКТНЫЙ ВВОД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КОНЕЦ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25" y="0"/>
            <a:ext cx="40623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604625" y="422495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Циклический</a:t>
            </a:r>
            <a:r>
              <a:rPr lang="ru-RU">
                <a:solidFill>
                  <a:srgbClr val="FFFFFF"/>
                </a:solidFill>
              </a:rPr>
              <a:t> алгоритм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6294325" y="919200"/>
            <a:ext cx="58977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НАЧАЛО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ЗАПРОС ЧИСЛА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ЗАПРОС ЗНАКА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ЕСЛИ ЗНАК == / </a:t>
            </a:r>
            <a:br>
              <a:rPr lang="ru-RU" sz="2400">
                <a:solidFill>
                  <a:srgbClr val="FFFFFF"/>
                </a:solidFill>
              </a:rPr>
            </a:br>
            <a:r>
              <a:rPr lang="ru-RU" sz="2400">
                <a:solidFill>
                  <a:srgbClr val="FFFFFF"/>
                </a:solidFill>
              </a:rPr>
              <a:t>  ДЕЛАТЬ: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    ЗАПРОС ЧИСЛА 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  ПОКА ЧИСЛО == 0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ИНАЧЕ</a:t>
            </a:r>
            <a:br>
              <a:rPr lang="ru-RU" sz="2400">
                <a:solidFill>
                  <a:srgbClr val="FFFFFF"/>
                </a:solidFill>
              </a:rPr>
            </a:br>
            <a:r>
              <a:rPr lang="ru-RU" sz="2400">
                <a:solidFill>
                  <a:srgbClr val="FFFFFF"/>
                </a:solidFill>
              </a:rPr>
              <a:t>  ЗАПРОС ЧИСЛА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ВЫБОР ДЕЙСТВИЯ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ВЫВОД РЕЗУЛЬТАТА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sz="2400">
                <a:solidFill>
                  <a:srgbClr val="FFFFFF"/>
                </a:solidFill>
              </a:rPr>
              <a:t>КОНЕЦ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25" y="0"/>
            <a:ext cx="51503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