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cdc04a4c_2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acdc04a4c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3ad0ff6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3ad0ff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3ad0ff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b3ad0ff6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b6cf9f1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b6cf9f1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d3473e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ad3473ea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acdc04a4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4acdc04a4c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cdc04a4c_2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cdc04a4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cdc04a4c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cdc04a4c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3ad0ff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b3ad0ff6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d3473ea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d3473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3ad0ff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b3ad0ff6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3ad0ff6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3ad0ff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d3473e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ad3473ea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Алгоритмы и структуры данных на языке С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90847" y="549744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Алгоритм Евклида, ускоренный алгоритм Евклида, расширенный алгоритм Евклида, решето Эратосфена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Решето Эратосфена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/>
        </p:nvSpPr>
        <p:spPr>
          <a:xfrm>
            <a:off x="1334025" y="751550"/>
            <a:ext cx="3626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Блок-схема алгоритма “Решето Эратосфена”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625" y="-37"/>
            <a:ext cx="2761975" cy="685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/>
        </p:nvSpPr>
        <p:spPr>
          <a:xfrm>
            <a:off x="1334025" y="751550"/>
            <a:ext cx="3626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Блок-схема алгоритма “Решето Эратосфена”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325" y="0"/>
            <a:ext cx="41625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724947" y="7233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6200375" y="692150"/>
            <a:ext cx="5899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Изучили алгоритмы:  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Евклида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Евклида ускоренный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Евклида расширенный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Решето Эратосфена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663050" y="3620050"/>
            <a:ext cx="10986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Алгоритмы Евклида и Эратосфена</a:t>
            </a:r>
            <a:endParaRPr sz="7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414450" y="1370850"/>
            <a:ext cx="51492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ru-RU"/>
              <a:t>Алгоритм Евклида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Ускоренный алгоритм Евклида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ru-RU"/>
              <a:t>Расширенный алгоритм Евклида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ru-RU"/>
              <a:t>Решето Эратосфена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Алгоритм Евклида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450" y="0"/>
            <a:ext cx="5733651" cy="69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/>
        </p:nvSpPr>
        <p:spPr>
          <a:xfrm>
            <a:off x="1371575" y="657625"/>
            <a:ext cx="39834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Roboto"/>
                <a:ea typeface="Roboto"/>
                <a:cs typeface="Roboto"/>
                <a:sym typeface="Roboto"/>
              </a:rPr>
              <a:t>Блок-схема алгоритма Евклида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Ускоренный а</a:t>
            </a:r>
            <a:r>
              <a:rPr lang="ru-RU">
                <a:solidFill>
                  <a:srgbClr val="FFFFFF"/>
                </a:solidFill>
              </a:rPr>
              <a:t>лгоритм Евклида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413" y="0"/>
            <a:ext cx="60271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1334025" y="751550"/>
            <a:ext cx="3626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Блок-схема ускоренного алгоритма Евклида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Расширенный а</a:t>
            </a:r>
            <a:r>
              <a:rPr lang="ru-RU">
                <a:solidFill>
                  <a:srgbClr val="FFFFFF"/>
                </a:solidFill>
              </a:rPr>
              <a:t>лгоритм Евклида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1334025" y="751550"/>
            <a:ext cx="3626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Блок-схема расширенного алгоритма Евклида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4"/>
          <p:cNvSpPr txBox="1"/>
          <p:nvPr/>
        </p:nvSpPr>
        <p:spPr>
          <a:xfrm>
            <a:off x="671000" y="3224300"/>
            <a:ext cx="50724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* x + b * x = GCD(a, b)</a:t>
            </a:r>
            <a:endParaRPr b="1" sz="3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575" y="0"/>
            <a:ext cx="453162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