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4" r:id="rId6"/>
    <p:sldId id="257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A45A-AA8A-40AA-AA34-249BD8ECA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F5023-0E42-4FEF-8EAA-893C59072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E088E-B2EE-4175-92CC-C2C2FF6C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A198B-BC55-4AE2-99B6-FC0998EC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87748-9417-4397-88B5-93A7B3D7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57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52E0-7E25-425D-A9EB-8F6ECB6B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1A687-8846-4801-A965-72D68638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BA4E-3DED-447B-8691-D56CB158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3B37C-F1A9-4385-80C7-64DCCA79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44D0-C619-4758-89E4-FA7DF35D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9254B-3689-4147-A5B7-CC3B8252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5D66B-D0B1-4C4F-BEC6-6D8DF63EF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97A4-E93C-4868-AEBC-BA3BC0F8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947D0-29F6-4EEA-9E57-FF3BE72B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2BC2-DD9A-4163-90CB-CE95B685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9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E4D6-CB90-4298-90DF-6BD84073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1895-BE2F-4808-8006-8D3A2384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48ED0-FD85-44F5-8973-8BA26A32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5255-3270-4FC9-A64B-1BF86C18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3577-D87F-453D-A6D3-B6E6573E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2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BA13-A915-4777-8A69-D3F6B352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F0AB-0166-4281-AB35-C86B1873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E485-530B-4CB1-ABCB-AC1C6FEA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D1BBF-0BA3-47FE-BD1B-8DAFE29D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5733A-1F1F-40DD-B0E1-048B005D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19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6F79-1D46-4B18-8C35-B65287A5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C4D35-E9A6-4BEB-8AE4-F990D5B8D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C1441-9244-4B1D-80EB-D91B2D9E8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49B8E-2AB3-4BA4-A03B-051D4BDE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5E4E-98B3-4B24-991D-AED173F0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6805A-06E1-4A70-950B-D0727874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0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9050-A9A9-4070-B270-C18CEDF4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A1C9-3979-4691-90C0-B85C44927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B0DBB-20A6-4BCB-8491-22736A8B4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25632-7DC0-4E91-BB26-8184AA99A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E7698-57C2-41D0-B6AC-A90B8FFC1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E6A03-E34E-4CA4-BDC1-588236AB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5D2E8-DE21-4BFF-8B9E-7FB32EAC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37A24-4998-4096-89AE-C990432A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40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2C38-20B3-4971-8E2A-E822038E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53EC0-9F4F-470C-9AAB-EE58F9AC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B3C70-3857-49B4-8299-B83F9C56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1150E-D6CD-45B4-BE5E-20B074B9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7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8F8CB-14FD-43FA-BA10-D787575C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A7F10-0798-414D-82D2-AD082E80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64F31-7203-4920-B42C-AC89CCF0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10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1FDB-C88C-4DB8-95D4-CFE3B9BB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9B33-E971-4ACA-9D36-6C0EF0AA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5E15C-19A6-4730-89ED-0EB0EE8B5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B97DF-84D1-4196-B01E-ACB92045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DDD47-F9DA-47BF-A7A0-84CDBACB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09BE6-4D99-4C0A-9DBD-8AE767B5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C3E3-9E66-497F-A8CC-93626D83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D896C-F2A6-4790-8CAB-E46019AEC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DBE23-A756-422B-9330-2C5DF660A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F6914-6B01-46E8-A5D6-FB4D2FB2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BFEA0-3C5C-489C-A2DB-7B035876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A7205-17CA-48BD-B6EB-29B864AF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73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A3819-990D-4096-8BD9-1C37E2E9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A827-F3E3-4955-927A-12AA1BED9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602B-0B83-4061-B421-2D1BDFCD6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AA1EE-3BAD-48C8-B5F9-7D5971E2C03C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CEDEE-2ED2-4C13-BF23-1AFAF5DEA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638D-CED7-40F7-BA69-41C729C00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37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2;p17">
            <a:extLst>
              <a:ext uri="{FF2B5EF4-FFF2-40B4-BE49-F238E27FC236}">
                <a16:creationId xmlns:a16="http://schemas.microsoft.com/office/drawing/2014/main" id="{5DCF2AA7-8CE0-424D-B65C-265BA9EDC8D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915" y="2270729"/>
            <a:ext cx="2277400" cy="297629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123;p17">
            <a:extLst>
              <a:ext uri="{FF2B5EF4-FFF2-40B4-BE49-F238E27FC236}">
                <a16:creationId xmlns:a16="http://schemas.microsoft.com/office/drawing/2014/main" id="{A5DEAD7C-AEB3-4D64-BCAF-594340579D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870" y="2292298"/>
            <a:ext cx="2075213" cy="2933159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25;p17">
            <a:extLst>
              <a:ext uri="{FF2B5EF4-FFF2-40B4-BE49-F238E27FC236}">
                <a16:creationId xmlns:a16="http://schemas.microsoft.com/office/drawing/2014/main" id="{720F76FA-3761-4E5D-A329-BCE6D1039B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8169" y="2313862"/>
            <a:ext cx="2075213" cy="293316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" name="Google Shape;126;p17">
            <a:extLst>
              <a:ext uri="{FF2B5EF4-FFF2-40B4-BE49-F238E27FC236}">
                <a16:creationId xmlns:a16="http://schemas.microsoft.com/office/drawing/2014/main" id="{DD5ED3E3-0EF1-4ED1-A65C-A42B64A3CE63}"/>
              </a:ext>
            </a:extLst>
          </p:cNvPr>
          <p:cNvCxnSpPr>
            <a:cxnSpLocks/>
          </p:cNvCxnSpPr>
          <p:nvPr/>
        </p:nvCxnSpPr>
        <p:spPr>
          <a:xfrm>
            <a:off x="7637106" y="3668674"/>
            <a:ext cx="1276307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127;p17">
            <a:extLst>
              <a:ext uri="{FF2B5EF4-FFF2-40B4-BE49-F238E27FC236}">
                <a16:creationId xmlns:a16="http://schemas.microsoft.com/office/drawing/2014/main" id="{D932C115-6027-49D9-8494-6AC3AA1FCA63}"/>
              </a:ext>
            </a:extLst>
          </p:cNvPr>
          <p:cNvSpPr txBox="1"/>
          <p:nvPr/>
        </p:nvSpPr>
        <p:spPr>
          <a:xfrm>
            <a:off x="3212511" y="3399447"/>
            <a:ext cx="808232" cy="5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+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47113-022E-425B-B347-BB9EE19E8A8E}"/>
              </a:ext>
            </a:extLst>
          </p:cNvPr>
          <p:cNvSpPr txBox="1"/>
          <p:nvPr/>
        </p:nvSpPr>
        <p:spPr>
          <a:xfrm>
            <a:off x="2034540" y="975359"/>
            <a:ext cx="7856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Virtual Fitting Output Examples</a:t>
            </a:r>
          </a:p>
        </p:txBody>
      </p:sp>
    </p:spTree>
    <p:extLst>
      <p:ext uri="{BB962C8B-B14F-4D97-AF65-F5344CB8AC3E}">
        <p14:creationId xmlns:p14="http://schemas.microsoft.com/office/powerpoint/2010/main" val="330198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FD36FE-57A8-44C2-85FA-EFB6D88C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48" y="1884045"/>
            <a:ext cx="2066925" cy="2724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7D65BB-2667-42BA-A1B6-83B880A27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87" y="1931670"/>
            <a:ext cx="2409825" cy="2628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C8033D-F5E0-442A-A6CA-D30F3D0D3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172" y="1912620"/>
            <a:ext cx="1981200" cy="2695575"/>
          </a:xfrm>
          <a:prstGeom prst="rect">
            <a:avLst/>
          </a:prstGeom>
        </p:spPr>
      </p:pic>
      <p:sp>
        <p:nvSpPr>
          <p:cNvPr id="5" name="Google Shape;127;p17">
            <a:extLst>
              <a:ext uri="{FF2B5EF4-FFF2-40B4-BE49-F238E27FC236}">
                <a16:creationId xmlns:a16="http://schemas.microsoft.com/office/drawing/2014/main" id="{C9EFE650-49C3-45BA-A8AC-2845B2780D71}"/>
              </a:ext>
            </a:extLst>
          </p:cNvPr>
          <p:cNvSpPr txBox="1"/>
          <p:nvPr/>
        </p:nvSpPr>
        <p:spPr>
          <a:xfrm>
            <a:off x="3809164" y="2967194"/>
            <a:ext cx="808232" cy="5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+</a:t>
            </a:r>
            <a:endParaRPr sz="2400" dirty="0">
              <a:solidFill>
                <a:schemeClr val="lt2"/>
              </a:solidFill>
            </a:endParaRPr>
          </a:p>
        </p:txBody>
      </p:sp>
      <p:cxnSp>
        <p:nvCxnSpPr>
          <p:cNvPr id="6" name="Google Shape;126;p17">
            <a:extLst>
              <a:ext uri="{FF2B5EF4-FFF2-40B4-BE49-F238E27FC236}">
                <a16:creationId xmlns:a16="http://schemas.microsoft.com/office/drawing/2014/main" id="{3171DAE9-1476-4078-8DD2-A1E340C039B6}"/>
              </a:ext>
            </a:extLst>
          </p:cNvPr>
          <p:cNvCxnSpPr>
            <a:cxnSpLocks/>
          </p:cNvCxnSpPr>
          <p:nvPr/>
        </p:nvCxnSpPr>
        <p:spPr>
          <a:xfrm>
            <a:off x="7488019" y="3152561"/>
            <a:ext cx="1276307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1199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272E4-7F75-4AFD-B59E-AF7C4790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90" y="2062162"/>
            <a:ext cx="2028825" cy="2733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4C1667-B838-42E7-B9A8-4B0F5436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2124240"/>
            <a:ext cx="2466975" cy="2800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8193BC-83B9-4009-9A20-2A21CA87D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590" y="2150081"/>
            <a:ext cx="2085975" cy="2800350"/>
          </a:xfrm>
          <a:prstGeom prst="rect">
            <a:avLst/>
          </a:prstGeom>
        </p:spPr>
      </p:pic>
      <p:sp>
        <p:nvSpPr>
          <p:cNvPr id="5" name="Google Shape;127;p17">
            <a:extLst>
              <a:ext uri="{FF2B5EF4-FFF2-40B4-BE49-F238E27FC236}">
                <a16:creationId xmlns:a16="http://schemas.microsoft.com/office/drawing/2014/main" id="{F9F0B45F-637E-43EA-BBF4-279DF196567F}"/>
              </a:ext>
            </a:extLst>
          </p:cNvPr>
          <p:cNvSpPr txBox="1"/>
          <p:nvPr/>
        </p:nvSpPr>
        <p:spPr>
          <a:xfrm>
            <a:off x="4054280" y="3135786"/>
            <a:ext cx="808232" cy="5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+</a:t>
            </a:r>
            <a:endParaRPr sz="2400" dirty="0">
              <a:solidFill>
                <a:schemeClr val="lt2"/>
              </a:solidFill>
            </a:endParaRPr>
          </a:p>
        </p:txBody>
      </p:sp>
      <p:cxnSp>
        <p:nvCxnSpPr>
          <p:cNvPr id="6" name="Google Shape;126;p17">
            <a:extLst>
              <a:ext uri="{FF2B5EF4-FFF2-40B4-BE49-F238E27FC236}">
                <a16:creationId xmlns:a16="http://schemas.microsoft.com/office/drawing/2014/main" id="{C8E38881-2C75-4499-970C-BCD15E55D757}"/>
              </a:ext>
            </a:extLst>
          </p:cNvPr>
          <p:cNvCxnSpPr>
            <a:cxnSpLocks/>
          </p:cNvCxnSpPr>
          <p:nvPr/>
        </p:nvCxnSpPr>
        <p:spPr>
          <a:xfrm>
            <a:off x="7480068" y="3534224"/>
            <a:ext cx="1276307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5516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22;p28">
            <a:extLst>
              <a:ext uri="{FF2B5EF4-FFF2-40B4-BE49-F238E27FC236}">
                <a16:creationId xmlns:a16="http://schemas.microsoft.com/office/drawing/2014/main" id="{63889F4B-D89D-4A91-B840-702433D9165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783" y="1383030"/>
            <a:ext cx="2104217" cy="334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23;p28">
            <a:extLst>
              <a:ext uri="{FF2B5EF4-FFF2-40B4-BE49-F238E27FC236}">
                <a16:creationId xmlns:a16="http://schemas.microsoft.com/office/drawing/2014/main" id="{933C5D89-DF3D-4EF8-A409-A607342C9E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120" y="1383030"/>
            <a:ext cx="1996737" cy="334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24;p28">
            <a:extLst>
              <a:ext uri="{FF2B5EF4-FFF2-40B4-BE49-F238E27FC236}">
                <a16:creationId xmlns:a16="http://schemas.microsoft.com/office/drawing/2014/main" id="{2CDF0347-3AA0-41ED-902E-2A316F8594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300" y="1440180"/>
            <a:ext cx="1721820" cy="32308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7;p17">
            <a:extLst>
              <a:ext uri="{FF2B5EF4-FFF2-40B4-BE49-F238E27FC236}">
                <a16:creationId xmlns:a16="http://schemas.microsoft.com/office/drawing/2014/main" id="{269F4C79-D43A-40AA-9BF7-7C7BBC385BB6}"/>
              </a:ext>
            </a:extLst>
          </p:cNvPr>
          <p:cNvSpPr txBox="1"/>
          <p:nvPr/>
        </p:nvSpPr>
        <p:spPr>
          <a:xfrm>
            <a:off x="3580888" y="2842575"/>
            <a:ext cx="808232" cy="5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+</a:t>
            </a:r>
            <a:endParaRPr sz="2400" dirty="0">
              <a:solidFill>
                <a:schemeClr val="lt2"/>
              </a:solidFill>
            </a:endParaRPr>
          </a:p>
        </p:txBody>
      </p:sp>
      <p:cxnSp>
        <p:nvCxnSpPr>
          <p:cNvPr id="9" name="Google Shape;126;p17">
            <a:extLst>
              <a:ext uri="{FF2B5EF4-FFF2-40B4-BE49-F238E27FC236}">
                <a16:creationId xmlns:a16="http://schemas.microsoft.com/office/drawing/2014/main" id="{58707782-1C75-414F-9B1A-9BF4B0629BC2}"/>
              </a:ext>
            </a:extLst>
          </p:cNvPr>
          <p:cNvCxnSpPr>
            <a:cxnSpLocks/>
          </p:cNvCxnSpPr>
          <p:nvPr/>
        </p:nvCxnSpPr>
        <p:spPr>
          <a:xfrm>
            <a:off x="6223762" y="3176415"/>
            <a:ext cx="1276307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5146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935EB0-8E77-471B-B83E-D4EFFA5C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77" y="2071687"/>
            <a:ext cx="2038350" cy="2714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D547C-DEFC-44DC-B5AE-AD8E4D8F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095499"/>
            <a:ext cx="2438400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E71E97-4808-4851-A647-B115A33B6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067" y="2138362"/>
            <a:ext cx="1885950" cy="2647950"/>
          </a:xfrm>
          <a:prstGeom prst="rect">
            <a:avLst/>
          </a:prstGeom>
        </p:spPr>
      </p:pic>
      <p:sp>
        <p:nvSpPr>
          <p:cNvPr id="7" name="Google Shape;127;p17">
            <a:extLst>
              <a:ext uri="{FF2B5EF4-FFF2-40B4-BE49-F238E27FC236}">
                <a16:creationId xmlns:a16="http://schemas.microsoft.com/office/drawing/2014/main" id="{1D0AD784-1879-420A-9752-F1BE75CD4FA4}"/>
              </a:ext>
            </a:extLst>
          </p:cNvPr>
          <p:cNvSpPr txBox="1"/>
          <p:nvPr/>
        </p:nvSpPr>
        <p:spPr>
          <a:xfrm>
            <a:off x="3922097" y="3135786"/>
            <a:ext cx="808232" cy="5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+</a:t>
            </a:r>
            <a:endParaRPr sz="2400" dirty="0">
              <a:solidFill>
                <a:schemeClr val="lt2"/>
              </a:solidFill>
            </a:endParaRPr>
          </a:p>
        </p:txBody>
      </p:sp>
      <p:cxnSp>
        <p:nvCxnSpPr>
          <p:cNvPr id="8" name="Google Shape;126;p17">
            <a:extLst>
              <a:ext uri="{FF2B5EF4-FFF2-40B4-BE49-F238E27FC236}">
                <a16:creationId xmlns:a16="http://schemas.microsoft.com/office/drawing/2014/main" id="{EEA76DDF-F874-4425-A968-AD047C96D23B}"/>
              </a:ext>
            </a:extLst>
          </p:cNvPr>
          <p:cNvCxnSpPr>
            <a:cxnSpLocks/>
          </p:cNvCxnSpPr>
          <p:nvPr/>
        </p:nvCxnSpPr>
        <p:spPr>
          <a:xfrm>
            <a:off x="7591387" y="3429000"/>
            <a:ext cx="1276307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4104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6;p27">
            <a:extLst>
              <a:ext uri="{FF2B5EF4-FFF2-40B4-BE49-F238E27FC236}">
                <a16:creationId xmlns:a16="http://schemas.microsoft.com/office/drawing/2014/main" id="{D6C4DA87-164C-4AFE-81E8-6EAEE1AF55D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49796" y="1782467"/>
            <a:ext cx="1926865" cy="293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09;p27">
            <a:extLst>
              <a:ext uri="{FF2B5EF4-FFF2-40B4-BE49-F238E27FC236}">
                <a16:creationId xmlns:a16="http://schemas.microsoft.com/office/drawing/2014/main" id="{C223B759-AF8D-404D-B77B-D842667A01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44" y="1782467"/>
            <a:ext cx="1926865" cy="293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3;p27">
            <a:extLst>
              <a:ext uri="{FF2B5EF4-FFF2-40B4-BE49-F238E27FC236}">
                <a16:creationId xmlns:a16="http://schemas.microsoft.com/office/drawing/2014/main" id="{4B2EF164-658D-46C1-B5D0-25748FD69A1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6380" y="1782468"/>
            <a:ext cx="1926865" cy="27974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26;p17">
            <a:extLst>
              <a:ext uri="{FF2B5EF4-FFF2-40B4-BE49-F238E27FC236}">
                <a16:creationId xmlns:a16="http://schemas.microsoft.com/office/drawing/2014/main" id="{BE997CDB-6552-4849-B34D-3BDF2899ED3B}"/>
              </a:ext>
            </a:extLst>
          </p:cNvPr>
          <p:cNvCxnSpPr>
            <a:cxnSpLocks/>
          </p:cNvCxnSpPr>
          <p:nvPr/>
        </p:nvCxnSpPr>
        <p:spPr>
          <a:xfrm>
            <a:off x="7183882" y="3168795"/>
            <a:ext cx="1276307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127;p17">
            <a:extLst>
              <a:ext uri="{FF2B5EF4-FFF2-40B4-BE49-F238E27FC236}">
                <a16:creationId xmlns:a16="http://schemas.microsoft.com/office/drawing/2014/main" id="{5BB68E8D-1C67-4266-9175-D9C96692D883}"/>
              </a:ext>
            </a:extLst>
          </p:cNvPr>
          <p:cNvSpPr txBox="1"/>
          <p:nvPr/>
        </p:nvSpPr>
        <p:spPr>
          <a:xfrm>
            <a:off x="4027400" y="2842575"/>
            <a:ext cx="808232" cy="5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+</a:t>
            </a:r>
            <a:endParaRPr sz="24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98;p26">
            <a:extLst>
              <a:ext uri="{FF2B5EF4-FFF2-40B4-BE49-F238E27FC236}">
                <a16:creationId xmlns:a16="http://schemas.microsoft.com/office/drawing/2014/main" id="{9B3869F7-3555-49C0-88D1-2CF4F5DDD36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144" y="1773447"/>
            <a:ext cx="1723835" cy="2647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99;p26">
            <a:extLst>
              <a:ext uri="{FF2B5EF4-FFF2-40B4-BE49-F238E27FC236}">
                <a16:creationId xmlns:a16="http://schemas.microsoft.com/office/drawing/2014/main" id="{2527999B-67A0-4B54-973C-6D0CF85EE14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543" y="1773447"/>
            <a:ext cx="2050698" cy="285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0;p26">
            <a:extLst>
              <a:ext uri="{FF2B5EF4-FFF2-40B4-BE49-F238E27FC236}">
                <a16:creationId xmlns:a16="http://schemas.microsoft.com/office/drawing/2014/main" id="{CC8B6B90-7E39-4D7A-BC33-0E54978306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8644" y="1773447"/>
            <a:ext cx="2139572" cy="29814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7;p17">
            <a:extLst>
              <a:ext uri="{FF2B5EF4-FFF2-40B4-BE49-F238E27FC236}">
                <a16:creationId xmlns:a16="http://schemas.microsoft.com/office/drawing/2014/main" id="{E51FBCAF-4290-49CC-A016-EA72861E7FA6}"/>
              </a:ext>
            </a:extLst>
          </p:cNvPr>
          <p:cNvSpPr txBox="1"/>
          <p:nvPr/>
        </p:nvSpPr>
        <p:spPr>
          <a:xfrm>
            <a:off x="3206145" y="2842575"/>
            <a:ext cx="808232" cy="5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+</a:t>
            </a:r>
            <a:endParaRPr sz="2400" dirty="0">
              <a:solidFill>
                <a:schemeClr val="lt2"/>
              </a:solidFill>
            </a:endParaRPr>
          </a:p>
        </p:txBody>
      </p:sp>
      <p:cxnSp>
        <p:nvCxnSpPr>
          <p:cNvPr id="8" name="Google Shape;126;p17">
            <a:extLst>
              <a:ext uri="{FF2B5EF4-FFF2-40B4-BE49-F238E27FC236}">
                <a16:creationId xmlns:a16="http://schemas.microsoft.com/office/drawing/2014/main" id="{ABDCA0F3-D3B2-4E74-ACDA-54D93441D6E6}"/>
              </a:ext>
            </a:extLst>
          </p:cNvPr>
          <p:cNvCxnSpPr>
            <a:cxnSpLocks/>
          </p:cNvCxnSpPr>
          <p:nvPr/>
        </p:nvCxnSpPr>
        <p:spPr>
          <a:xfrm>
            <a:off x="7183882" y="3168795"/>
            <a:ext cx="1276307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0207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C9638-F07A-4B16-8439-CAC18C313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2031766"/>
            <a:ext cx="3056097" cy="4257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6233A-6B11-4699-AD6D-BCF1B9D99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94" y="2420386"/>
            <a:ext cx="2524143" cy="3369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6BAB53-CB6B-419F-B3B7-7844E210A66E}"/>
              </a:ext>
            </a:extLst>
          </p:cNvPr>
          <p:cNvSpPr txBox="1"/>
          <p:nvPr/>
        </p:nvSpPr>
        <p:spPr>
          <a:xfrm>
            <a:off x="2385060" y="640080"/>
            <a:ext cx="62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Pose Estimation Output Samples</a:t>
            </a:r>
          </a:p>
        </p:txBody>
      </p:sp>
    </p:spTree>
    <p:extLst>
      <p:ext uri="{BB962C8B-B14F-4D97-AF65-F5344CB8AC3E}">
        <p14:creationId xmlns:p14="http://schemas.microsoft.com/office/powerpoint/2010/main" val="411301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6021-12E7-48EC-946C-34C10E28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Human Parsing(Segmentation) 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FA6FD-19A5-41CB-888D-54A175AC2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1" y="2224405"/>
            <a:ext cx="2811440" cy="3589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5C1D43-511C-4678-A193-9DF3902F4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21" y="1974532"/>
            <a:ext cx="3141004" cy="41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4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 Parsing(Segmentation)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biswajeet nayak</dc:creator>
  <cp:lastModifiedBy>biswajeet nayak</cp:lastModifiedBy>
  <cp:revision>5</cp:revision>
  <dcterms:created xsi:type="dcterms:W3CDTF">2019-10-18T18:12:20Z</dcterms:created>
  <dcterms:modified xsi:type="dcterms:W3CDTF">2019-11-06T10:11:43Z</dcterms:modified>
</cp:coreProperties>
</file>