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3" r:id="rId6"/>
    <p:sldId id="262" r:id="rId7"/>
    <p:sldId id="269" r:id="rId8"/>
    <p:sldId id="260" r:id="rId9"/>
    <p:sldId id="264" r:id="rId10"/>
    <p:sldId id="265" r:id="rId11"/>
    <p:sldId id="268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CE352-2BAF-4AAB-8E2C-6A97F7B2C1FE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8BEF-6E52-4FEA-BE8A-B91B2628F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4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88BEF-6E52-4FEA-BE8A-B91B2628FFC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4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5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16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672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91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54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679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672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84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0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5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9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2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C17E42-BB51-4C87-B0DA-BD33F8D74665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01246-2E5D-4647-8DCA-E6F4AB2F6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50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BB0C-8768-426C-A0BB-5561242DF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B0F0"/>
                </a:solidFill>
              </a:rPr>
              <a:t>Tour 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5357-76FD-4F0D-BFA1-D9637E808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26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30F5-FB5D-431B-A8C9-EAD317E5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0616-DCFA-4745-9ECB-C19B88ED1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Location</a:t>
            </a:r>
          </a:p>
          <a:p>
            <a:r>
              <a:rPr lang="en-GB" dirty="0"/>
              <a:t>Nearby places</a:t>
            </a:r>
          </a:p>
          <a:p>
            <a:r>
              <a:rPr lang="en-GB" dirty="0"/>
              <a:t>Direction</a:t>
            </a:r>
          </a:p>
          <a:p>
            <a:r>
              <a:rPr lang="en-GB" dirty="0"/>
              <a:t>Information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95044-950C-4D6A-A6F7-84463301E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20" y="1825625"/>
            <a:ext cx="2680996" cy="456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75D7D-7BA5-424E-B43E-332AB3C0B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65" y="1825625"/>
            <a:ext cx="2568386" cy="4566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5AB48-D854-4E85-81E0-FF3A147DA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63" y="1832894"/>
            <a:ext cx="2566336" cy="45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2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76D7-7608-48B4-A62C-CDDAFE63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Ticket Booking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72E77-3CD8-4B4B-A55F-F58BE01D3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138922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9D3B-92DE-40FD-84BE-FB4791B4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Offline Mode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E42DA3-C11F-45D6-BC96-F1B94E770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72" y="1576453"/>
            <a:ext cx="2894915" cy="4739942"/>
          </a:xfrm>
        </p:spPr>
      </p:pic>
    </p:spTree>
    <p:extLst>
      <p:ext uri="{BB962C8B-B14F-4D97-AF65-F5344CB8AC3E}">
        <p14:creationId xmlns:p14="http://schemas.microsoft.com/office/powerpoint/2010/main" val="418351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0ACF-BD0C-4E18-9049-DD790F0C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5037-146E-48C4-AFEB-D441ADFB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profile photo</a:t>
            </a:r>
          </a:p>
          <a:p>
            <a:r>
              <a:rPr lang="en-GB" dirty="0"/>
              <a:t>User name and email</a:t>
            </a:r>
          </a:p>
          <a:p>
            <a:r>
              <a:rPr lang="en-GB" dirty="0"/>
              <a:t>Weather</a:t>
            </a:r>
          </a:p>
          <a:p>
            <a:r>
              <a:rPr lang="en-GB" dirty="0"/>
              <a:t>Near me</a:t>
            </a:r>
          </a:p>
          <a:p>
            <a:r>
              <a:rPr lang="en-GB" dirty="0"/>
              <a:t>Ticket Booking</a:t>
            </a:r>
          </a:p>
          <a:p>
            <a:r>
              <a:rPr lang="en-GB" dirty="0"/>
              <a:t>Sign 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D7037-FDAA-4806-9B7C-2A6202EBD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09" y="1140448"/>
            <a:ext cx="2911312" cy="51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A59A-170B-46D8-AD75-712F62E7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Thank You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2808-4FAD-4079-A3F3-178F36FD6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80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4FF8-B72E-4429-9354-650E4816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Signup and </a:t>
            </a:r>
            <a:r>
              <a:rPr lang="en-GB" dirty="0" err="1"/>
              <a:t>Signin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E5ED9-B606-4FC5-960C-934F2090E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470" y="2049160"/>
            <a:ext cx="2360116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89592-E390-4640-8ABF-45929A5EC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48" y="2049160"/>
            <a:ext cx="2293811" cy="4077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BCEFB6-8FF6-4B84-A81C-731EB03C5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428" y="2049160"/>
            <a:ext cx="2293810" cy="40778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0BABEF-2D7D-4D5F-81ED-60D0ACABD70E}"/>
              </a:ext>
            </a:extLst>
          </p:cNvPr>
          <p:cNvSpPr/>
          <p:nvPr/>
        </p:nvSpPr>
        <p:spPr>
          <a:xfrm>
            <a:off x="838200" y="2828836"/>
            <a:ext cx="40653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1.Signin</a:t>
            </a:r>
          </a:p>
          <a:p>
            <a:r>
              <a:rPr lang="en-GB" sz="2800" dirty="0"/>
              <a:t>2.Signup</a:t>
            </a:r>
          </a:p>
          <a:p>
            <a:r>
              <a:rPr lang="en-GB" sz="2800" dirty="0"/>
              <a:t>3.Forget password</a:t>
            </a:r>
          </a:p>
        </p:txBody>
      </p:sp>
    </p:spTree>
    <p:extLst>
      <p:ext uri="{BB962C8B-B14F-4D97-AF65-F5344CB8AC3E}">
        <p14:creationId xmlns:p14="http://schemas.microsoft.com/office/powerpoint/2010/main" val="249254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B831-4A02-4E53-A615-28AF6AA4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56BA-77D5-40EF-BFA3-80256B53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Weather</a:t>
            </a:r>
          </a:p>
          <a:p>
            <a:r>
              <a:rPr lang="en-GB" dirty="0"/>
              <a:t>Current Trip</a:t>
            </a:r>
          </a:p>
          <a:p>
            <a:r>
              <a:rPr lang="en-GB" dirty="0"/>
              <a:t>Expense amount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620A7-1DD6-4DEE-83BD-E1647C55B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90" y="1884899"/>
            <a:ext cx="2396770" cy="4260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25A4D-EFA2-41C8-8FC5-6652725CE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25" y="1870830"/>
            <a:ext cx="2396770" cy="4260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2B9E93-F82F-410C-A141-88E0217B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150" y="1870829"/>
            <a:ext cx="2396770" cy="42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C4D-A6D4-484D-9450-6491D649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Trips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1605-7F71-43BF-82C9-86260F5C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</a:t>
            </a:r>
          </a:p>
          <a:p>
            <a:r>
              <a:rPr lang="en-GB" dirty="0"/>
              <a:t>Delete</a:t>
            </a:r>
          </a:p>
          <a:p>
            <a:r>
              <a:rPr lang="en-GB" dirty="0"/>
              <a:t>Details</a:t>
            </a:r>
          </a:p>
          <a:p>
            <a:r>
              <a:rPr lang="en-GB" dirty="0"/>
              <a:t>Add expense</a:t>
            </a:r>
          </a:p>
          <a:p>
            <a:r>
              <a:rPr lang="en-GB" dirty="0"/>
              <a:t>Add memory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60F46-701B-424B-B3FE-9B355643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39" y="1825625"/>
            <a:ext cx="2349307" cy="3768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A87FD-4BDC-49CC-A55D-16743B211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525" y="1825627"/>
            <a:ext cx="2349305" cy="3768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845AF-4326-4641-9C50-75B20D85A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76" y="1825627"/>
            <a:ext cx="2217321" cy="37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7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CA53-3A80-4137-A3AA-47EB7584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BFA9-B2E3-4679-A39B-FEF8F7A3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memory</a:t>
            </a:r>
          </a:p>
          <a:p>
            <a:r>
              <a:rPr lang="en-GB" dirty="0"/>
              <a:t>Details memory</a:t>
            </a:r>
          </a:p>
          <a:p>
            <a:r>
              <a:rPr lang="en-GB" dirty="0"/>
              <a:t>Show memory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6E00D-F97C-41FD-AB0B-D323BFE3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0" y="1825625"/>
            <a:ext cx="2447627" cy="4440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A796-900E-45E5-B2C7-C12A3557C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82" y="1825625"/>
            <a:ext cx="2535783" cy="4508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4FCC5-34E0-4C98-B2C9-8A499A4A6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686" y="1825625"/>
            <a:ext cx="2557710" cy="450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5763-AC03-4709-9FB5-FDC6CA7B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EA07-C4BE-4F79-B720-13BC18E3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Balance</a:t>
            </a:r>
          </a:p>
          <a:p>
            <a:r>
              <a:rPr lang="en-GB" dirty="0"/>
              <a:t>Total expense </a:t>
            </a:r>
          </a:p>
          <a:p>
            <a:r>
              <a:rPr lang="en-GB" dirty="0"/>
              <a:t>Graphical view</a:t>
            </a:r>
          </a:p>
          <a:p>
            <a:r>
              <a:rPr lang="en-GB" dirty="0"/>
              <a:t>Total Budget</a:t>
            </a:r>
          </a:p>
          <a:p>
            <a:r>
              <a:rPr lang="en-GB" dirty="0"/>
              <a:t>Add Expense</a:t>
            </a:r>
          </a:p>
          <a:p>
            <a:r>
              <a:rPr lang="en-GB" dirty="0"/>
              <a:t>Update Expense</a:t>
            </a:r>
          </a:p>
          <a:p>
            <a:r>
              <a:rPr lang="en-GB" dirty="0"/>
              <a:t>Delete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7913C-9395-4ABD-BF35-F3EEFDF10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260" y="1825625"/>
            <a:ext cx="2575707" cy="4579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5CF66-5054-49AE-8D79-3EE98000F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98" y="1825626"/>
            <a:ext cx="2575707" cy="4579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DE53A7-2B1A-40D1-9DCD-1F08D7D0A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67" y="1843203"/>
            <a:ext cx="2555930" cy="454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1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4ECE-A84D-48E6-926B-B334270D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Balance Maintain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BD45-BCE6-459E-989F-B8EFE75C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Cant add expense when balance zero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3B8B9-7E99-4EEB-85C6-B941DF771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31" y="1788252"/>
            <a:ext cx="2447779" cy="43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487E-2943-447B-B6F0-E7A1F403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Trips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4CE8-BD18-417E-B4A4-6E87D871D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Filtering trips</a:t>
            </a:r>
          </a:p>
          <a:p>
            <a:r>
              <a:rPr lang="en-GB" dirty="0"/>
              <a:t>Show the status of the trips</a:t>
            </a:r>
          </a:p>
          <a:p>
            <a:r>
              <a:rPr lang="en-GB" dirty="0"/>
              <a:t>Add Trip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D361D-15CB-49AF-AC15-91FE2487E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253" y="1825623"/>
            <a:ext cx="2447629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C43A4-DE3E-4C12-A3B6-8601D8B51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43" y="1825623"/>
            <a:ext cx="2447629" cy="43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2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C228-D722-42F0-B39E-DCF03200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E32F-B3A4-4DDA-9676-2202EEEF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Weather</a:t>
            </a:r>
          </a:p>
          <a:p>
            <a:r>
              <a:rPr lang="en-GB" dirty="0"/>
              <a:t>5 days weather </a:t>
            </a:r>
            <a:r>
              <a:rPr lang="en-GB" dirty="0" err="1"/>
              <a:t>forcast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C4BD7-13F2-46FE-B088-7DC35A355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86" y="1841383"/>
            <a:ext cx="2575925" cy="4579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D56DD-62ED-4AB7-90AF-187EC1B5E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44" y="1825625"/>
            <a:ext cx="2575925" cy="45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76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607</TotalTime>
  <Words>111</Words>
  <Application>Microsoft Office PowerPoint</Application>
  <PresentationFormat>Widescreen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Tour Mate</vt:lpstr>
      <vt:lpstr>Signup and Signin</vt:lpstr>
      <vt:lpstr>Dashboard</vt:lpstr>
      <vt:lpstr>Trips activity</vt:lpstr>
      <vt:lpstr>Memories</vt:lpstr>
      <vt:lpstr>Wallet</vt:lpstr>
      <vt:lpstr>Balance Maintain</vt:lpstr>
      <vt:lpstr>Trips History</vt:lpstr>
      <vt:lpstr>Weather</vt:lpstr>
      <vt:lpstr>Map</vt:lpstr>
      <vt:lpstr>Ticket Booking</vt:lpstr>
      <vt:lpstr>Offline Mode</vt:lpstr>
      <vt:lpstr>Drawer</vt:lpstr>
      <vt:lpstr>                     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Mate</dc:title>
  <dc:creator>kazi shihan</dc:creator>
  <cp:lastModifiedBy>kazi shihan</cp:lastModifiedBy>
  <cp:revision>11</cp:revision>
  <dcterms:created xsi:type="dcterms:W3CDTF">2019-04-26T17:33:44Z</dcterms:created>
  <dcterms:modified xsi:type="dcterms:W3CDTF">2019-05-22T18:15:57Z</dcterms:modified>
</cp:coreProperties>
</file>