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ad583ae33_2_34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4ad583ae33_2_34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d583ae33_4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4ad583ae33_4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d583ae33_6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4ad583ae33_6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d583ae33_8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4ad583ae33_8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ad583ae33_10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4ad583ae33_10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ad583ae33_12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4ad583ae33_12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ad583ae33_14_0:notes"/>
          <p:cNvSpPr txBox="1"/>
          <p:nvPr>
            <p:ph idx="1" type="body"/>
          </p:nvPr>
        </p:nvSpPr>
        <p:spPr>
          <a:xfrm>
            <a:off x="685797" y="4343387"/>
            <a:ext cx="5486398" cy="4114794"/>
          </a:xfrm>
          <a:prstGeom prst="rect">
            <a:avLst/>
          </a:prstGeom>
        </p:spPr>
        <p:txBody>
          <a:bodyPr anchorCtr="0" anchor="t" bIns="45425" lIns="45425" spcFirstLastPara="1" rIns="45425" wrap="square" tIns="45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4ad583ae33_14_0:notes"/>
          <p:cNvSpPr/>
          <p:nvPr>
            <p:ph idx="2" type="sldImg"/>
          </p:nvPr>
        </p:nvSpPr>
        <p:spPr>
          <a:xfrm>
            <a:off x="1143067" y="685799"/>
            <a:ext cx="4572548" cy="342899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600"/>
              <a:buNone/>
              <a:defRPr b="0" i="0" sz="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00"/>
              <a:buNone/>
              <a:defRPr sz="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6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21.png"/><Relationship Id="rId6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9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Relationship Id="rId7" Type="http://schemas.openxmlformats.org/officeDocument/2006/relationships/image" Target="../media/image17.png"/><Relationship Id="rId8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89" name="Google Shape;8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5403" cy="514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95" name="Google Shape;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5405" cy="5143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1" name="Google Shape;101;p21"/>
          <p:cNvSpPr/>
          <p:nvPr/>
        </p:nvSpPr>
        <p:spPr>
          <a:xfrm>
            <a:off x="742645" y="696686"/>
            <a:ext cx="3685904" cy="415581"/>
          </a:xfrm>
          <a:custGeom>
            <a:rect b="b" l="l" r="r" t="t"/>
            <a:pathLst>
              <a:path extrusionOk="0" h="913764" w="8103870">
                <a:moveTo>
                  <a:pt x="198025" y="0"/>
                </a:moveTo>
                <a:lnTo>
                  <a:pt x="0" y="0"/>
                </a:lnTo>
                <a:lnTo>
                  <a:pt x="0" y="803158"/>
                </a:lnTo>
                <a:lnTo>
                  <a:pt x="184957" y="803158"/>
                </a:lnTo>
                <a:lnTo>
                  <a:pt x="184957" y="484508"/>
                </a:lnTo>
                <a:lnTo>
                  <a:pt x="289499" y="484508"/>
                </a:lnTo>
                <a:lnTo>
                  <a:pt x="345498" y="479009"/>
                </a:lnTo>
                <a:lnTo>
                  <a:pt x="389941" y="463509"/>
                </a:lnTo>
                <a:lnTo>
                  <a:pt x="424088" y="439504"/>
                </a:lnTo>
                <a:lnTo>
                  <a:pt x="449201" y="408490"/>
                </a:lnTo>
                <a:lnTo>
                  <a:pt x="466538" y="371963"/>
                </a:lnTo>
                <a:lnTo>
                  <a:pt x="474599" y="341769"/>
                </a:lnTo>
                <a:lnTo>
                  <a:pt x="184957" y="341769"/>
                </a:lnTo>
                <a:lnTo>
                  <a:pt x="184957" y="142739"/>
                </a:lnTo>
                <a:lnTo>
                  <a:pt x="474940" y="142739"/>
                </a:lnTo>
                <a:lnTo>
                  <a:pt x="474207" y="138187"/>
                </a:lnTo>
                <a:lnTo>
                  <a:pt x="461005" y="98854"/>
                </a:lnTo>
                <a:lnTo>
                  <a:pt x="417411" y="43349"/>
                </a:lnTo>
                <a:lnTo>
                  <a:pt x="349451" y="13054"/>
                </a:lnTo>
                <a:lnTo>
                  <a:pt x="305791" y="5235"/>
                </a:lnTo>
                <a:lnTo>
                  <a:pt x="255388" y="1167"/>
                </a:lnTo>
                <a:lnTo>
                  <a:pt x="198025" y="0"/>
                </a:lnTo>
                <a:close/>
              </a:path>
              <a:path extrusionOk="0" h="913764" w="8103870">
                <a:moveTo>
                  <a:pt x="474940" y="142739"/>
                </a:moveTo>
                <a:lnTo>
                  <a:pt x="206067" y="142739"/>
                </a:lnTo>
                <a:lnTo>
                  <a:pt x="246966" y="144262"/>
                </a:lnTo>
                <a:lnTo>
                  <a:pt x="276180" y="154927"/>
                </a:lnTo>
                <a:lnTo>
                  <a:pt x="293708" y="183874"/>
                </a:lnTo>
                <a:lnTo>
                  <a:pt x="299551" y="240243"/>
                </a:lnTo>
                <a:lnTo>
                  <a:pt x="297210" y="286640"/>
                </a:lnTo>
                <a:lnTo>
                  <a:pt x="287614" y="318147"/>
                </a:lnTo>
                <a:lnTo>
                  <a:pt x="266897" y="336083"/>
                </a:lnTo>
                <a:lnTo>
                  <a:pt x="231197" y="341769"/>
                </a:lnTo>
                <a:lnTo>
                  <a:pt x="474599" y="341769"/>
                </a:lnTo>
                <a:lnTo>
                  <a:pt x="477362" y="331419"/>
                </a:lnTo>
                <a:lnTo>
                  <a:pt x="482932" y="288354"/>
                </a:lnTo>
                <a:lnTo>
                  <a:pt x="484508" y="244264"/>
                </a:lnTo>
                <a:lnTo>
                  <a:pt x="481969" y="186374"/>
                </a:lnTo>
                <a:lnTo>
                  <a:pt x="474940" y="142739"/>
                </a:lnTo>
                <a:close/>
              </a:path>
              <a:path extrusionOk="0" h="913764" w="8103870">
                <a:moveTo>
                  <a:pt x="720394" y="160832"/>
                </a:moveTo>
                <a:lnTo>
                  <a:pt x="556545" y="160832"/>
                </a:lnTo>
                <a:lnTo>
                  <a:pt x="556545" y="803158"/>
                </a:lnTo>
                <a:lnTo>
                  <a:pt x="729441" y="803158"/>
                </a:lnTo>
                <a:lnTo>
                  <a:pt x="729441" y="438269"/>
                </a:lnTo>
                <a:lnTo>
                  <a:pt x="733037" y="406888"/>
                </a:lnTo>
                <a:lnTo>
                  <a:pt x="745398" y="380972"/>
                </a:lnTo>
                <a:lnTo>
                  <a:pt x="768879" y="363350"/>
                </a:lnTo>
                <a:lnTo>
                  <a:pt x="805836" y="356847"/>
                </a:lnTo>
                <a:lnTo>
                  <a:pt x="846044" y="356847"/>
                </a:lnTo>
                <a:lnTo>
                  <a:pt x="846044" y="274420"/>
                </a:lnTo>
                <a:lnTo>
                  <a:pt x="720394" y="274420"/>
                </a:lnTo>
                <a:lnTo>
                  <a:pt x="720394" y="160832"/>
                </a:lnTo>
                <a:close/>
              </a:path>
              <a:path extrusionOk="0" h="913764" w="8103870">
                <a:moveTo>
                  <a:pt x="846044" y="147765"/>
                </a:moveTo>
                <a:lnTo>
                  <a:pt x="797041" y="159215"/>
                </a:lnTo>
                <a:lnTo>
                  <a:pt x="763869" y="188852"/>
                </a:lnTo>
                <a:lnTo>
                  <a:pt x="740875" y="229610"/>
                </a:lnTo>
                <a:lnTo>
                  <a:pt x="722404" y="274420"/>
                </a:lnTo>
                <a:lnTo>
                  <a:pt x="846044" y="274420"/>
                </a:lnTo>
                <a:lnTo>
                  <a:pt x="846044" y="147765"/>
                </a:lnTo>
                <a:close/>
              </a:path>
              <a:path extrusionOk="0" h="913764" w="8103870">
                <a:moveTo>
                  <a:pt x="1103385" y="147765"/>
                </a:moveTo>
                <a:lnTo>
                  <a:pt x="1037197" y="153942"/>
                </a:lnTo>
                <a:lnTo>
                  <a:pt x="985726" y="170846"/>
                </a:lnTo>
                <a:lnTo>
                  <a:pt x="947320" y="196032"/>
                </a:lnTo>
                <a:lnTo>
                  <a:pt x="920326" y="227056"/>
                </a:lnTo>
                <a:lnTo>
                  <a:pt x="903091" y="261473"/>
                </a:lnTo>
                <a:lnTo>
                  <a:pt x="891287" y="330712"/>
                </a:lnTo>
                <a:lnTo>
                  <a:pt x="891287" y="633279"/>
                </a:lnTo>
                <a:lnTo>
                  <a:pt x="903091" y="702518"/>
                </a:lnTo>
                <a:lnTo>
                  <a:pt x="920326" y="736935"/>
                </a:lnTo>
                <a:lnTo>
                  <a:pt x="947320" y="767959"/>
                </a:lnTo>
                <a:lnTo>
                  <a:pt x="985726" y="793144"/>
                </a:lnTo>
                <a:lnTo>
                  <a:pt x="1037197" y="810048"/>
                </a:lnTo>
                <a:lnTo>
                  <a:pt x="1103385" y="816226"/>
                </a:lnTo>
                <a:lnTo>
                  <a:pt x="1169573" y="810048"/>
                </a:lnTo>
                <a:lnTo>
                  <a:pt x="1221044" y="793144"/>
                </a:lnTo>
                <a:lnTo>
                  <a:pt x="1259449" y="767959"/>
                </a:lnTo>
                <a:lnTo>
                  <a:pt x="1286443" y="736935"/>
                </a:lnTo>
                <a:lnTo>
                  <a:pt x="1303678" y="702518"/>
                </a:lnTo>
                <a:lnTo>
                  <a:pt x="1304945" y="697612"/>
                </a:lnTo>
                <a:lnTo>
                  <a:pt x="1103385" y="697612"/>
                </a:lnTo>
                <a:lnTo>
                  <a:pt x="1080721" y="692554"/>
                </a:lnTo>
                <a:lnTo>
                  <a:pt x="1069082" y="679769"/>
                </a:lnTo>
                <a:lnTo>
                  <a:pt x="1064794" y="662838"/>
                </a:lnTo>
                <a:lnTo>
                  <a:pt x="1064182" y="645341"/>
                </a:lnTo>
                <a:lnTo>
                  <a:pt x="1064182" y="318649"/>
                </a:lnTo>
                <a:lnTo>
                  <a:pt x="1064794" y="301153"/>
                </a:lnTo>
                <a:lnTo>
                  <a:pt x="1069082" y="284221"/>
                </a:lnTo>
                <a:lnTo>
                  <a:pt x="1080721" y="271436"/>
                </a:lnTo>
                <a:lnTo>
                  <a:pt x="1103385" y="266379"/>
                </a:lnTo>
                <a:lnTo>
                  <a:pt x="1304945" y="266379"/>
                </a:lnTo>
                <a:lnTo>
                  <a:pt x="1303678" y="261473"/>
                </a:lnTo>
                <a:lnTo>
                  <a:pt x="1286443" y="227056"/>
                </a:lnTo>
                <a:lnTo>
                  <a:pt x="1259449" y="196032"/>
                </a:lnTo>
                <a:lnTo>
                  <a:pt x="1221044" y="170846"/>
                </a:lnTo>
                <a:lnTo>
                  <a:pt x="1169573" y="153942"/>
                </a:lnTo>
                <a:lnTo>
                  <a:pt x="1103385" y="147765"/>
                </a:lnTo>
                <a:close/>
              </a:path>
              <a:path extrusionOk="0" h="913764" w="8103870">
                <a:moveTo>
                  <a:pt x="1304945" y="266379"/>
                </a:moveTo>
                <a:lnTo>
                  <a:pt x="1103385" y="266379"/>
                </a:lnTo>
                <a:lnTo>
                  <a:pt x="1126049" y="271436"/>
                </a:lnTo>
                <a:lnTo>
                  <a:pt x="1137687" y="284221"/>
                </a:lnTo>
                <a:lnTo>
                  <a:pt x="1141975" y="301153"/>
                </a:lnTo>
                <a:lnTo>
                  <a:pt x="1142588" y="318649"/>
                </a:lnTo>
                <a:lnTo>
                  <a:pt x="1142588" y="645341"/>
                </a:lnTo>
                <a:lnTo>
                  <a:pt x="1141975" y="662838"/>
                </a:lnTo>
                <a:lnTo>
                  <a:pt x="1137687" y="679769"/>
                </a:lnTo>
                <a:lnTo>
                  <a:pt x="1126049" y="692554"/>
                </a:lnTo>
                <a:lnTo>
                  <a:pt x="1103385" y="697612"/>
                </a:lnTo>
                <a:lnTo>
                  <a:pt x="1304945" y="697612"/>
                </a:lnTo>
                <a:lnTo>
                  <a:pt x="1312807" y="667151"/>
                </a:lnTo>
                <a:lnTo>
                  <a:pt x="1315483" y="633279"/>
                </a:lnTo>
                <a:lnTo>
                  <a:pt x="1315483" y="330712"/>
                </a:lnTo>
                <a:lnTo>
                  <a:pt x="1312807" y="296840"/>
                </a:lnTo>
                <a:lnTo>
                  <a:pt x="1304945" y="266379"/>
                </a:lnTo>
                <a:close/>
              </a:path>
              <a:path extrusionOk="0" h="913764" w="8103870">
                <a:moveTo>
                  <a:pt x="1358707" y="793106"/>
                </a:moveTo>
                <a:lnTo>
                  <a:pt x="1358707" y="913731"/>
                </a:lnTo>
                <a:lnTo>
                  <a:pt x="1443144" y="913731"/>
                </a:lnTo>
                <a:lnTo>
                  <a:pt x="1495578" y="907327"/>
                </a:lnTo>
                <a:lnTo>
                  <a:pt x="1532905" y="889308"/>
                </a:lnTo>
                <a:lnTo>
                  <a:pt x="1572183" y="825571"/>
                </a:lnTo>
                <a:lnTo>
                  <a:pt x="1577183" y="795117"/>
                </a:lnTo>
                <a:lnTo>
                  <a:pt x="1368759" y="795117"/>
                </a:lnTo>
                <a:lnTo>
                  <a:pt x="1358707" y="793106"/>
                </a:lnTo>
                <a:close/>
              </a:path>
              <a:path extrusionOk="0" h="913764" w="8103870">
                <a:moveTo>
                  <a:pt x="1580857" y="160832"/>
                </a:moveTo>
                <a:lnTo>
                  <a:pt x="1407962" y="160832"/>
                </a:lnTo>
                <a:lnTo>
                  <a:pt x="1407962" y="756919"/>
                </a:lnTo>
                <a:lnTo>
                  <a:pt x="1405465" y="775609"/>
                </a:lnTo>
                <a:lnTo>
                  <a:pt x="1398538" y="787326"/>
                </a:lnTo>
                <a:lnTo>
                  <a:pt x="1388031" y="793389"/>
                </a:lnTo>
                <a:lnTo>
                  <a:pt x="1374790" y="795117"/>
                </a:lnTo>
                <a:lnTo>
                  <a:pt x="1577183" y="795117"/>
                </a:lnTo>
                <a:lnTo>
                  <a:pt x="1579103" y="783427"/>
                </a:lnTo>
                <a:lnTo>
                  <a:pt x="1580857" y="736815"/>
                </a:lnTo>
                <a:lnTo>
                  <a:pt x="1580857" y="160832"/>
                </a:lnTo>
                <a:close/>
              </a:path>
              <a:path extrusionOk="0" h="913764" w="8103870">
                <a:moveTo>
                  <a:pt x="1580857" y="0"/>
                </a:moveTo>
                <a:lnTo>
                  <a:pt x="1407962" y="0"/>
                </a:lnTo>
                <a:lnTo>
                  <a:pt x="1407962" y="118614"/>
                </a:lnTo>
                <a:lnTo>
                  <a:pt x="1580857" y="118614"/>
                </a:lnTo>
                <a:lnTo>
                  <a:pt x="1580857" y="0"/>
                </a:lnTo>
                <a:close/>
              </a:path>
              <a:path extrusionOk="0" h="913764" w="8103870">
                <a:moveTo>
                  <a:pt x="1885756" y="147765"/>
                </a:moveTo>
                <a:lnTo>
                  <a:pt x="1819568" y="153942"/>
                </a:lnTo>
                <a:lnTo>
                  <a:pt x="1768097" y="170846"/>
                </a:lnTo>
                <a:lnTo>
                  <a:pt x="1729692" y="196032"/>
                </a:lnTo>
                <a:lnTo>
                  <a:pt x="1702698" y="227056"/>
                </a:lnTo>
                <a:lnTo>
                  <a:pt x="1685463" y="261473"/>
                </a:lnTo>
                <a:lnTo>
                  <a:pt x="1673658" y="330712"/>
                </a:lnTo>
                <a:lnTo>
                  <a:pt x="1673658" y="633279"/>
                </a:lnTo>
                <a:lnTo>
                  <a:pt x="1685463" y="702518"/>
                </a:lnTo>
                <a:lnTo>
                  <a:pt x="1702698" y="736935"/>
                </a:lnTo>
                <a:lnTo>
                  <a:pt x="1729692" y="767959"/>
                </a:lnTo>
                <a:lnTo>
                  <a:pt x="1768097" y="793144"/>
                </a:lnTo>
                <a:lnTo>
                  <a:pt x="1819568" y="810048"/>
                </a:lnTo>
                <a:lnTo>
                  <a:pt x="1885756" y="816226"/>
                </a:lnTo>
                <a:lnTo>
                  <a:pt x="1951944" y="810048"/>
                </a:lnTo>
                <a:lnTo>
                  <a:pt x="2003415" y="793144"/>
                </a:lnTo>
                <a:lnTo>
                  <a:pt x="2041821" y="767959"/>
                </a:lnTo>
                <a:lnTo>
                  <a:pt x="2068815" y="736935"/>
                </a:lnTo>
                <a:lnTo>
                  <a:pt x="2086050" y="702518"/>
                </a:lnTo>
                <a:lnTo>
                  <a:pt x="2087316" y="697612"/>
                </a:lnTo>
                <a:lnTo>
                  <a:pt x="1885756" y="697612"/>
                </a:lnTo>
                <a:lnTo>
                  <a:pt x="1863092" y="692554"/>
                </a:lnTo>
                <a:lnTo>
                  <a:pt x="1851454" y="679769"/>
                </a:lnTo>
                <a:lnTo>
                  <a:pt x="1847166" y="662838"/>
                </a:lnTo>
                <a:lnTo>
                  <a:pt x="1846553" y="645341"/>
                </a:lnTo>
                <a:lnTo>
                  <a:pt x="1846553" y="507628"/>
                </a:lnTo>
                <a:lnTo>
                  <a:pt x="2097854" y="507628"/>
                </a:lnTo>
                <a:lnTo>
                  <a:pt x="2097854" y="389014"/>
                </a:lnTo>
                <a:lnTo>
                  <a:pt x="1846553" y="389014"/>
                </a:lnTo>
                <a:lnTo>
                  <a:pt x="1846553" y="318649"/>
                </a:lnTo>
                <a:lnTo>
                  <a:pt x="1847166" y="301153"/>
                </a:lnTo>
                <a:lnTo>
                  <a:pt x="1851454" y="284221"/>
                </a:lnTo>
                <a:lnTo>
                  <a:pt x="1863092" y="271436"/>
                </a:lnTo>
                <a:lnTo>
                  <a:pt x="1885756" y="266379"/>
                </a:lnTo>
                <a:lnTo>
                  <a:pt x="2087316" y="266379"/>
                </a:lnTo>
                <a:lnTo>
                  <a:pt x="2086050" y="261473"/>
                </a:lnTo>
                <a:lnTo>
                  <a:pt x="2068815" y="227056"/>
                </a:lnTo>
                <a:lnTo>
                  <a:pt x="2041821" y="196032"/>
                </a:lnTo>
                <a:lnTo>
                  <a:pt x="2003415" y="170846"/>
                </a:lnTo>
                <a:lnTo>
                  <a:pt x="1951944" y="153942"/>
                </a:lnTo>
                <a:lnTo>
                  <a:pt x="1885756" y="147765"/>
                </a:lnTo>
                <a:close/>
              </a:path>
              <a:path extrusionOk="0" h="913764" w="8103870">
                <a:moveTo>
                  <a:pt x="2097854" y="564925"/>
                </a:moveTo>
                <a:lnTo>
                  <a:pt x="1924959" y="564925"/>
                </a:lnTo>
                <a:lnTo>
                  <a:pt x="1924959" y="645341"/>
                </a:lnTo>
                <a:lnTo>
                  <a:pt x="1924347" y="662838"/>
                </a:lnTo>
                <a:lnTo>
                  <a:pt x="1920059" y="679769"/>
                </a:lnTo>
                <a:lnTo>
                  <a:pt x="1908420" y="692554"/>
                </a:lnTo>
                <a:lnTo>
                  <a:pt x="1885756" y="697612"/>
                </a:lnTo>
                <a:lnTo>
                  <a:pt x="2087316" y="697612"/>
                </a:lnTo>
                <a:lnTo>
                  <a:pt x="2095179" y="667151"/>
                </a:lnTo>
                <a:lnTo>
                  <a:pt x="2097854" y="633279"/>
                </a:lnTo>
                <a:lnTo>
                  <a:pt x="2097854" y="564925"/>
                </a:lnTo>
                <a:close/>
              </a:path>
              <a:path extrusionOk="0" h="913764" w="8103870">
                <a:moveTo>
                  <a:pt x="2087316" y="266379"/>
                </a:moveTo>
                <a:lnTo>
                  <a:pt x="1885756" y="266379"/>
                </a:lnTo>
                <a:lnTo>
                  <a:pt x="1908420" y="271436"/>
                </a:lnTo>
                <a:lnTo>
                  <a:pt x="1920059" y="284221"/>
                </a:lnTo>
                <a:lnTo>
                  <a:pt x="1924347" y="301153"/>
                </a:lnTo>
                <a:lnTo>
                  <a:pt x="1924959" y="318649"/>
                </a:lnTo>
                <a:lnTo>
                  <a:pt x="1924959" y="389014"/>
                </a:lnTo>
                <a:lnTo>
                  <a:pt x="2097854" y="389014"/>
                </a:lnTo>
                <a:lnTo>
                  <a:pt x="2097854" y="330712"/>
                </a:lnTo>
                <a:lnTo>
                  <a:pt x="2095179" y="296840"/>
                </a:lnTo>
                <a:lnTo>
                  <a:pt x="2087316" y="266379"/>
                </a:lnTo>
                <a:close/>
              </a:path>
              <a:path extrusionOk="0" h="913764" w="8103870">
                <a:moveTo>
                  <a:pt x="2388359" y="147765"/>
                </a:moveTo>
                <a:lnTo>
                  <a:pt x="2322171" y="153942"/>
                </a:lnTo>
                <a:lnTo>
                  <a:pt x="2270700" y="170846"/>
                </a:lnTo>
                <a:lnTo>
                  <a:pt x="2232294" y="196032"/>
                </a:lnTo>
                <a:lnTo>
                  <a:pt x="2205300" y="227056"/>
                </a:lnTo>
                <a:lnTo>
                  <a:pt x="2188065" y="261473"/>
                </a:lnTo>
                <a:lnTo>
                  <a:pt x="2176260" y="330712"/>
                </a:lnTo>
                <a:lnTo>
                  <a:pt x="2176260" y="633279"/>
                </a:lnTo>
                <a:lnTo>
                  <a:pt x="2188065" y="702518"/>
                </a:lnTo>
                <a:lnTo>
                  <a:pt x="2205300" y="736935"/>
                </a:lnTo>
                <a:lnTo>
                  <a:pt x="2232294" y="767959"/>
                </a:lnTo>
                <a:lnTo>
                  <a:pt x="2270700" y="793144"/>
                </a:lnTo>
                <a:lnTo>
                  <a:pt x="2322171" y="810048"/>
                </a:lnTo>
                <a:lnTo>
                  <a:pt x="2388359" y="816226"/>
                </a:lnTo>
                <a:lnTo>
                  <a:pt x="2454547" y="810048"/>
                </a:lnTo>
                <a:lnTo>
                  <a:pt x="2506018" y="793144"/>
                </a:lnTo>
                <a:lnTo>
                  <a:pt x="2544423" y="767959"/>
                </a:lnTo>
                <a:lnTo>
                  <a:pt x="2571417" y="736935"/>
                </a:lnTo>
                <a:lnTo>
                  <a:pt x="2588652" y="702518"/>
                </a:lnTo>
                <a:lnTo>
                  <a:pt x="2589919" y="697612"/>
                </a:lnTo>
                <a:lnTo>
                  <a:pt x="2388359" y="697612"/>
                </a:lnTo>
                <a:lnTo>
                  <a:pt x="2365694" y="692554"/>
                </a:lnTo>
                <a:lnTo>
                  <a:pt x="2354056" y="679769"/>
                </a:lnTo>
                <a:lnTo>
                  <a:pt x="2349768" y="662838"/>
                </a:lnTo>
                <a:lnTo>
                  <a:pt x="2349156" y="645341"/>
                </a:lnTo>
                <a:lnTo>
                  <a:pt x="2349156" y="318649"/>
                </a:lnTo>
                <a:lnTo>
                  <a:pt x="2349768" y="301153"/>
                </a:lnTo>
                <a:lnTo>
                  <a:pt x="2354056" y="284221"/>
                </a:lnTo>
                <a:lnTo>
                  <a:pt x="2365694" y="271436"/>
                </a:lnTo>
                <a:lnTo>
                  <a:pt x="2388359" y="266379"/>
                </a:lnTo>
                <a:lnTo>
                  <a:pt x="2589919" y="266379"/>
                </a:lnTo>
                <a:lnTo>
                  <a:pt x="2588652" y="261473"/>
                </a:lnTo>
                <a:lnTo>
                  <a:pt x="2571417" y="227056"/>
                </a:lnTo>
                <a:lnTo>
                  <a:pt x="2544423" y="196032"/>
                </a:lnTo>
                <a:lnTo>
                  <a:pt x="2506018" y="170846"/>
                </a:lnTo>
                <a:lnTo>
                  <a:pt x="2454547" y="153942"/>
                </a:lnTo>
                <a:lnTo>
                  <a:pt x="2388359" y="147765"/>
                </a:lnTo>
                <a:close/>
              </a:path>
              <a:path extrusionOk="0" h="913764" w="8103870">
                <a:moveTo>
                  <a:pt x="2600457" y="529743"/>
                </a:moveTo>
                <a:lnTo>
                  <a:pt x="2427562" y="529743"/>
                </a:lnTo>
                <a:lnTo>
                  <a:pt x="2427562" y="645341"/>
                </a:lnTo>
                <a:lnTo>
                  <a:pt x="2426949" y="662838"/>
                </a:lnTo>
                <a:lnTo>
                  <a:pt x="2422661" y="679769"/>
                </a:lnTo>
                <a:lnTo>
                  <a:pt x="2411023" y="692554"/>
                </a:lnTo>
                <a:lnTo>
                  <a:pt x="2388359" y="697612"/>
                </a:lnTo>
                <a:lnTo>
                  <a:pt x="2589919" y="697612"/>
                </a:lnTo>
                <a:lnTo>
                  <a:pt x="2597781" y="667151"/>
                </a:lnTo>
                <a:lnTo>
                  <a:pt x="2600457" y="633279"/>
                </a:lnTo>
                <a:lnTo>
                  <a:pt x="2600457" y="529743"/>
                </a:lnTo>
                <a:close/>
              </a:path>
              <a:path extrusionOk="0" h="913764" w="8103870">
                <a:moveTo>
                  <a:pt x="2589919" y="266379"/>
                </a:moveTo>
                <a:lnTo>
                  <a:pt x="2388359" y="266379"/>
                </a:lnTo>
                <a:lnTo>
                  <a:pt x="2411023" y="271436"/>
                </a:lnTo>
                <a:lnTo>
                  <a:pt x="2422661" y="284221"/>
                </a:lnTo>
                <a:lnTo>
                  <a:pt x="2426949" y="301153"/>
                </a:lnTo>
                <a:lnTo>
                  <a:pt x="2427562" y="318649"/>
                </a:lnTo>
                <a:lnTo>
                  <a:pt x="2427562" y="399066"/>
                </a:lnTo>
                <a:lnTo>
                  <a:pt x="2600457" y="399066"/>
                </a:lnTo>
                <a:lnTo>
                  <a:pt x="2600457" y="330712"/>
                </a:lnTo>
                <a:lnTo>
                  <a:pt x="2597781" y="296840"/>
                </a:lnTo>
                <a:lnTo>
                  <a:pt x="2589919" y="266379"/>
                </a:lnTo>
                <a:close/>
              </a:path>
              <a:path extrusionOk="0" h="913764" w="8103870">
                <a:moveTo>
                  <a:pt x="2864826" y="292514"/>
                </a:moveTo>
                <a:lnTo>
                  <a:pt x="2691931" y="292514"/>
                </a:lnTo>
                <a:lnTo>
                  <a:pt x="2691931" y="700627"/>
                </a:lnTo>
                <a:lnTo>
                  <a:pt x="2698798" y="751250"/>
                </a:lnTo>
                <a:lnTo>
                  <a:pt x="2717921" y="784743"/>
                </a:lnTo>
                <a:lnTo>
                  <a:pt x="2784056" y="813854"/>
                </a:lnTo>
                <a:lnTo>
                  <a:pt x="2826628" y="816226"/>
                </a:lnTo>
                <a:lnTo>
                  <a:pt x="2910060" y="816226"/>
                </a:lnTo>
                <a:lnTo>
                  <a:pt x="2910060" y="685549"/>
                </a:lnTo>
                <a:lnTo>
                  <a:pt x="2887946" y="685549"/>
                </a:lnTo>
                <a:lnTo>
                  <a:pt x="2874580" y="680115"/>
                </a:lnTo>
                <a:lnTo>
                  <a:pt x="2867716" y="666953"/>
                </a:lnTo>
                <a:lnTo>
                  <a:pt x="2865187" y="650775"/>
                </a:lnTo>
                <a:lnTo>
                  <a:pt x="2864826" y="636294"/>
                </a:lnTo>
                <a:lnTo>
                  <a:pt x="2864826" y="292514"/>
                </a:lnTo>
                <a:close/>
              </a:path>
              <a:path extrusionOk="0" h="913764" w="8103870">
                <a:moveTo>
                  <a:pt x="2908050" y="167869"/>
                </a:moveTo>
                <a:lnTo>
                  <a:pt x="2648707" y="167869"/>
                </a:lnTo>
                <a:lnTo>
                  <a:pt x="2648707" y="292514"/>
                </a:lnTo>
                <a:lnTo>
                  <a:pt x="2908050" y="292514"/>
                </a:lnTo>
                <a:lnTo>
                  <a:pt x="2908050" y="167869"/>
                </a:lnTo>
                <a:close/>
              </a:path>
              <a:path extrusionOk="0" h="913764" w="8103870">
                <a:moveTo>
                  <a:pt x="2864826" y="28145"/>
                </a:moveTo>
                <a:lnTo>
                  <a:pt x="2691931" y="28145"/>
                </a:lnTo>
                <a:lnTo>
                  <a:pt x="2691931" y="167869"/>
                </a:lnTo>
                <a:lnTo>
                  <a:pt x="2864826" y="167869"/>
                </a:lnTo>
                <a:lnTo>
                  <a:pt x="2864826" y="28145"/>
                </a:lnTo>
                <a:close/>
              </a:path>
              <a:path extrusionOk="0" h="913764" w="8103870">
                <a:moveTo>
                  <a:pt x="3402932" y="0"/>
                </a:moveTo>
                <a:lnTo>
                  <a:pt x="3217975" y="0"/>
                </a:lnTo>
                <a:lnTo>
                  <a:pt x="3217975" y="803158"/>
                </a:lnTo>
                <a:lnTo>
                  <a:pt x="3402932" y="803158"/>
                </a:lnTo>
                <a:lnTo>
                  <a:pt x="3402932" y="0"/>
                </a:lnTo>
                <a:close/>
              </a:path>
              <a:path extrusionOk="0" h="913764" w="8103870">
                <a:moveTo>
                  <a:pt x="3656566" y="160832"/>
                </a:moveTo>
                <a:lnTo>
                  <a:pt x="3489702" y="160832"/>
                </a:lnTo>
                <a:lnTo>
                  <a:pt x="3489702" y="803158"/>
                </a:lnTo>
                <a:lnTo>
                  <a:pt x="3662598" y="803158"/>
                </a:lnTo>
                <a:lnTo>
                  <a:pt x="3662598" y="363884"/>
                </a:lnTo>
                <a:lnTo>
                  <a:pt x="3663210" y="347942"/>
                </a:lnTo>
                <a:lnTo>
                  <a:pt x="3667498" y="327571"/>
                </a:lnTo>
                <a:lnTo>
                  <a:pt x="3679136" y="310027"/>
                </a:lnTo>
                <a:lnTo>
                  <a:pt x="3701800" y="302566"/>
                </a:lnTo>
                <a:lnTo>
                  <a:pt x="3913899" y="302566"/>
                </a:lnTo>
                <a:lnTo>
                  <a:pt x="3913899" y="285478"/>
                </a:lnTo>
                <a:lnTo>
                  <a:pt x="3908953" y="241434"/>
                </a:lnTo>
                <a:lnTo>
                  <a:pt x="3905336" y="232202"/>
                </a:lnTo>
                <a:lnTo>
                  <a:pt x="3656566" y="232202"/>
                </a:lnTo>
                <a:lnTo>
                  <a:pt x="3656566" y="160832"/>
                </a:lnTo>
                <a:close/>
              </a:path>
              <a:path extrusionOk="0" h="913764" w="8103870">
                <a:moveTo>
                  <a:pt x="3913899" y="302566"/>
                </a:moveTo>
                <a:lnTo>
                  <a:pt x="3701800" y="302566"/>
                </a:lnTo>
                <a:lnTo>
                  <a:pt x="3724465" y="308896"/>
                </a:lnTo>
                <a:lnTo>
                  <a:pt x="3736103" y="324555"/>
                </a:lnTo>
                <a:lnTo>
                  <a:pt x="3740391" y="344549"/>
                </a:lnTo>
                <a:lnTo>
                  <a:pt x="3741003" y="363884"/>
                </a:lnTo>
                <a:lnTo>
                  <a:pt x="3741003" y="803158"/>
                </a:lnTo>
                <a:lnTo>
                  <a:pt x="3913899" y="803158"/>
                </a:lnTo>
                <a:lnTo>
                  <a:pt x="3913899" y="302566"/>
                </a:lnTo>
                <a:close/>
              </a:path>
              <a:path extrusionOk="0" h="913764" w="8103870">
                <a:moveTo>
                  <a:pt x="3790258" y="147765"/>
                </a:moveTo>
                <a:lnTo>
                  <a:pt x="3746077" y="153325"/>
                </a:lnTo>
                <a:lnTo>
                  <a:pt x="3711224" y="169628"/>
                </a:lnTo>
                <a:lnTo>
                  <a:pt x="3682969" y="196109"/>
                </a:lnTo>
                <a:lnTo>
                  <a:pt x="3658577" y="232202"/>
                </a:lnTo>
                <a:lnTo>
                  <a:pt x="3905336" y="232202"/>
                </a:lnTo>
                <a:lnTo>
                  <a:pt x="3894116" y="203566"/>
                </a:lnTo>
                <a:lnTo>
                  <a:pt x="3869388" y="173948"/>
                </a:lnTo>
                <a:lnTo>
                  <a:pt x="3834769" y="154656"/>
                </a:lnTo>
                <a:lnTo>
                  <a:pt x="3790258" y="147765"/>
                </a:lnTo>
                <a:close/>
              </a:path>
              <a:path extrusionOk="0" h="913764" w="8103870">
                <a:moveTo>
                  <a:pt x="4178268" y="292514"/>
                </a:moveTo>
                <a:lnTo>
                  <a:pt x="4005372" y="292514"/>
                </a:lnTo>
                <a:lnTo>
                  <a:pt x="4005372" y="700627"/>
                </a:lnTo>
                <a:lnTo>
                  <a:pt x="4012240" y="751250"/>
                </a:lnTo>
                <a:lnTo>
                  <a:pt x="4031363" y="784743"/>
                </a:lnTo>
                <a:lnTo>
                  <a:pt x="4097497" y="813854"/>
                </a:lnTo>
                <a:lnTo>
                  <a:pt x="4140070" y="816226"/>
                </a:lnTo>
                <a:lnTo>
                  <a:pt x="4223502" y="816226"/>
                </a:lnTo>
                <a:lnTo>
                  <a:pt x="4223502" y="685549"/>
                </a:lnTo>
                <a:lnTo>
                  <a:pt x="4201387" y="685549"/>
                </a:lnTo>
                <a:lnTo>
                  <a:pt x="4188021" y="680115"/>
                </a:lnTo>
                <a:lnTo>
                  <a:pt x="4181158" y="666953"/>
                </a:lnTo>
                <a:lnTo>
                  <a:pt x="4178629" y="650775"/>
                </a:lnTo>
                <a:lnTo>
                  <a:pt x="4178268" y="636294"/>
                </a:lnTo>
                <a:lnTo>
                  <a:pt x="4178268" y="292514"/>
                </a:lnTo>
                <a:close/>
              </a:path>
              <a:path extrusionOk="0" h="913764" w="8103870">
                <a:moveTo>
                  <a:pt x="4221491" y="167869"/>
                </a:moveTo>
                <a:lnTo>
                  <a:pt x="3962149" y="167869"/>
                </a:lnTo>
                <a:lnTo>
                  <a:pt x="3962149" y="292514"/>
                </a:lnTo>
                <a:lnTo>
                  <a:pt x="4221491" y="292514"/>
                </a:lnTo>
                <a:lnTo>
                  <a:pt x="4221491" y="167869"/>
                </a:lnTo>
                <a:close/>
              </a:path>
              <a:path extrusionOk="0" h="913764" w="8103870">
                <a:moveTo>
                  <a:pt x="4178268" y="28145"/>
                </a:moveTo>
                <a:lnTo>
                  <a:pt x="4005372" y="28145"/>
                </a:lnTo>
                <a:lnTo>
                  <a:pt x="4005372" y="167869"/>
                </a:lnTo>
                <a:lnTo>
                  <a:pt x="4178268" y="167869"/>
                </a:lnTo>
                <a:lnTo>
                  <a:pt x="4178268" y="28145"/>
                </a:lnTo>
                <a:close/>
              </a:path>
              <a:path extrusionOk="0" h="913764" w="8103870">
                <a:moveTo>
                  <a:pt x="4435922" y="160832"/>
                </a:moveTo>
                <a:lnTo>
                  <a:pt x="4272073" y="160832"/>
                </a:lnTo>
                <a:lnTo>
                  <a:pt x="4272073" y="803158"/>
                </a:lnTo>
                <a:lnTo>
                  <a:pt x="4444969" y="803158"/>
                </a:lnTo>
                <a:lnTo>
                  <a:pt x="4444969" y="438269"/>
                </a:lnTo>
                <a:lnTo>
                  <a:pt x="4448566" y="406888"/>
                </a:lnTo>
                <a:lnTo>
                  <a:pt x="4460927" y="380972"/>
                </a:lnTo>
                <a:lnTo>
                  <a:pt x="4484407" y="363350"/>
                </a:lnTo>
                <a:lnTo>
                  <a:pt x="4521364" y="356847"/>
                </a:lnTo>
                <a:lnTo>
                  <a:pt x="4561573" y="356847"/>
                </a:lnTo>
                <a:lnTo>
                  <a:pt x="4561573" y="274420"/>
                </a:lnTo>
                <a:lnTo>
                  <a:pt x="4435922" y="274420"/>
                </a:lnTo>
                <a:lnTo>
                  <a:pt x="4435922" y="160832"/>
                </a:lnTo>
                <a:close/>
              </a:path>
              <a:path extrusionOk="0" h="913764" w="8103870">
                <a:moveTo>
                  <a:pt x="4561573" y="147765"/>
                </a:moveTo>
                <a:lnTo>
                  <a:pt x="4512569" y="159215"/>
                </a:lnTo>
                <a:lnTo>
                  <a:pt x="4479397" y="188852"/>
                </a:lnTo>
                <a:lnTo>
                  <a:pt x="4456403" y="229610"/>
                </a:lnTo>
                <a:lnTo>
                  <a:pt x="4437933" y="274420"/>
                </a:lnTo>
                <a:lnTo>
                  <a:pt x="4561573" y="274420"/>
                </a:lnTo>
                <a:lnTo>
                  <a:pt x="4561573" y="147765"/>
                </a:lnTo>
                <a:close/>
              </a:path>
              <a:path extrusionOk="0" h="913764" w="8103870">
                <a:moveTo>
                  <a:pt x="4818913" y="147765"/>
                </a:moveTo>
                <a:lnTo>
                  <a:pt x="4752725" y="153942"/>
                </a:lnTo>
                <a:lnTo>
                  <a:pt x="4701254" y="170846"/>
                </a:lnTo>
                <a:lnTo>
                  <a:pt x="4662848" y="196032"/>
                </a:lnTo>
                <a:lnTo>
                  <a:pt x="4635854" y="227056"/>
                </a:lnTo>
                <a:lnTo>
                  <a:pt x="4618619" y="261473"/>
                </a:lnTo>
                <a:lnTo>
                  <a:pt x="4606815" y="330712"/>
                </a:lnTo>
                <a:lnTo>
                  <a:pt x="4606815" y="633279"/>
                </a:lnTo>
                <a:lnTo>
                  <a:pt x="4618619" y="702518"/>
                </a:lnTo>
                <a:lnTo>
                  <a:pt x="4635854" y="736935"/>
                </a:lnTo>
                <a:lnTo>
                  <a:pt x="4662848" y="767959"/>
                </a:lnTo>
                <a:lnTo>
                  <a:pt x="4701254" y="793144"/>
                </a:lnTo>
                <a:lnTo>
                  <a:pt x="4752725" y="810048"/>
                </a:lnTo>
                <a:lnTo>
                  <a:pt x="4818913" y="816226"/>
                </a:lnTo>
                <a:lnTo>
                  <a:pt x="4885101" y="810048"/>
                </a:lnTo>
                <a:lnTo>
                  <a:pt x="4936572" y="793144"/>
                </a:lnTo>
                <a:lnTo>
                  <a:pt x="4974978" y="767959"/>
                </a:lnTo>
                <a:lnTo>
                  <a:pt x="5001972" y="736935"/>
                </a:lnTo>
                <a:lnTo>
                  <a:pt x="5019207" y="702518"/>
                </a:lnTo>
                <a:lnTo>
                  <a:pt x="5020473" y="697612"/>
                </a:lnTo>
                <a:lnTo>
                  <a:pt x="4818913" y="697612"/>
                </a:lnTo>
                <a:lnTo>
                  <a:pt x="4796249" y="692554"/>
                </a:lnTo>
                <a:lnTo>
                  <a:pt x="4784610" y="679769"/>
                </a:lnTo>
                <a:lnTo>
                  <a:pt x="4780323" y="662838"/>
                </a:lnTo>
                <a:lnTo>
                  <a:pt x="4779710" y="645341"/>
                </a:lnTo>
                <a:lnTo>
                  <a:pt x="4779710" y="318649"/>
                </a:lnTo>
                <a:lnTo>
                  <a:pt x="4780323" y="301153"/>
                </a:lnTo>
                <a:lnTo>
                  <a:pt x="4784610" y="284221"/>
                </a:lnTo>
                <a:lnTo>
                  <a:pt x="4796249" y="271436"/>
                </a:lnTo>
                <a:lnTo>
                  <a:pt x="4818913" y="266379"/>
                </a:lnTo>
                <a:lnTo>
                  <a:pt x="5020473" y="266379"/>
                </a:lnTo>
                <a:lnTo>
                  <a:pt x="5019207" y="261473"/>
                </a:lnTo>
                <a:lnTo>
                  <a:pt x="5001972" y="227056"/>
                </a:lnTo>
                <a:lnTo>
                  <a:pt x="4974978" y="196032"/>
                </a:lnTo>
                <a:lnTo>
                  <a:pt x="4936572" y="170846"/>
                </a:lnTo>
                <a:lnTo>
                  <a:pt x="4885101" y="153942"/>
                </a:lnTo>
                <a:lnTo>
                  <a:pt x="4818913" y="147765"/>
                </a:lnTo>
                <a:close/>
              </a:path>
              <a:path extrusionOk="0" h="913764" w="8103870">
                <a:moveTo>
                  <a:pt x="5020473" y="266379"/>
                </a:moveTo>
                <a:lnTo>
                  <a:pt x="4818913" y="266379"/>
                </a:lnTo>
                <a:lnTo>
                  <a:pt x="4841577" y="271436"/>
                </a:lnTo>
                <a:lnTo>
                  <a:pt x="4853215" y="284221"/>
                </a:lnTo>
                <a:lnTo>
                  <a:pt x="4857503" y="301153"/>
                </a:lnTo>
                <a:lnTo>
                  <a:pt x="4858116" y="318649"/>
                </a:lnTo>
                <a:lnTo>
                  <a:pt x="4858116" y="645341"/>
                </a:lnTo>
                <a:lnTo>
                  <a:pt x="4857503" y="662838"/>
                </a:lnTo>
                <a:lnTo>
                  <a:pt x="4853215" y="679769"/>
                </a:lnTo>
                <a:lnTo>
                  <a:pt x="4841577" y="692554"/>
                </a:lnTo>
                <a:lnTo>
                  <a:pt x="4818913" y="697612"/>
                </a:lnTo>
                <a:lnTo>
                  <a:pt x="5020473" y="697612"/>
                </a:lnTo>
                <a:lnTo>
                  <a:pt x="5028336" y="667151"/>
                </a:lnTo>
                <a:lnTo>
                  <a:pt x="5031011" y="633279"/>
                </a:lnTo>
                <a:lnTo>
                  <a:pt x="5031011" y="330712"/>
                </a:lnTo>
                <a:lnTo>
                  <a:pt x="5028336" y="296840"/>
                </a:lnTo>
                <a:lnTo>
                  <a:pt x="5020473" y="266379"/>
                </a:lnTo>
                <a:close/>
              </a:path>
              <a:path extrusionOk="0" h="913764" w="8103870">
                <a:moveTo>
                  <a:pt x="5235068" y="147765"/>
                </a:moveTo>
                <a:lnTo>
                  <a:pt x="5189576" y="154857"/>
                </a:lnTo>
                <a:lnTo>
                  <a:pt x="5154362" y="175557"/>
                </a:lnTo>
                <a:lnTo>
                  <a:pt x="5129328" y="208994"/>
                </a:lnTo>
                <a:lnTo>
                  <a:pt x="5114379" y="254300"/>
                </a:lnTo>
                <a:lnTo>
                  <a:pt x="5109417" y="310608"/>
                </a:lnTo>
                <a:lnTo>
                  <a:pt x="5109417" y="624232"/>
                </a:lnTo>
                <a:lnTo>
                  <a:pt x="5113294" y="680337"/>
                </a:lnTo>
                <a:lnTo>
                  <a:pt x="5124681" y="727619"/>
                </a:lnTo>
                <a:lnTo>
                  <a:pt x="5143217" y="765463"/>
                </a:lnTo>
                <a:lnTo>
                  <a:pt x="5200281" y="810381"/>
                </a:lnTo>
                <a:lnTo>
                  <a:pt x="5238084" y="816226"/>
                </a:lnTo>
                <a:lnTo>
                  <a:pt x="5277711" y="811059"/>
                </a:lnTo>
                <a:lnTo>
                  <a:pt x="5311589" y="795996"/>
                </a:lnTo>
                <a:lnTo>
                  <a:pt x="5338871" y="771699"/>
                </a:lnTo>
                <a:lnTo>
                  <a:pt x="5358708" y="738825"/>
                </a:lnTo>
                <a:lnTo>
                  <a:pt x="5533614" y="738825"/>
                </a:lnTo>
                <a:lnTo>
                  <a:pt x="5533614" y="685549"/>
                </a:lnTo>
                <a:lnTo>
                  <a:pt x="5316489" y="685549"/>
                </a:lnTo>
                <a:lnTo>
                  <a:pt x="5303940" y="683617"/>
                </a:lnTo>
                <a:lnTo>
                  <a:pt x="5292993" y="676879"/>
                </a:lnTo>
                <a:lnTo>
                  <a:pt x="5285250" y="663922"/>
                </a:lnTo>
                <a:lnTo>
                  <a:pt x="5282313" y="643331"/>
                </a:lnTo>
                <a:lnTo>
                  <a:pt x="5282313" y="317644"/>
                </a:lnTo>
                <a:lnTo>
                  <a:pt x="5285391" y="300493"/>
                </a:lnTo>
                <a:lnTo>
                  <a:pt x="5293370" y="288242"/>
                </a:lnTo>
                <a:lnTo>
                  <a:pt x="5304364" y="280891"/>
                </a:lnTo>
                <a:lnTo>
                  <a:pt x="5316489" y="278441"/>
                </a:lnTo>
                <a:lnTo>
                  <a:pt x="5533614" y="278441"/>
                </a:lnTo>
                <a:lnTo>
                  <a:pt x="5533614" y="219134"/>
                </a:lnTo>
                <a:lnTo>
                  <a:pt x="5358708" y="219134"/>
                </a:lnTo>
                <a:lnTo>
                  <a:pt x="5337128" y="187203"/>
                </a:lnTo>
                <a:lnTo>
                  <a:pt x="5310458" y="164979"/>
                </a:lnTo>
                <a:lnTo>
                  <a:pt x="5277004" y="151990"/>
                </a:lnTo>
                <a:lnTo>
                  <a:pt x="5235068" y="147765"/>
                </a:lnTo>
                <a:close/>
              </a:path>
              <a:path extrusionOk="0" h="913764" w="8103870">
                <a:moveTo>
                  <a:pt x="5533614" y="738825"/>
                </a:moveTo>
                <a:lnTo>
                  <a:pt x="5360719" y="738825"/>
                </a:lnTo>
                <a:lnTo>
                  <a:pt x="5360719" y="803158"/>
                </a:lnTo>
                <a:lnTo>
                  <a:pt x="5533614" y="803158"/>
                </a:lnTo>
                <a:lnTo>
                  <a:pt x="5533614" y="738825"/>
                </a:lnTo>
                <a:close/>
              </a:path>
              <a:path extrusionOk="0" h="913764" w="8103870">
                <a:moveTo>
                  <a:pt x="5533614" y="278441"/>
                </a:moveTo>
                <a:lnTo>
                  <a:pt x="5316489" y="278441"/>
                </a:lnTo>
                <a:lnTo>
                  <a:pt x="5338667" y="285651"/>
                </a:lnTo>
                <a:lnTo>
                  <a:pt x="5352174" y="304451"/>
                </a:lnTo>
                <a:lnTo>
                  <a:pt x="5358897" y="330602"/>
                </a:lnTo>
                <a:lnTo>
                  <a:pt x="5360719" y="359863"/>
                </a:lnTo>
                <a:lnTo>
                  <a:pt x="5360719" y="581008"/>
                </a:lnTo>
                <a:lnTo>
                  <a:pt x="5360028" y="616002"/>
                </a:lnTo>
                <a:lnTo>
                  <a:pt x="5355190" y="649865"/>
                </a:lnTo>
                <a:lnTo>
                  <a:pt x="5342059" y="675434"/>
                </a:lnTo>
                <a:lnTo>
                  <a:pt x="5316489" y="685549"/>
                </a:lnTo>
                <a:lnTo>
                  <a:pt x="5533614" y="685549"/>
                </a:lnTo>
                <a:lnTo>
                  <a:pt x="5533614" y="278441"/>
                </a:lnTo>
                <a:close/>
              </a:path>
              <a:path extrusionOk="0" h="913764" w="8103870">
                <a:moveTo>
                  <a:pt x="5533614" y="0"/>
                </a:moveTo>
                <a:lnTo>
                  <a:pt x="5360719" y="0"/>
                </a:lnTo>
                <a:lnTo>
                  <a:pt x="5360719" y="219134"/>
                </a:lnTo>
                <a:lnTo>
                  <a:pt x="5533614" y="219134"/>
                </a:lnTo>
                <a:lnTo>
                  <a:pt x="5533614" y="0"/>
                </a:lnTo>
                <a:close/>
              </a:path>
              <a:path extrusionOk="0" h="913764" w="8103870">
                <a:moveTo>
                  <a:pt x="5784915" y="160832"/>
                </a:moveTo>
                <a:lnTo>
                  <a:pt x="5612020" y="160832"/>
                </a:lnTo>
                <a:lnTo>
                  <a:pt x="5612020" y="678513"/>
                </a:lnTo>
                <a:lnTo>
                  <a:pt x="5616966" y="722557"/>
                </a:lnTo>
                <a:lnTo>
                  <a:pt x="5631802" y="760425"/>
                </a:lnTo>
                <a:lnTo>
                  <a:pt x="5656530" y="790042"/>
                </a:lnTo>
                <a:lnTo>
                  <a:pt x="5691149" y="809334"/>
                </a:lnTo>
                <a:lnTo>
                  <a:pt x="5735660" y="816226"/>
                </a:lnTo>
                <a:lnTo>
                  <a:pt x="5779842" y="810666"/>
                </a:lnTo>
                <a:lnTo>
                  <a:pt x="5814694" y="794363"/>
                </a:lnTo>
                <a:lnTo>
                  <a:pt x="5842950" y="767882"/>
                </a:lnTo>
                <a:lnTo>
                  <a:pt x="5867342" y="731789"/>
                </a:lnTo>
                <a:lnTo>
                  <a:pt x="6036216" y="731789"/>
                </a:lnTo>
                <a:lnTo>
                  <a:pt x="6036216" y="661424"/>
                </a:lnTo>
                <a:lnTo>
                  <a:pt x="5824118" y="661424"/>
                </a:lnTo>
                <a:lnTo>
                  <a:pt x="5801454" y="655095"/>
                </a:lnTo>
                <a:lnTo>
                  <a:pt x="5789815" y="639436"/>
                </a:lnTo>
                <a:lnTo>
                  <a:pt x="5785527" y="619441"/>
                </a:lnTo>
                <a:lnTo>
                  <a:pt x="5784915" y="600107"/>
                </a:lnTo>
                <a:lnTo>
                  <a:pt x="5784915" y="160832"/>
                </a:lnTo>
                <a:close/>
              </a:path>
              <a:path extrusionOk="0" h="913764" w="8103870">
                <a:moveTo>
                  <a:pt x="6036216" y="731789"/>
                </a:moveTo>
                <a:lnTo>
                  <a:pt x="5869352" y="731789"/>
                </a:lnTo>
                <a:lnTo>
                  <a:pt x="5869352" y="803158"/>
                </a:lnTo>
                <a:lnTo>
                  <a:pt x="6036216" y="803158"/>
                </a:lnTo>
                <a:lnTo>
                  <a:pt x="6036216" y="731789"/>
                </a:lnTo>
                <a:close/>
              </a:path>
              <a:path extrusionOk="0" h="913764" w="8103870">
                <a:moveTo>
                  <a:pt x="6036216" y="160832"/>
                </a:moveTo>
                <a:lnTo>
                  <a:pt x="5863321" y="160832"/>
                </a:lnTo>
                <a:lnTo>
                  <a:pt x="5863321" y="600107"/>
                </a:lnTo>
                <a:lnTo>
                  <a:pt x="5862709" y="616049"/>
                </a:lnTo>
                <a:lnTo>
                  <a:pt x="5858421" y="636420"/>
                </a:lnTo>
                <a:lnTo>
                  <a:pt x="5846782" y="653964"/>
                </a:lnTo>
                <a:lnTo>
                  <a:pt x="5824118" y="661424"/>
                </a:lnTo>
                <a:lnTo>
                  <a:pt x="6036216" y="661424"/>
                </a:lnTo>
                <a:lnTo>
                  <a:pt x="6036216" y="160832"/>
                </a:lnTo>
                <a:close/>
              </a:path>
              <a:path extrusionOk="0" h="913764" w="8103870">
                <a:moveTo>
                  <a:pt x="6326720" y="147765"/>
                </a:moveTo>
                <a:lnTo>
                  <a:pt x="6260532" y="153942"/>
                </a:lnTo>
                <a:lnTo>
                  <a:pt x="6209062" y="170846"/>
                </a:lnTo>
                <a:lnTo>
                  <a:pt x="6170656" y="196032"/>
                </a:lnTo>
                <a:lnTo>
                  <a:pt x="6143662" y="227056"/>
                </a:lnTo>
                <a:lnTo>
                  <a:pt x="6126427" y="261473"/>
                </a:lnTo>
                <a:lnTo>
                  <a:pt x="6114622" y="330712"/>
                </a:lnTo>
                <a:lnTo>
                  <a:pt x="6114622" y="633279"/>
                </a:lnTo>
                <a:lnTo>
                  <a:pt x="6126427" y="702518"/>
                </a:lnTo>
                <a:lnTo>
                  <a:pt x="6143662" y="736935"/>
                </a:lnTo>
                <a:lnTo>
                  <a:pt x="6170656" y="767959"/>
                </a:lnTo>
                <a:lnTo>
                  <a:pt x="6209062" y="793144"/>
                </a:lnTo>
                <a:lnTo>
                  <a:pt x="6260532" y="810048"/>
                </a:lnTo>
                <a:lnTo>
                  <a:pt x="6326720" y="816226"/>
                </a:lnTo>
                <a:lnTo>
                  <a:pt x="6392909" y="810048"/>
                </a:lnTo>
                <a:lnTo>
                  <a:pt x="6444379" y="793144"/>
                </a:lnTo>
                <a:lnTo>
                  <a:pt x="6482785" y="767959"/>
                </a:lnTo>
                <a:lnTo>
                  <a:pt x="6509779" y="736935"/>
                </a:lnTo>
                <a:lnTo>
                  <a:pt x="6527014" y="702518"/>
                </a:lnTo>
                <a:lnTo>
                  <a:pt x="6528280" y="697612"/>
                </a:lnTo>
                <a:lnTo>
                  <a:pt x="6326720" y="697612"/>
                </a:lnTo>
                <a:lnTo>
                  <a:pt x="6304056" y="692554"/>
                </a:lnTo>
                <a:lnTo>
                  <a:pt x="6292418" y="679769"/>
                </a:lnTo>
                <a:lnTo>
                  <a:pt x="6288130" y="662838"/>
                </a:lnTo>
                <a:lnTo>
                  <a:pt x="6287517" y="645341"/>
                </a:lnTo>
                <a:lnTo>
                  <a:pt x="6287517" y="318649"/>
                </a:lnTo>
                <a:lnTo>
                  <a:pt x="6288130" y="301153"/>
                </a:lnTo>
                <a:lnTo>
                  <a:pt x="6292418" y="284221"/>
                </a:lnTo>
                <a:lnTo>
                  <a:pt x="6304056" y="271436"/>
                </a:lnTo>
                <a:lnTo>
                  <a:pt x="6326720" y="266379"/>
                </a:lnTo>
                <a:lnTo>
                  <a:pt x="6528280" y="266379"/>
                </a:lnTo>
                <a:lnTo>
                  <a:pt x="6527014" y="261473"/>
                </a:lnTo>
                <a:lnTo>
                  <a:pt x="6509779" y="227056"/>
                </a:lnTo>
                <a:lnTo>
                  <a:pt x="6482785" y="196032"/>
                </a:lnTo>
                <a:lnTo>
                  <a:pt x="6444379" y="170846"/>
                </a:lnTo>
                <a:lnTo>
                  <a:pt x="6392909" y="153942"/>
                </a:lnTo>
                <a:lnTo>
                  <a:pt x="6326720" y="147765"/>
                </a:lnTo>
                <a:close/>
              </a:path>
              <a:path extrusionOk="0" h="913764" w="8103870">
                <a:moveTo>
                  <a:pt x="6538819" y="529743"/>
                </a:moveTo>
                <a:lnTo>
                  <a:pt x="6365924" y="529743"/>
                </a:lnTo>
                <a:lnTo>
                  <a:pt x="6365924" y="645341"/>
                </a:lnTo>
                <a:lnTo>
                  <a:pt x="6365311" y="662838"/>
                </a:lnTo>
                <a:lnTo>
                  <a:pt x="6361023" y="679769"/>
                </a:lnTo>
                <a:lnTo>
                  <a:pt x="6349385" y="692554"/>
                </a:lnTo>
                <a:lnTo>
                  <a:pt x="6326720" y="697612"/>
                </a:lnTo>
                <a:lnTo>
                  <a:pt x="6528280" y="697612"/>
                </a:lnTo>
                <a:lnTo>
                  <a:pt x="6536143" y="667151"/>
                </a:lnTo>
                <a:lnTo>
                  <a:pt x="6538819" y="633279"/>
                </a:lnTo>
                <a:lnTo>
                  <a:pt x="6538819" y="529743"/>
                </a:lnTo>
                <a:close/>
              </a:path>
              <a:path extrusionOk="0" h="913764" w="8103870">
                <a:moveTo>
                  <a:pt x="6528280" y="266379"/>
                </a:moveTo>
                <a:lnTo>
                  <a:pt x="6326720" y="266379"/>
                </a:lnTo>
                <a:lnTo>
                  <a:pt x="6349385" y="271436"/>
                </a:lnTo>
                <a:lnTo>
                  <a:pt x="6361023" y="284221"/>
                </a:lnTo>
                <a:lnTo>
                  <a:pt x="6365311" y="301153"/>
                </a:lnTo>
                <a:lnTo>
                  <a:pt x="6365924" y="318649"/>
                </a:lnTo>
                <a:lnTo>
                  <a:pt x="6365924" y="399066"/>
                </a:lnTo>
                <a:lnTo>
                  <a:pt x="6538819" y="399066"/>
                </a:lnTo>
                <a:lnTo>
                  <a:pt x="6538819" y="330712"/>
                </a:lnTo>
                <a:lnTo>
                  <a:pt x="6536143" y="296840"/>
                </a:lnTo>
                <a:lnTo>
                  <a:pt x="6528280" y="266379"/>
                </a:lnTo>
                <a:close/>
              </a:path>
              <a:path extrusionOk="0" h="913764" w="8103870">
                <a:moveTo>
                  <a:pt x="6803188" y="292514"/>
                </a:moveTo>
                <a:lnTo>
                  <a:pt x="6630292" y="292514"/>
                </a:lnTo>
                <a:lnTo>
                  <a:pt x="6630292" y="700627"/>
                </a:lnTo>
                <a:lnTo>
                  <a:pt x="6637160" y="751250"/>
                </a:lnTo>
                <a:lnTo>
                  <a:pt x="6656283" y="784743"/>
                </a:lnTo>
                <a:lnTo>
                  <a:pt x="6722418" y="813854"/>
                </a:lnTo>
                <a:lnTo>
                  <a:pt x="6764990" y="816226"/>
                </a:lnTo>
                <a:lnTo>
                  <a:pt x="6848422" y="816226"/>
                </a:lnTo>
                <a:lnTo>
                  <a:pt x="6848422" y="685549"/>
                </a:lnTo>
                <a:lnTo>
                  <a:pt x="6826307" y="685549"/>
                </a:lnTo>
                <a:lnTo>
                  <a:pt x="6812941" y="680115"/>
                </a:lnTo>
                <a:lnTo>
                  <a:pt x="6806078" y="666953"/>
                </a:lnTo>
                <a:lnTo>
                  <a:pt x="6803549" y="650775"/>
                </a:lnTo>
                <a:lnTo>
                  <a:pt x="6803188" y="636294"/>
                </a:lnTo>
                <a:lnTo>
                  <a:pt x="6803188" y="292514"/>
                </a:lnTo>
                <a:close/>
              </a:path>
              <a:path extrusionOk="0" h="913764" w="8103870">
                <a:moveTo>
                  <a:pt x="6846412" y="167869"/>
                </a:moveTo>
                <a:lnTo>
                  <a:pt x="6587069" y="167869"/>
                </a:lnTo>
                <a:lnTo>
                  <a:pt x="6587069" y="292514"/>
                </a:lnTo>
                <a:lnTo>
                  <a:pt x="6846412" y="292514"/>
                </a:lnTo>
                <a:lnTo>
                  <a:pt x="6846412" y="167869"/>
                </a:lnTo>
                <a:close/>
              </a:path>
              <a:path extrusionOk="0" h="913764" w="8103870">
                <a:moveTo>
                  <a:pt x="6803188" y="28145"/>
                </a:moveTo>
                <a:lnTo>
                  <a:pt x="6630292" y="28145"/>
                </a:lnTo>
                <a:lnTo>
                  <a:pt x="6630292" y="167869"/>
                </a:lnTo>
                <a:lnTo>
                  <a:pt x="6803188" y="167869"/>
                </a:lnTo>
                <a:lnTo>
                  <a:pt x="6803188" y="28145"/>
                </a:lnTo>
                <a:close/>
              </a:path>
              <a:path extrusionOk="0" h="913764" w="8103870">
                <a:moveTo>
                  <a:pt x="7083962" y="160832"/>
                </a:moveTo>
                <a:lnTo>
                  <a:pt x="6911067" y="160832"/>
                </a:lnTo>
                <a:lnTo>
                  <a:pt x="6911067" y="803158"/>
                </a:lnTo>
                <a:lnTo>
                  <a:pt x="7083962" y="803158"/>
                </a:lnTo>
                <a:lnTo>
                  <a:pt x="7083962" y="160832"/>
                </a:lnTo>
                <a:close/>
              </a:path>
              <a:path extrusionOk="0" h="913764" w="8103870">
                <a:moveTo>
                  <a:pt x="7083962" y="0"/>
                </a:moveTo>
                <a:lnTo>
                  <a:pt x="6911067" y="0"/>
                </a:lnTo>
                <a:lnTo>
                  <a:pt x="6911067" y="118614"/>
                </a:lnTo>
                <a:lnTo>
                  <a:pt x="7083962" y="118614"/>
                </a:lnTo>
                <a:lnTo>
                  <a:pt x="7083962" y="0"/>
                </a:lnTo>
                <a:close/>
              </a:path>
              <a:path extrusionOk="0" h="913764" w="8103870">
                <a:moveTo>
                  <a:pt x="7388861" y="147765"/>
                </a:moveTo>
                <a:lnTo>
                  <a:pt x="7322673" y="153942"/>
                </a:lnTo>
                <a:lnTo>
                  <a:pt x="7271202" y="170846"/>
                </a:lnTo>
                <a:lnTo>
                  <a:pt x="7232796" y="196032"/>
                </a:lnTo>
                <a:lnTo>
                  <a:pt x="7205802" y="227056"/>
                </a:lnTo>
                <a:lnTo>
                  <a:pt x="7188567" y="261473"/>
                </a:lnTo>
                <a:lnTo>
                  <a:pt x="7176763" y="330712"/>
                </a:lnTo>
                <a:lnTo>
                  <a:pt x="7176763" y="633279"/>
                </a:lnTo>
                <a:lnTo>
                  <a:pt x="7188567" y="702518"/>
                </a:lnTo>
                <a:lnTo>
                  <a:pt x="7205802" y="736935"/>
                </a:lnTo>
                <a:lnTo>
                  <a:pt x="7232796" y="767959"/>
                </a:lnTo>
                <a:lnTo>
                  <a:pt x="7271202" y="793144"/>
                </a:lnTo>
                <a:lnTo>
                  <a:pt x="7322673" y="810048"/>
                </a:lnTo>
                <a:lnTo>
                  <a:pt x="7388861" y="816226"/>
                </a:lnTo>
                <a:lnTo>
                  <a:pt x="7455049" y="810048"/>
                </a:lnTo>
                <a:lnTo>
                  <a:pt x="7506520" y="793144"/>
                </a:lnTo>
                <a:lnTo>
                  <a:pt x="7544926" y="767959"/>
                </a:lnTo>
                <a:lnTo>
                  <a:pt x="7571920" y="736935"/>
                </a:lnTo>
                <a:lnTo>
                  <a:pt x="7589154" y="702518"/>
                </a:lnTo>
                <a:lnTo>
                  <a:pt x="7590421" y="697612"/>
                </a:lnTo>
                <a:lnTo>
                  <a:pt x="7388861" y="697612"/>
                </a:lnTo>
                <a:lnTo>
                  <a:pt x="7366197" y="692554"/>
                </a:lnTo>
                <a:lnTo>
                  <a:pt x="7354558" y="679769"/>
                </a:lnTo>
                <a:lnTo>
                  <a:pt x="7350270" y="662838"/>
                </a:lnTo>
                <a:lnTo>
                  <a:pt x="7349658" y="645341"/>
                </a:lnTo>
                <a:lnTo>
                  <a:pt x="7349658" y="318649"/>
                </a:lnTo>
                <a:lnTo>
                  <a:pt x="7350270" y="301153"/>
                </a:lnTo>
                <a:lnTo>
                  <a:pt x="7354558" y="284221"/>
                </a:lnTo>
                <a:lnTo>
                  <a:pt x="7366197" y="271436"/>
                </a:lnTo>
                <a:lnTo>
                  <a:pt x="7388861" y="266379"/>
                </a:lnTo>
                <a:lnTo>
                  <a:pt x="7590421" y="266379"/>
                </a:lnTo>
                <a:lnTo>
                  <a:pt x="7589154" y="261473"/>
                </a:lnTo>
                <a:lnTo>
                  <a:pt x="7571920" y="227056"/>
                </a:lnTo>
                <a:lnTo>
                  <a:pt x="7544926" y="196032"/>
                </a:lnTo>
                <a:lnTo>
                  <a:pt x="7506520" y="170846"/>
                </a:lnTo>
                <a:lnTo>
                  <a:pt x="7455049" y="153942"/>
                </a:lnTo>
                <a:lnTo>
                  <a:pt x="7388861" y="147765"/>
                </a:lnTo>
                <a:close/>
              </a:path>
              <a:path extrusionOk="0" h="913764" w="8103870">
                <a:moveTo>
                  <a:pt x="7590421" y="266379"/>
                </a:moveTo>
                <a:lnTo>
                  <a:pt x="7388861" y="266379"/>
                </a:lnTo>
                <a:lnTo>
                  <a:pt x="7411525" y="271436"/>
                </a:lnTo>
                <a:lnTo>
                  <a:pt x="7423164" y="284221"/>
                </a:lnTo>
                <a:lnTo>
                  <a:pt x="7427452" y="301153"/>
                </a:lnTo>
                <a:lnTo>
                  <a:pt x="7428064" y="318649"/>
                </a:lnTo>
                <a:lnTo>
                  <a:pt x="7428064" y="645341"/>
                </a:lnTo>
                <a:lnTo>
                  <a:pt x="7427452" y="662838"/>
                </a:lnTo>
                <a:lnTo>
                  <a:pt x="7423164" y="679769"/>
                </a:lnTo>
                <a:lnTo>
                  <a:pt x="7411525" y="692554"/>
                </a:lnTo>
                <a:lnTo>
                  <a:pt x="7388861" y="697612"/>
                </a:lnTo>
                <a:lnTo>
                  <a:pt x="7590421" y="697612"/>
                </a:lnTo>
                <a:lnTo>
                  <a:pt x="7598283" y="667151"/>
                </a:lnTo>
                <a:lnTo>
                  <a:pt x="7600959" y="633279"/>
                </a:lnTo>
                <a:lnTo>
                  <a:pt x="7600959" y="330712"/>
                </a:lnTo>
                <a:lnTo>
                  <a:pt x="7598283" y="296840"/>
                </a:lnTo>
                <a:lnTo>
                  <a:pt x="7590421" y="266379"/>
                </a:lnTo>
                <a:close/>
              </a:path>
              <a:path extrusionOk="0" h="913764" w="8103870">
                <a:moveTo>
                  <a:pt x="7846229" y="160832"/>
                </a:moveTo>
                <a:lnTo>
                  <a:pt x="7679365" y="160832"/>
                </a:lnTo>
                <a:lnTo>
                  <a:pt x="7679365" y="803158"/>
                </a:lnTo>
                <a:lnTo>
                  <a:pt x="7852260" y="803158"/>
                </a:lnTo>
                <a:lnTo>
                  <a:pt x="7852260" y="363884"/>
                </a:lnTo>
                <a:lnTo>
                  <a:pt x="7852873" y="347942"/>
                </a:lnTo>
                <a:lnTo>
                  <a:pt x="7857161" y="327571"/>
                </a:lnTo>
                <a:lnTo>
                  <a:pt x="7868799" y="310027"/>
                </a:lnTo>
                <a:lnTo>
                  <a:pt x="7891463" y="302566"/>
                </a:lnTo>
                <a:lnTo>
                  <a:pt x="8103561" y="302566"/>
                </a:lnTo>
                <a:lnTo>
                  <a:pt x="8103561" y="285478"/>
                </a:lnTo>
                <a:lnTo>
                  <a:pt x="8098616" y="241434"/>
                </a:lnTo>
                <a:lnTo>
                  <a:pt x="8094999" y="232202"/>
                </a:lnTo>
                <a:lnTo>
                  <a:pt x="7846229" y="232202"/>
                </a:lnTo>
                <a:lnTo>
                  <a:pt x="7846229" y="160832"/>
                </a:lnTo>
                <a:close/>
              </a:path>
              <a:path extrusionOk="0" h="913764" w="8103870">
                <a:moveTo>
                  <a:pt x="8103561" y="302566"/>
                </a:moveTo>
                <a:lnTo>
                  <a:pt x="7891463" y="302566"/>
                </a:lnTo>
                <a:lnTo>
                  <a:pt x="7914128" y="308896"/>
                </a:lnTo>
                <a:lnTo>
                  <a:pt x="7925766" y="324555"/>
                </a:lnTo>
                <a:lnTo>
                  <a:pt x="7930054" y="344549"/>
                </a:lnTo>
                <a:lnTo>
                  <a:pt x="7930667" y="363884"/>
                </a:lnTo>
                <a:lnTo>
                  <a:pt x="7930667" y="803158"/>
                </a:lnTo>
                <a:lnTo>
                  <a:pt x="8103561" y="803158"/>
                </a:lnTo>
                <a:lnTo>
                  <a:pt x="8103561" y="302566"/>
                </a:lnTo>
                <a:close/>
              </a:path>
              <a:path extrusionOk="0" h="913764" w="8103870">
                <a:moveTo>
                  <a:pt x="7979921" y="147765"/>
                </a:moveTo>
                <a:lnTo>
                  <a:pt x="7935740" y="153325"/>
                </a:lnTo>
                <a:lnTo>
                  <a:pt x="7900887" y="169628"/>
                </a:lnTo>
                <a:lnTo>
                  <a:pt x="7872632" y="196109"/>
                </a:lnTo>
                <a:lnTo>
                  <a:pt x="7848240" y="232202"/>
                </a:lnTo>
                <a:lnTo>
                  <a:pt x="8094999" y="232202"/>
                </a:lnTo>
                <a:lnTo>
                  <a:pt x="8083779" y="203566"/>
                </a:lnTo>
                <a:lnTo>
                  <a:pt x="8059051" y="173948"/>
                </a:lnTo>
                <a:lnTo>
                  <a:pt x="8024432" y="154656"/>
                </a:lnTo>
                <a:lnTo>
                  <a:pt x="7979921" y="1477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079" y="0"/>
            <a:ext cx="377163" cy="510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340" y="0"/>
            <a:ext cx="377163" cy="514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1"/>
          <p:cNvSpPr/>
          <p:nvPr/>
        </p:nvSpPr>
        <p:spPr>
          <a:xfrm>
            <a:off x="1269396" y="2170443"/>
            <a:ext cx="917577" cy="141511"/>
          </a:xfrm>
          <a:custGeom>
            <a:rect b="b" l="l" r="r" t="t"/>
            <a:pathLst>
              <a:path extrusionOk="0" h="311150" w="2017395">
                <a:moveTo>
                  <a:pt x="71243" y="4900"/>
                </a:moveTo>
                <a:lnTo>
                  <a:pt x="0" y="4900"/>
                </a:lnTo>
                <a:lnTo>
                  <a:pt x="51265" y="306084"/>
                </a:lnTo>
                <a:lnTo>
                  <a:pt x="128540" y="306084"/>
                </a:lnTo>
                <a:lnTo>
                  <a:pt x="139336" y="219009"/>
                </a:lnTo>
                <a:lnTo>
                  <a:pt x="95745" y="219009"/>
                </a:lnTo>
                <a:lnTo>
                  <a:pt x="71243" y="4900"/>
                </a:lnTo>
                <a:close/>
              </a:path>
              <a:path extrusionOk="0" h="311150" w="2017395">
                <a:moveTo>
                  <a:pt x="197623" y="120624"/>
                </a:moveTo>
                <a:lnTo>
                  <a:pt x="152288" y="120624"/>
                </a:lnTo>
                <a:lnTo>
                  <a:pt x="172643" y="306084"/>
                </a:lnTo>
                <a:lnTo>
                  <a:pt x="249919" y="306084"/>
                </a:lnTo>
                <a:lnTo>
                  <a:pt x="265176" y="219009"/>
                </a:lnTo>
                <a:lnTo>
                  <a:pt x="207323" y="219009"/>
                </a:lnTo>
                <a:lnTo>
                  <a:pt x="197623" y="120624"/>
                </a:lnTo>
                <a:close/>
              </a:path>
              <a:path extrusionOk="0" h="311150" w="2017395">
                <a:moveTo>
                  <a:pt x="186214" y="4900"/>
                </a:moveTo>
                <a:lnTo>
                  <a:pt x="118739" y="4900"/>
                </a:lnTo>
                <a:lnTo>
                  <a:pt x="96499" y="219009"/>
                </a:lnTo>
                <a:lnTo>
                  <a:pt x="139336" y="219009"/>
                </a:lnTo>
                <a:lnTo>
                  <a:pt x="151534" y="120624"/>
                </a:lnTo>
                <a:lnTo>
                  <a:pt x="197623" y="120624"/>
                </a:lnTo>
                <a:lnTo>
                  <a:pt x="186214" y="4900"/>
                </a:lnTo>
                <a:close/>
              </a:path>
              <a:path extrusionOk="0" h="311150" w="2017395">
                <a:moveTo>
                  <a:pt x="302692" y="4900"/>
                </a:moveTo>
                <a:lnTo>
                  <a:pt x="232956" y="4900"/>
                </a:lnTo>
                <a:lnTo>
                  <a:pt x="208077" y="219009"/>
                </a:lnTo>
                <a:lnTo>
                  <a:pt x="265176" y="219009"/>
                </a:lnTo>
                <a:lnTo>
                  <a:pt x="302692" y="4900"/>
                </a:lnTo>
                <a:close/>
              </a:path>
              <a:path extrusionOk="0" h="311150" w="2017395">
                <a:moveTo>
                  <a:pt x="387886" y="4900"/>
                </a:moveTo>
                <a:lnTo>
                  <a:pt x="323050" y="4900"/>
                </a:lnTo>
                <a:lnTo>
                  <a:pt x="323050" y="306084"/>
                </a:lnTo>
                <a:lnTo>
                  <a:pt x="387886" y="306084"/>
                </a:lnTo>
                <a:lnTo>
                  <a:pt x="387886" y="141356"/>
                </a:lnTo>
                <a:lnTo>
                  <a:pt x="388116" y="135378"/>
                </a:lnTo>
                <a:lnTo>
                  <a:pt x="389724" y="127739"/>
                </a:lnTo>
                <a:lnTo>
                  <a:pt x="394088" y="121160"/>
                </a:lnTo>
                <a:lnTo>
                  <a:pt x="402587" y="118362"/>
                </a:lnTo>
                <a:lnTo>
                  <a:pt x="482124" y="118362"/>
                </a:lnTo>
                <a:lnTo>
                  <a:pt x="482124" y="111954"/>
                </a:lnTo>
                <a:lnTo>
                  <a:pt x="479226" y="91640"/>
                </a:lnTo>
                <a:lnTo>
                  <a:pt x="477005" y="87452"/>
                </a:lnTo>
                <a:lnTo>
                  <a:pt x="387886" y="87452"/>
                </a:lnTo>
                <a:lnTo>
                  <a:pt x="387886" y="4900"/>
                </a:lnTo>
                <a:close/>
              </a:path>
              <a:path extrusionOk="0" h="311150" w="2017395">
                <a:moveTo>
                  <a:pt x="482124" y="118362"/>
                </a:moveTo>
                <a:lnTo>
                  <a:pt x="402587" y="118362"/>
                </a:lnTo>
                <a:lnTo>
                  <a:pt x="411086" y="120736"/>
                </a:lnTo>
                <a:lnTo>
                  <a:pt x="415451" y="126608"/>
                </a:lnTo>
                <a:lnTo>
                  <a:pt x="417058" y="134106"/>
                </a:lnTo>
                <a:lnTo>
                  <a:pt x="417288" y="141356"/>
                </a:lnTo>
                <a:lnTo>
                  <a:pt x="417288" y="306084"/>
                </a:lnTo>
                <a:lnTo>
                  <a:pt x="482124" y="306084"/>
                </a:lnTo>
                <a:lnTo>
                  <a:pt x="482124" y="118362"/>
                </a:lnTo>
                <a:close/>
              </a:path>
              <a:path extrusionOk="0" h="311150" w="2017395">
                <a:moveTo>
                  <a:pt x="435759" y="60312"/>
                </a:moveTo>
                <a:lnTo>
                  <a:pt x="420233" y="62061"/>
                </a:lnTo>
                <a:lnTo>
                  <a:pt x="407676" y="67238"/>
                </a:lnTo>
                <a:lnTo>
                  <a:pt x="397380" y="75737"/>
                </a:lnTo>
                <a:lnTo>
                  <a:pt x="388640" y="87452"/>
                </a:lnTo>
                <a:lnTo>
                  <a:pt x="477005" y="87452"/>
                </a:lnTo>
                <a:lnTo>
                  <a:pt x="470533" y="75249"/>
                </a:lnTo>
                <a:lnTo>
                  <a:pt x="456044" y="64299"/>
                </a:lnTo>
                <a:lnTo>
                  <a:pt x="435759" y="60312"/>
                </a:lnTo>
                <a:close/>
              </a:path>
              <a:path extrusionOk="0" h="311150" w="2017395">
                <a:moveTo>
                  <a:pt x="666902" y="104792"/>
                </a:moveTo>
                <a:lnTo>
                  <a:pt x="605010" y="104792"/>
                </a:lnTo>
                <a:lnTo>
                  <a:pt x="608026" y="111954"/>
                </a:lnTo>
                <a:lnTo>
                  <a:pt x="608026" y="124771"/>
                </a:lnTo>
                <a:lnTo>
                  <a:pt x="603997" y="140850"/>
                </a:lnTo>
                <a:lnTo>
                  <a:pt x="593325" y="151628"/>
                </a:lnTo>
                <a:lnTo>
                  <a:pt x="578129" y="159438"/>
                </a:lnTo>
                <a:lnTo>
                  <a:pt x="560530" y="166612"/>
                </a:lnTo>
                <a:lnTo>
                  <a:pt x="542854" y="175777"/>
                </a:lnTo>
                <a:lnTo>
                  <a:pt x="527123" y="189041"/>
                </a:lnTo>
                <a:lnTo>
                  <a:pt x="515843" y="208807"/>
                </a:lnTo>
                <a:lnTo>
                  <a:pt x="511526" y="237479"/>
                </a:lnTo>
                <a:lnTo>
                  <a:pt x="513065" y="264855"/>
                </a:lnTo>
                <a:lnTo>
                  <a:pt x="513102" y="265374"/>
                </a:lnTo>
                <a:lnTo>
                  <a:pt x="520102" y="288792"/>
                </a:lnTo>
                <a:lnTo>
                  <a:pt x="536016" y="304959"/>
                </a:lnTo>
                <a:lnTo>
                  <a:pt x="564299" y="310985"/>
                </a:lnTo>
                <a:lnTo>
                  <a:pt x="577740" y="309400"/>
                </a:lnTo>
                <a:lnTo>
                  <a:pt x="590403" y="304812"/>
                </a:lnTo>
                <a:lnTo>
                  <a:pt x="601512" y="297468"/>
                </a:lnTo>
                <a:lnTo>
                  <a:pt x="610288" y="287614"/>
                </a:lnTo>
                <a:lnTo>
                  <a:pt x="670600" y="287614"/>
                </a:lnTo>
                <a:lnTo>
                  <a:pt x="670600" y="271028"/>
                </a:lnTo>
                <a:lnTo>
                  <a:pt x="583901" y="271028"/>
                </a:lnTo>
                <a:lnTo>
                  <a:pt x="578624" y="265374"/>
                </a:lnTo>
                <a:lnTo>
                  <a:pt x="578624" y="210339"/>
                </a:lnTo>
                <a:lnTo>
                  <a:pt x="582393" y="203930"/>
                </a:lnTo>
                <a:lnTo>
                  <a:pt x="589932" y="198276"/>
                </a:lnTo>
                <a:lnTo>
                  <a:pt x="608026" y="185083"/>
                </a:lnTo>
                <a:lnTo>
                  <a:pt x="670600" y="185083"/>
                </a:lnTo>
                <a:lnTo>
                  <a:pt x="670600" y="135702"/>
                </a:lnTo>
                <a:lnTo>
                  <a:pt x="666902" y="104792"/>
                </a:lnTo>
                <a:close/>
              </a:path>
              <a:path extrusionOk="0" h="311150" w="2017395">
                <a:moveTo>
                  <a:pt x="670600" y="287614"/>
                </a:moveTo>
                <a:lnTo>
                  <a:pt x="611041" y="287614"/>
                </a:lnTo>
                <a:lnTo>
                  <a:pt x="611041" y="306084"/>
                </a:lnTo>
                <a:lnTo>
                  <a:pt x="670600" y="306084"/>
                </a:lnTo>
                <a:lnTo>
                  <a:pt x="670600" y="287614"/>
                </a:lnTo>
                <a:close/>
              </a:path>
              <a:path extrusionOk="0" h="311150" w="2017395">
                <a:moveTo>
                  <a:pt x="670600" y="185083"/>
                </a:moveTo>
                <a:lnTo>
                  <a:pt x="608026" y="185083"/>
                </a:lnTo>
                <a:lnTo>
                  <a:pt x="608026" y="249919"/>
                </a:lnTo>
                <a:lnTo>
                  <a:pt x="607101" y="258147"/>
                </a:lnTo>
                <a:lnTo>
                  <a:pt x="604303" y="264855"/>
                </a:lnTo>
                <a:lnTo>
                  <a:pt x="599597" y="269373"/>
                </a:lnTo>
                <a:lnTo>
                  <a:pt x="592948" y="271028"/>
                </a:lnTo>
                <a:lnTo>
                  <a:pt x="670600" y="271028"/>
                </a:lnTo>
                <a:lnTo>
                  <a:pt x="670600" y="185083"/>
                </a:lnTo>
                <a:close/>
              </a:path>
              <a:path extrusionOk="0" h="311150" w="2017395">
                <a:moveTo>
                  <a:pt x="592194" y="60312"/>
                </a:moveTo>
                <a:lnTo>
                  <a:pt x="561531" y="64517"/>
                </a:lnTo>
                <a:lnTo>
                  <a:pt x="537442" y="76427"/>
                </a:lnTo>
                <a:lnTo>
                  <a:pt x="521692" y="94980"/>
                </a:lnTo>
                <a:lnTo>
                  <a:pt x="516050" y="119116"/>
                </a:lnTo>
                <a:lnTo>
                  <a:pt x="516050" y="140980"/>
                </a:lnTo>
                <a:lnTo>
                  <a:pt x="576362" y="140980"/>
                </a:lnTo>
                <a:lnTo>
                  <a:pt x="576362" y="111200"/>
                </a:lnTo>
                <a:lnTo>
                  <a:pt x="581262" y="104792"/>
                </a:lnTo>
                <a:lnTo>
                  <a:pt x="666902" y="104792"/>
                </a:lnTo>
                <a:lnTo>
                  <a:pt x="666565" y="101977"/>
                </a:lnTo>
                <a:lnTo>
                  <a:pt x="653307" y="78500"/>
                </a:lnTo>
                <a:lnTo>
                  <a:pt x="629094" y="64776"/>
                </a:lnTo>
                <a:lnTo>
                  <a:pt x="592194" y="60312"/>
                </a:lnTo>
                <a:close/>
              </a:path>
              <a:path extrusionOk="0" h="311150" w="2017395">
                <a:moveTo>
                  <a:pt x="769738" y="114593"/>
                </a:moveTo>
                <a:lnTo>
                  <a:pt x="704902" y="114593"/>
                </a:lnTo>
                <a:lnTo>
                  <a:pt x="704902" y="267635"/>
                </a:lnTo>
                <a:lnTo>
                  <a:pt x="708872" y="290311"/>
                </a:lnTo>
                <a:lnTo>
                  <a:pt x="719698" y="303446"/>
                </a:lnTo>
                <a:lnTo>
                  <a:pt x="735754" y="309512"/>
                </a:lnTo>
                <a:lnTo>
                  <a:pt x="755414" y="310985"/>
                </a:lnTo>
                <a:lnTo>
                  <a:pt x="786701" y="310985"/>
                </a:lnTo>
                <a:lnTo>
                  <a:pt x="786701" y="261981"/>
                </a:lnTo>
                <a:lnTo>
                  <a:pt x="769738" y="261981"/>
                </a:lnTo>
                <a:lnTo>
                  <a:pt x="769738" y="114593"/>
                </a:lnTo>
                <a:close/>
              </a:path>
              <a:path extrusionOk="0" h="311150" w="2017395">
                <a:moveTo>
                  <a:pt x="785947" y="67851"/>
                </a:moveTo>
                <a:lnTo>
                  <a:pt x="688693" y="67851"/>
                </a:lnTo>
                <a:lnTo>
                  <a:pt x="688693" y="114593"/>
                </a:lnTo>
                <a:lnTo>
                  <a:pt x="785947" y="114593"/>
                </a:lnTo>
                <a:lnTo>
                  <a:pt x="785947" y="67851"/>
                </a:lnTo>
                <a:close/>
              </a:path>
              <a:path extrusionOk="0" h="311150" w="2017395">
                <a:moveTo>
                  <a:pt x="769738" y="15455"/>
                </a:moveTo>
                <a:lnTo>
                  <a:pt x="704902" y="15455"/>
                </a:lnTo>
                <a:lnTo>
                  <a:pt x="704902" y="67851"/>
                </a:lnTo>
                <a:lnTo>
                  <a:pt x="769738" y="67851"/>
                </a:lnTo>
                <a:lnTo>
                  <a:pt x="769738" y="15455"/>
                </a:lnTo>
                <a:close/>
              </a:path>
              <a:path extrusionOk="0" h="311150" w="2017395">
                <a:moveTo>
                  <a:pt x="969266" y="65212"/>
                </a:moveTo>
                <a:lnTo>
                  <a:pt x="904431" y="65212"/>
                </a:lnTo>
                <a:lnTo>
                  <a:pt x="904431" y="306084"/>
                </a:lnTo>
                <a:lnTo>
                  <a:pt x="969266" y="306084"/>
                </a:lnTo>
                <a:lnTo>
                  <a:pt x="969266" y="65212"/>
                </a:lnTo>
                <a:close/>
              </a:path>
              <a:path extrusionOk="0" h="311150" w="2017395">
                <a:moveTo>
                  <a:pt x="969266" y="4900"/>
                </a:moveTo>
                <a:lnTo>
                  <a:pt x="904431" y="4900"/>
                </a:lnTo>
                <a:lnTo>
                  <a:pt x="904431" y="49380"/>
                </a:lnTo>
                <a:lnTo>
                  <a:pt x="969266" y="49380"/>
                </a:lnTo>
                <a:lnTo>
                  <a:pt x="969266" y="4900"/>
                </a:lnTo>
                <a:close/>
              </a:path>
              <a:path extrusionOk="0" h="311150" w="2017395">
                <a:moveTo>
                  <a:pt x="1056463" y="230317"/>
                </a:moveTo>
                <a:lnTo>
                  <a:pt x="998412" y="230317"/>
                </a:lnTo>
                <a:lnTo>
                  <a:pt x="998412" y="246149"/>
                </a:lnTo>
                <a:lnTo>
                  <a:pt x="1002017" y="272977"/>
                </a:lnTo>
                <a:lnTo>
                  <a:pt x="1014244" y="293409"/>
                </a:lnTo>
                <a:lnTo>
                  <a:pt x="1037215" y="306420"/>
                </a:lnTo>
                <a:lnTo>
                  <a:pt x="1073049" y="310985"/>
                </a:lnTo>
                <a:lnTo>
                  <a:pt x="1114449" y="302668"/>
                </a:lnTo>
                <a:lnTo>
                  <a:pt x="1136801" y="282902"/>
                </a:lnTo>
                <a:lnTo>
                  <a:pt x="1143191" y="266504"/>
                </a:lnTo>
                <a:lnTo>
                  <a:pt x="1073049" y="266504"/>
                </a:lnTo>
                <a:lnTo>
                  <a:pt x="1064573" y="264472"/>
                </a:lnTo>
                <a:lnTo>
                  <a:pt x="1059526" y="259295"/>
                </a:lnTo>
                <a:lnTo>
                  <a:pt x="1057093" y="252351"/>
                </a:lnTo>
                <a:lnTo>
                  <a:pt x="1056560" y="246149"/>
                </a:lnTo>
                <a:lnTo>
                  <a:pt x="1056463" y="230317"/>
                </a:lnTo>
                <a:close/>
              </a:path>
              <a:path extrusionOk="0" h="311150" w="2017395">
                <a:moveTo>
                  <a:pt x="1073049" y="60312"/>
                </a:moveTo>
                <a:lnTo>
                  <a:pt x="1043770" y="64735"/>
                </a:lnTo>
                <a:lnTo>
                  <a:pt x="1020888" y="77887"/>
                </a:lnTo>
                <a:lnTo>
                  <a:pt x="1005993" y="99591"/>
                </a:lnTo>
                <a:lnTo>
                  <a:pt x="1000674" y="129671"/>
                </a:lnTo>
                <a:lnTo>
                  <a:pt x="1004479" y="153531"/>
                </a:lnTo>
                <a:lnTo>
                  <a:pt x="1014433" y="172691"/>
                </a:lnTo>
                <a:lnTo>
                  <a:pt x="1028345" y="188246"/>
                </a:lnTo>
                <a:lnTo>
                  <a:pt x="1044024" y="201292"/>
                </a:lnTo>
                <a:lnTo>
                  <a:pt x="1059703" y="212848"/>
                </a:lnTo>
                <a:lnTo>
                  <a:pt x="1073614" y="223909"/>
                </a:lnTo>
                <a:lnTo>
                  <a:pt x="1083568" y="235536"/>
                </a:lnTo>
                <a:lnTo>
                  <a:pt x="1087373" y="248788"/>
                </a:lnTo>
                <a:lnTo>
                  <a:pt x="1087373" y="259719"/>
                </a:lnTo>
                <a:lnTo>
                  <a:pt x="1082850" y="266504"/>
                </a:lnTo>
                <a:lnTo>
                  <a:pt x="1143191" y="266504"/>
                </a:lnTo>
                <a:lnTo>
                  <a:pt x="1145835" y="259719"/>
                </a:lnTo>
                <a:lnTo>
                  <a:pt x="1145951" y="259295"/>
                </a:lnTo>
                <a:lnTo>
                  <a:pt x="1147685" y="240118"/>
                </a:lnTo>
                <a:lnTo>
                  <a:pt x="1143863" y="215728"/>
                </a:lnTo>
                <a:lnTo>
                  <a:pt x="1119538" y="181649"/>
                </a:lnTo>
                <a:lnTo>
                  <a:pt x="1088145" y="156623"/>
                </a:lnTo>
                <a:lnTo>
                  <a:pt x="1073756" y="145597"/>
                </a:lnTo>
                <a:lnTo>
                  <a:pt x="1062971" y="134147"/>
                </a:lnTo>
                <a:lnTo>
                  <a:pt x="1058725" y="121001"/>
                </a:lnTo>
                <a:lnTo>
                  <a:pt x="1058725" y="110069"/>
                </a:lnTo>
                <a:lnTo>
                  <a:pt x="1064002" y="104792"/>
                </a:lnTo>
                <a:lnTo>
                  <a:pt x="1141797" y="104792"/>
                </a:lnTo>
                <a:lnTo>
                  <a:pt x="1140105" y="94980"/>
                </a:lnTo>
                <a:lnTo>
                  <a:pt x="1125869" y="75296"/>
                </a:lnTo>
                <a:lnTo>
                  <a:pt x="1103223" y="63952"/>
                </a:lnTo>
                <a:lnTo>
                  <a:pt x="1073049" y="60312"/>
                </a:lnTo>
                <a:close/>
              </a:path>
              <a:path extrusionOk="0" h="311150" w="2017395">
                <a:moveTo>
                  <a:pt x="1141797" y="104792"/>
                </a:moveTo>
                <a:lnTo>
                  <a:pt x="1086619" y="104792"/>
                </a:lnTo>
                <a:lnTo>
                  <a:pt x="1086996" y="117609"/>
                </a:lnTo>
                <a:lnTo>
                  <a:pt x="1086996" y="136456"/>
                </a:lnTo>
                <a:lnTo>
                  <a:pt x="1145047" y="136456"/>
                </a:lnTo>
                <a:lnTo>
                  <a:pt x="1145047" y="123640"/>
                </a:lnTo>
                <a:lnTo>
                  <a:pt x="1141797" y="104792"/>
                </a:lnTo>
                <a:close/>
              </a:path>
              <a:path extrusionOk="0" h="311150" w="2017395">
                <a:moveTo>
                  <a:pt x="1335911" y="4900"/>
                </a:moveTo>
                <a:lnTo>
                  <a:pt x="1266552" y="4900"/>
                </a:lnTo>
                <a:lnTo>
                  <a:pt x="1266552" y="306084"/>
                </a:lnTo>
                <a:lnTo>
                  <a:pt x="1411301" y="306084"/>
                </a:lnTo>
                <a:lnTo>
                  <a:pt x="1411301" y="248034"/>
                </a:lnTo>
                <a:lnTo>
                  <a:pt x="1335911" y="248034"/>
                </a:lnTo>
                <a:lnTo>
                  <a:pt x="1335911" y="4900"/>
                </a:lnTo>
                <a:close/>
              </a:path>
              <a:path extrusionOk="0" h="311150" w="2017395">
                <a:moveTo>
                  <a:pt x="1523383" y="0"/>
                </a:moveTo>
                <a:lnTo>
                  <a:pt x="1487637" y="5336"/>
                </a:lnTo>
                <a:lnTo>
                  <a:pt x="1459348" y="21486"/>
                </a:lnTo>
                <a:lnTo>
                  <a:pt x="1440742" y="48662"/>
                </a:lnTo>
                <a:lnTo>
                  <a:pt x="1434045" y="87075"/>
                </a:lnTo>
                <a:lnTo>
                  <a:pt x="1434045" y="223909"/>
                </a:lnTo>
                <a:lnTo>
                  <a:pt x="1440265" y="260096"/>
                </a:lnTo>
                <a:lnTo>
                  <a:pt x="1458076" y="287520"/>
                </a:lnTo>
                <a:lnTo>
                  <a:pt x="1486206" y="304906"/>
                </a:lnTo>
                <a:lnTo>
                  <a:pt x="1523383" y="310985"/>
                </a:lnTo>
                <a:lnTo>
                  <a:pt x="1560560" y="304906"/>
                </a:lnTo>
                <a:lnTo>
                  <a:pt x="1588690" y="287520"/>
                </a:lnTo>
                <a:lnTo>
                  <a:pt x="1606501" y="260096"/>
                </a:lnTo>
                <a:lnTo>
                  <a:pt x="1606954" y="257458"/>
                </a:lnTo>
                <a:lnTo>
                  <a:pt x="1523383" y="257458"/>
                </a:lnTo>
                <a:lnTo>
                  <a:pt x="1511833" y="254271"/>
                </a:lnTo>
                <a:lnTo>
                  <a:pt x="1505902" y="246667"/>
                </a:lnTo>
                <a:lnTo>
                  <a:pt x="1503717" y="237579"/>
                </a:lnTo>
                <a:lnTo>
                  <a:pt x="1503404" y="229940"/>
                </a:lnTo>
                <a:lnTo>
                  <a:pt x="1503404" y="81044"/>
                </a:lnTo>
                <a:lnTo>
                  <a:pt x="1503717" y="72451"/>
                </a:lnTo>
                <a:lnTo>
                  <a:pt x="1505902" y="63469"/>
                </a:lnTo>
                <a:lnTo>
                  <a:pt x="1511833" y="56395"/>
                </a:lnTo>
                <a:lnTo>
                  <a:pt x="1523383" y="53527"/>
                </a:lnTo>
                <a:lnTo>
                  <a:pt x="1606872" y="53527"/>
                </a:lnTo>
                <a:lnTo>
                  <a:pt x="1606024" y="48662"/>
                </a:lnTo>
                <a:lnTo>
                  <a:pt x="1587418" y="21486"/>
                </a:lnTo>
                <a:lnTo>
                  <a:pt x="1559128" y="5336"/>
                </a:lnTo>
                <a:lnTo>
                  <a:pt x="1523383" y="0"/>
                </a:lnTo>
                <a:close/>
              </a:path>
              <a:path extrusionOk="0" h="311150" w="2017395">
                <a:moveTo>
                  <a:pt x="1612720" y="185837"/>
                </a:moveTo>
                <a:lnTo>
                  <a:pt x="1543361" y="185837"/>
                </a:lnTo>
                <a:lnTo>
                  <a:pt x="1543361" y="229940"/>
                </a:lnTo>
                <a:lnTo>
                  <a:pt x="1543049" y="237579"/>
                </a:lnTo>
                <a:lnTo>
                  <a:pt x="1540864" y="246667"/>
                </a:lnTo>
                <a:lnTo>
                  <a:pt x="1534933" y="254271"/>
                </a:lnTo>
                <a:lnTo>
                  <a:pt x="1523383" y="257458"/>
                </a:lnTo>
                <a:lnTo>
                  <a:pt x="1606954" y="257458"/>
                </a:lnTo>
                <a:lnTo>
                  <a:pt x="1612720" y="223909"/>
                </a:lnTo>
                <a:lnTo>
                  <a:pt x="1612720" y="185837"/>
                </a:lnTo>
                <a:close/>
              </a:path>
              <a:path extrusionOk="0" h="311150" w="2017395">
                <a:moveTo>
                  <a:pt x="1606872" y="53527"/>
                </a:moveTo>
                <a:lnTo>
                  <a:pt x="1523383" y="53527"/>
                </a:lnTo>
                <a:lnTo>
                  <a:pt x="1534933" y="56395"/>
                </a:lnTo>
                <a:lnTo>
                  <a:pt x="1540864" y="63469"/>
                </a:lnTo>
                <a:lnTo>
                  <a:pt x="1543049" y="72451"/>
                </a:lnTo>
                <a:lnTo>
                  <a:pt x="1543361" y="81044"/>
                </a:lnTo>
                <a:lnTo>
                  <a:pt x="1543361" y="114970"/>
                </a:lnTo>
                <a:lnTo>
                  <a:pt x="1612720" y="114970"/>
                </a:lnTo>
                <a:lnTo>
                  <a:pt x="1612720" y="87075"/>
                </a:lnTo>
                <a:lnTo>
                  <a:pt x="1606872" y="53527"/>
                </a:lnTo>
                <a:close/>
              </a:path>
              <a:path extrusionOk="0" h="311150" w="2017395">
                <a:moveTo>
                  <a:pt x="1707963" y="203930"/>
                </a:moveTo>
                <a:lnTo>
                  <a:pt x="1640865" y="203930"/>
                </a:lnTo>
                <a:lnTo>
                  <a:pt x="1640865" y="236348"/>
                </a:lnTo>
                <a:lnTo>
                  <a:pt x="1645235" y="261209"/>
                </a:lnTo>
                <a:lnTo>
                  <a:pt x="1659995" y="285399"/>
                </a:lnTo>
                <a:lnTo>
                  <a:pt x="1687619" y="303723"/>
                </a:lnTo>
                <a:lnTo>
                  <a:pt x="1730580" y="310985"/>
                </a:lnTo>
                <a:lnTo>
                  <a:pt x="1775837" y="303051"/>
                </a:lnTo>
                <a:lnTo>
                  <a:pt x="1804839" y="283420"/>
                </a:lnTo>
                <a:lnTo>
                  <a:pt x="1820271" y="258347"/>
                </a:lnTo>
                <a:lnTo>
                  <a:pt x="1820437" y="257458"/>
                </a:lnTo>
                <a:lnTo>
                  <a:pt x="1731334" y="257458"/>
                </a:lnTo>
                <a:lnTo>
                  <a:pt x="1719412" y="254848"/>
                </a:lnTo>
                <a:lnTo>
                  <a:pt x="1712298" y="247892"/>
                </a:lnTo>
                <a:lnTo>
                  <a:pt x="1708858" y="237897"/>
                </a:lnTo>
                <a:lnTo>
                  <a:pt x="1707963" y="226171"/>
                </a:lnTo>
                <a:lnTo>
                  <a:pt x="1707963" y="203930"/>
                </a:lnTo>
                <a:close/>
              </a:path>
              <a:path extrusionOk="0" h="311150" w="2017395">
                <a:moveTo>
                  <a:pt x="1733218" y="0"/>
                </a:moveTo>
                <a:lnTo>
                  <a:pt x="1696000" y="4870"/>
                </a:lnTo>
                <a:lnTo>
                  <a:pt x="1668147" y="20025"/>
                </a:lnTo>
                <a:lnTo>
                  <a:pt x="1650684" y="46276"/>
                </a:lnTo>
                <a:lnTo>
                  <a:pt x="1644635" y="84437"/>
                </a:lnTo>
                <a:lnTo>
                  <a:pt x="1649429" y="113974"/>
                </a:lnTo>
                <a:lnTo>
                  <a:pt x="1662069" y="135844"/>
                </a:lnTo>
                <a:lnTo>
                  <a:pt x="1679939" y="153401"/>
                </a:lnTo>
                <a:lnTo>
                  <a:pt x="1700424" y="170005"/>
                </a:lnTo>
                <a:lnTo>
                  <a:pt x="1720632" y="184735"/>
                </a:lnTo>
                <a:lnTo>
                  <a:pt x="1738260" y="199643"/>
                </a:lnTo>
                <a:lnTo>
                  <a:pt x="1750729" y="215751"/>
                </a:lnTo>
                <a:lnTo>
                  <a:pt x="1755458" y="234087"/>
                </a:lnTo>
                <a:lnTo>
                  <a:pt x="1753915" y="243304"/>
                </a:lnTo>
                <a:lnTo>
                  <a:pt x="1749333" y="250720"/>
                </a:lnTo>
                <a:lnTo>
                  <a:pt x="1741782" y="255661"/>
                </a:lnTo>
                <a:lnTo>
                  <a:pt x="1731334" y="257458"/>
                </a:lnTo>
                <a:lnTo>
                  <a:pt x="1820437" y="257458"/>
                </a:lnTo>
                <a:lnTo>
                  <a:pt x="1819411" y="196350"/>
                </a:lnTo>
                <a:lnTo>
                  <a:pt x="1786969" y="152400"/>
                </a:lnTo>
                <a:lnTo>
                  <a:pt x="1746205" y="120353"/>
                </a:lnTo>
                <a:lnTo>
                  <a:pt x="1727705" y="104981"/>
                </a:lnTo>
                <a:lnTo>
                  <a:pt x="1714506" y="90173"/>
                </a:lnTo>
                <a:lnTo>
                  <a:pt x="1709470" y="76144"/>
                </a:lnTo>
                <a:lnTo>
                  <a:pt x="1711114" y="66726"/>
                </a:lnTo>
                <a:lnTo>
                  <a:pt x="1715831" y="59605"/>
                </a:lnTo>
                <a:lnTo>
                  <a:pt x="1723306" y="55099"/>
                </a:lnTo>
                <a:lnTo>
                  <a:pt x="1733218" y="53527"/>
                </a:lnTo>
                <a:lnTo>
                  <a:pt x="1816330" y="53527"/>
                </a:lnTo>
                <a:lnTo>
                  <a:pt x="1814852" y="44368"/>
                </a:lnTo>
                <a:lnTo>
                  <a:pt x="1799185" y="20496"/>
                </a:lnTo>
                <a:lnTo>
                  <a:pt x="1772209" y="5318"/>
                </a:lnTo>
                <a:lnTo>
                  <a:pt x="1733218" y="0"/>
                </a:lnTo>
                <a:close/>
              </a:path>
              <a:path extrusionOk="0" h="311150" w="2017395">
                <a:moveTo>
                  <a:pt x="1816330" y="53527"/>
                </a:moveTo>
                <a:lnTo>
                  <a:pt x="1733218" y="53527"/>
                </a:lnTo>
                <a:lnTo>
                  <a:pt x="1744904" y="56589"/>
                </a:lnTo>
                <a:lnTo>
                  <a:pt x="1751501" y="64458"/>
                </a:lnTo>
                <a:lnTo>
                  <a:pt x="1754422" y="75154"/>
                </a:lnTo>
                <a:lnTo>
                  <a:pt x="1755082" y="86698"/>
                </a:lnTo>
                <a:lnTo>
                  <a:pt x="1755082" y="102907"/>
                </a:lnTo>
                <a:lnTo>
                  <a:pt x="1819917" y="102907"/>
                </a:lnTo>
                <a:lnTo>
                  <a:pt x="1819818" y="75154"/>
                </a:lnTo>
                <a:lnTo>
                  <a:pt x="1816330" y="53527"/>
                </a:lnTo>
                <a:close/>
              </a:path>
              <a:path extrusionOk="0" h="311150" w="2017395">
                <a:moveTo>
                  <a:pt x="2011774" y="44480"/>
                </a:moveTo>
                <a:lnTo>
                  <a:pt x="1930991" y="44480"/>
                </a:lnTo>
                <a:lnTo>
                  <a:pt x="1941923" y="47030"/>
                </a:lnTo>
                <a:lnTo>
                  <a:pt x="1948331" y="53857"/>
                </a:lnTo>
                <a:lnTo>
                  <a:pt x="1951347" y="63722"/>
                </a:lnTo>
                <a:lnTo>
                  <a:pt x="1952076" y="75013"/>
                </a:lnTo>
                <a:lnTo>
                  <a:pt x="1952101" y="75390"/>
                </a:lnTo>
                <a:lnTo>
                  <a:pt x="1942500" y="105676"/>
                </a:lnTo>
                <a:lnTo>
                  <a:pt x="1921379" y="132215"/>
                </a:lnTo>
                <a:lnTo>
                  <a:pt x="1900258" y="162006"/>
                </a:lnTo>
                <a:lnTo>
                  <a:pt x="1890658" y="202046"/>
                </a:lnTo>
                <a:lnTo>
                  <a:pt x="1890658" y="219009"/>
                </a:lnTo>
                <a:lnTo>
                  <a:pt x="1939661" y="219009"/>
                </a:lnTo>
                <a:lnTo>
                  <a:pt x="1951736" y="177179"/>
                </a:lnTo>
                <a:lnTo>
                  <a:pt x="2004862" y="114581"/>
                </a:lnTo>
                <a:lnTo>
                  <a:pt x="2016936" y="72751"/>
                </a:lnTo>
                <a:lnTo>
                  <a:pt x="2011812" y="44686"/>
                </a:lnTo>
                <a:lnTo>
                  <a:pt x="2011774" y="44480"/>
                </a:lnTo>
                <a:close/>
              </a:path>
              <a:path extrusionOk="0" h="311150" w="2017395">
                <a:moveTo>
                  <a:pt x="1933630" y="0"/>
                </a:moveTo>
                <a:lnTo>
                  <a:pt x="1899381" y="5518"/>
                </a:lnTo>
                <a:lnTo>
                  <a:pt x="1873648" y="20967"/>
                </a:lnTo>
                <a:lnTo>
                  <a:pt x="1857456" y="44686"/>
                </a:lnTo>
                <a:lnTo>
                  <a:pt x="1851831" y="75013"/>
                </a:lnTo>
                <a:lnTo>
                  <a:pt x="1851831" y="100269"/>
                </a:lnTo>
                <a:lnTo>
                  <a:pt x="1909882" y="100269"/>
                </a:lnTo>
                <a:lnTo>
                  <a:pt x="1909882" y="79536"/>
                </a:lnTo>
                <a:lnTo>
                  <a:pt x="1911007" y="65948"/>
                </a:lnTo>
                <a:lnTo>
                  <a:pt x="1914641" y="54799"/>
                </a:lnTo>
                <a:lnTo>
                  <a:pt x="1921173" y="47254"/>
                </a:lnTo>
                <a:lnTo>
                  <a:pt x="1930991" y="44480"/>
                </a:lnTo>
                <a:lnTo>
                  <a:pt x="2011774" y="44480"/>
                </a:lnTo>
                <a:lnTo>
                  <a:pt x="2010970" y="40074"/>
                </a:lnTo>
                <a:lnTo>
                  <a:pt x="1994084" y="17434"/>
                </a:lnTo>
                <a:lnTo>
                  <a:pt x="1967797" y="4264"/>
                </a:lnTo>
                <a:lnTo>
                  <a:pt x="1933630" y="0"/>
                </a:lnTo>
                <a:close/>
              </a:path>
              <a:path extrusionOk="0" h="311150" w="2017395">
                <a:moveTo>
                  <a:pt x="1946069" y="236725"/>
                </a:moveTo>
                <a:lnTo>
                  <a:pt x="1883495" y="236725"/>
                </a:lnTo>
                <a:lnTo>
                  <a:pt x="1883495" y="306084"/>
                </a:lnTo>
                <a:lnTo>
                  <a:pt x="1946069" y="306084"/>
                </a:lnTo>
                <a:lnTo>
                  <a:pt x="1946069" y="23672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05" name="Google Shape;10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8197" y="2470573"/>
            <a:ext cx="4637627" cy="13846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/>
          <p:nvPr/>
        </p:nvSpPr>
        <p:spPr>
          <a:xfrm>
            <a:off x="733425" y="1433412"/>
            <a:ext cx="4910" cy="3176494"/>
          </a:xfrm>
          <a:custGeom>
            <a:rect b="b" l="l" r="r" t="t"/>
            <a:pathLst>
              <a:path extrusionOk="0" h="6984365" w="10794">
                <a:moveTo>
                  <a:pt x="10470" y="6984080"/>
                </a:moveTo>
                <a:lnTo>
                  <a:pt x="10470" y="0"/>
                </a:lnTo>
                <a:lnTo>
                  <a:pt x="0" y="0"/>
                </a:lnTo>
                <a:lnTo>
                  <a:pt x="0" y="6984080"/>
                </a:lnTo>
                <a:lnTo>
                  <a:pt x="10470" y="6984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7" name="Google Shape;107;p21"/>
          <p:cNvSpPr/>
          <p:nvPr/>
        </p:nvSpPr>
        <p:spPr>
          <a:xfrm>
            <a:off x="1000125" y="2004871"/>
            <a:ext cx="4910" cy="2038339"/>
          </a:xfrm>
          <a:custGeom>
            <a:rect b="b" l="l" r="r" t="t"/>
            <a:pathLst>
              <a:path extrusionOk="0" h="4481830" w="10794">
                <a:moveTo>
                  <a:pt x="10470" y="4481538"/>
                </a:moveTo>
                <a:lnTo>
                  <a:pt x="10470" y="0"/>
                </a:lnTo>
                <a:lnTo>
                  <a:pt x="0" y="0"/>
                </a:lnTo>
                <a:lnTo>
                  <a:pt x="0" y="4481538"/>
                </a:lnTo>
                <a:lnTo>
                  <a:pt x="10470" y="44815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3" name="Google Shape;113;p22"/>
          <p:cNvSpPr/>
          <p:nvPr/>
        </p:nvSpPr>
        <p:spPr>
          <a:xfrm>
            <a:off x="744931" y="696686"/>
            <a:ext cx="3734426" cy="371395"/>
          </a:xfrm>
          <a:custGeom>
            <a:rect b="b" l="l" r="r" t="t"/>
            <a:pathLst>
              <a:path extrusionOk="0" h="816610" w="8210550">
                <a:moveTo>
                  <a:pt x="291509" y="0"/>
                </a:moveTo>
                <a:lnTo>
                  <a:pt x="0" y="0"/>
                </a:lnTo>
                <a:lnTo>
                  <a:pt x="0" y="803158"/>
                </a:lnTo>
                <a:lnTo>
                  <a:pt x="178926" y="803158"/>
                </a:lnTo>
                <a:lnTo>
                  <a:pt x="178926" y="178926"/>
                </a:lnTo>
                <a:lnTo>
                  <a:pt x="315004" y="178926"/>
                </a:lnTo>
                <a:lnTo>
                  <a:pt x="291509" y="0"/>
                </a:lnTo>
                <a:close/>
              </a:path>
              <a:path extrusionOk="0" h="816610" w="8210550">
                <a:moveTo>
                  <a:pt x="315004" y="178926"/>
                </a:moveTo>
                <a:lnTo>
                  <a:pt x="180936" y="178926"/>
                </a:lnTo>
                <a:lnTo>
                  <a:pt x="284473" y="803158"/>
                </a:lnTo>
                <a:lnTo>
                  <a:pt x="405097" y="803158"/>
                </a:lnTo>
                <a:lnTo>
                  <a:pt x="472287" y="398061"/>
                </a:lnTo>
                <a:lnTo>
                  <a:pt x="343780" y="398061"/>
                </a:lnTo>
                <a:lnTo>
                  <a:pt x="315004" y="178926"/>
                </a:lnTo>
                <a:close/>
              </a:path>
              <a:path extrusionOk="0" h="816610" w="8210550">
                <a:moveTo>
                  <a:pt x="689570" y="178926"/>
                </a:moveTo>
                <a:lnTo>
                  <a:pt x="510644" y="178926"/>
                </a:lnTo>
                <a:lnTo>
                  <a:pt x="510644" y="803158"/>
                </a:lnTo>
                <a:lnTo>
                  <a:pt x="689570" y="803158"/>
                </a:lnTo>
                <a:lnTo>
                  <a:pt x="689570" y="178926"/>
                </a:lnTo>
                <a:close/>
              </a:path>
              <a:path extrusionOk="0" h="816610" w="8210550">
                <a:moveTo>
                  <a:pt x="689570" y="0"/>
                </a:moveTo>
                <a:lnTo>
                  <a:pt x="398061" y="0"/>
                </a:lnTo>
                <a:lnTo>
                  <a:pt x="345790" y="398061"/>
                </a:lnTo>
                <a:lnTo>
                  <a:pt x="472287" y="398061"/>
                </a:lnTo>
                <a:lnTo>
                  <a:pt x="508633" y="178926"/>
                </a:lnTo>
                <a:lnTo>
                  <a:pt x="689570" y="178926"/>
                </a:lnTo>
                <a:lnTo>
                  <a:pt x="689570" y="0"/>
                </a:lnTo>
                <a:close/>
              </a:path>
              <a:path extrusionOk="0" h="816610" w="8210550">
                <a:moveTo>
                  <a:pt x="987433" y="147765"/>
                </a:moveTo>
                <a:lnTo>
                  <a:pt x="921245" y="153942"/>
                </a:lnTo>
                <a:lnTo>
                  <a:pt x="869774" y="170846"/>
                </a:lnTo>
                <a:lnTo>
                  <a:pt x="831368" y="196032"/>
                </a:lnTo>
                <a:lnTo>
                  <a:pt x="804374" y="227056"/>
                </a:lnTo>
                <a:lnTo>
                  <a:pt x="787139" y="261473"/>
                </a:lnTo>
                <a:lnTo>
                  <a:pt x="775335" y="330712"/>
                </a:lnTo>
                <a:lnTo>
                  <a:pt x="775335" y="633279"/>
                </a:lnTo>
                <a:lnTo>
                  <a:pt x="787139" y="702518"/>
                </a:lnTo>
                <a:lnTo>
                  <a:pt x="804374" y="736935"/>
                </a:lnTo>
                <a:lnTo>
                  <a:pt x="831368" y="767959"/>
                </a:lnTo>
                <a:lnTo>
                  <a:pt x="869774" y="793144"/>
                </a:lnTo>
                <a:lnTo>
                  <a:pt x="921245" y="810048"/>
                </a:lnTo>
                <a:lnTo>
                  <a:pt x="987433" y="816226"/>
                </a:lnTo>
                <a:lnTo>
                  <a:pt x="1053621" y="810048"/>
                </a:lnTo>
                <a:lnTo>
                  <a:pt x="1105092" y="793144"/>
                </a:lnTo>
                <a:lnTo>
                  <a:pt x="1143497" y="767959"/>
                </a:lnTo>
                <a:lnTo>
                  <a:pt x="1170491" y="736935"/>
                </a:lnTo>
                <a:lnTo>
                  <a:pt x="1187727" y="702518"/>
                </a:lnTo>
                <a:lnTo>
                  <a:pt x="1188993" y="697612"/>
                </a:lnTo>
                <a:lnTo>
                  <a:pt x="987433" y="697612"/>
                </a:lnTo>
                <a:lnTo>
                  <a:pt x="964769" y="692554"/>
                </a:lnTo>
                <a:lnTo>
                  <a:pt x="953130" y="679769"/>
                </a:lnTo>
                <a:lnTo>
                  <a:pt x="948842" y="662838"/>
                </a:lnTo>
                <a:lnTo>
                  <a:pt x="948230" y="645341"/>
                </a:lnTo>
                <a:lnTo>
                  <a:pt x="948230" y="507628"/>
                </a:lnTo>
                <a:lnTo>
                  <a:pt x="1199531" y="507628"/>
                </a:lnTo>
                <a:lnTo>
                  <a:pt x="1199531" y="389014"/>
                </a:lnTo>
                <a:lnTo>
                  <a:pt x="948230" y="389014"/>
                </a:lnTo>
                <a:lnTo>
                  <a:pt x="948230" y="318649"/>
                </a:lnTo>
                <a:lnTo>
                  <a:pt x="948842" y="301153"/>
                </a:lnTo>
                <a:lnTo>
                  <a:pt x="953130" y="284221"/>
                </a:lnTo>
                <a:lnTo>
                  <a:pt x="964769" y="271436"/>
                </a:lnTo>
                <a:lnTo>
                  <a:pt x="987433" y="266379"/>
                </a:lnTo>
                <a:lnTo>
                  <a:pt x="1188993" y="266379"/>
                </a:lnTo>
                <a:lnTo>
                  <a:pt x="1187727" y="261473"/>
                </a:lnTo>
                <a:lnTo>
                  <a:pt x="1170491" y="227056"/>
                </a:lnTo>
                <a:lnTo>
                  <a:pt x="1143497" y="196032"/>
                </a:lnTo>
                <a:lnTo>
                  <a:pt x="1105092" y="170846"/>
                </a:lnTo>
                <a:lnTo>
                  <a:pt x="1053621" y="153942"/>
                </a:lnTo>
                <a:lnTo>
                  <a:pt x="987433" y="147765"/>
                </a:lnTo>
                <a:close/>
              </a:path>
              <a:path extrusionOk="0" h="816610" w="8210550">
                <a:moveTo>
                  <a:pt x="1199531" y="564925"/>
                </a:moveTo>
                <a:lnTo>
                  <a:pt x="1026636" y="564925"/>
                </a:lnTo>
                <a:lnTo>
                  <a:pt x="1026636" y="645341"/>
                </a:lnTo>
                <a:lnTo>
                  <a:pt x="1026023" y="662838"/>
                </a:lnTo>
                <a:lnTo>
                  <a:pt x="1021735" y="679769"/>
                </a:lnTo>
                <a:lnTo>
                  <a:pt x="1010097" y="692554"/>
                </a:lnTo>
                <a:lnTo>
                  <a:pt x="987433" y="697612"/>
                </a:lnTo>
                <a:lnTo>
                  <a:pt x="1188993" y="697612"/>
                </a:lnTo>
                <a:lnTo>
                  <a:pt x="1196855" y="667151"/>
                </a:lnTo>
                <a:lnTo>
                  <a:pt x="1199531" y="633279"/>
                </a:lnTo>
                <a:lnTo>
                  <a:pt x="1199531" y="564925"/>
                </a:lnTo>
                <a:close/>
              </a:path>
              <a:path extrusionOk="0" h="816610" w="8210550">
                <a:moveTo>
                  <a:pt x="1188993" y="266379"/>
                </a:moveTo>
                <a:lnTo>
                  <a:pt x="987433" y="266379"/>
                </a:lnTo>
                <a:lnTo>
                  <a:pt x="1010097" y="271436"/>
                </a:lnTo>
                <a:lnTo>
                  <a:pt x="1021735" y="284221"/>
                </a:lnTo>
                <a:lnTo>
                  <a:pt x="1026023" y="301153"/>
                </a:lnTo>
                <a:lnTo>
                  <a:pt x="1026636" y="318649"/>
                </a:lnTo>
                <a:lnTo>
                  <a:pt x="1026636" y="389014"/>
                </a:lnTo>
                <a:lnTo>
                  <a:pt x="1199531" y="389014"/>
                </a:lnTo>
                <a:lnTo>
                  <a:pt x="1199531" y="330712"/>
                </a:lnTo>
                <a:lnTo>
                  <a:pt x="1196855" y="296840"/>
                </a:lnTo>
                <a:lnTo>
                  <a:pt x="1188993" y="266379"/>
                </a:lnTo>
                <a:close/>
              </a:path>
              <a:path extrusionOk="0" h="816610" w="8210550">
                <a:moveTo>
                  <a:pt x="1463900" y="292514"/>
                </a:moveTo>
                <a:lnTo>
                  <a:pt x="1291005" y="292514"/>
                </a:lnTo>
                <a:lnTo>
                  <a:pt x="1291005" y="700627"/>
                </a:lnTo>
                <a:lnTo>
                  <a:pt x="1297872" y="751250"/>
                </a:lnTo>
                <a:lnTo>
                  <a:pt x="1316995" y="784743"/>
                </a:lnTo>
                <a:lnTo>
                  <a:pt x="1383130" y="813854"/>
                </a:lnTo>
                <a:lnTo>
                  <a:pt x="1425702" y="816226"/>
                </a:lnTo>
                <a:lnTo>
                  <a:pt x="1509134" y="816226"/>
                </a:lnTo>
                <a:lnTo>
                  <a:pt x="1509134" y="685549"/>
                </a:lnTo>
                <a:lnTo>
                  <a:pt x="1487020" y="685549"/>
                </a:lnTo>
                <a:lnTo>
                  <a:pt x="1473654" y="680115"/>
                </a:lnTo>
                <a:lnTo>
                  <a:pt x="1466790" y="666953"/>
                </a:lnTo>
                <a:lnTo>
                  <a:pt x="1464261" y="650775"/>
                </a:lnTo>
                <a:lnTo>
                  <a:pt x="1463900" y="636294"/>
                </a:lnTo>
                <a:lnTo>
                  <a:pt x="1463900" y="292514"/>
                </a:lnTo>
                <a:close/>
              </a:path>
              <a:path extrusionOk="0" h="816610" w="8210550">
                <a:moveTo>
                  <a:pt x="1507124" y="167869"/>
                </a:moveTo>
                <a:lnTo>
                  <a:pt x="1247781" y="167869"/>
                </a:lnTo>
                <a:lnTo>
                  <a:pt x="1247781" y="292514"/>
                </a:lnTo>
                <a:lnTo>
                  <a:pt x="1507124" y="292514"/>
                </a:lnTo>
                <a:lnTo>
                  <a:pt x="1507124" y="167869"/>
                </a:lnTo>
                <a:close/>
              </a:path>
              <a:path extrusionOk="0" h="816610" w="8210550">
                <a:moveTo>
                  <a:pt x="1463900" y="28145"/>
                </a:moveTo>
                <a:lnTo>
                  <a:pt x="1291005" y="28145"/>
                </a:lnTo>
                <a:lnTo>
                  <a:pt x="1291005" y="167869"/>
                </a:lnTo>
                <a:lnTo>
                  <a:pt x="1463900" y="167869"/>
                </a:lnTo>
                <a:lnTo>
                  <a:pt x="1463900" y="28145"/>
                </a:lnTo>
                <a:close/>
              </a:path>
              <a:path extrusionOk="0" h="816610" w="8210550">
                <a:moveTo>
                  <a:pt x="1730601" y="0"/>
                </a:moveTo>
                <a:lnTo>
                  <a:pt x="1557706" y="0"/>
                </a:lnTo>
                <a:lnTo>
                  <a:pt x="1557706" y="803158"/>
                </a:lnTo>
                <a:lnTo>
                  <a:pt x="1730601" y="803158"/>
                </a:lnTo>
                <a:lnTo>
                  <a:pt x="1730601" y="363884"/>
                </a:lnTo>
                <a:lnTo>
                  <a:pt x="1731214" y="347942"/>
                </a:lnTo>
                <a:lnTo>
                  <a:pt x="1735502" y="327571"/>
                </a:lnTo>
                <a:lnTo>
                  <a:pt x="1747140" y="310027"/>
                </a:lnTo>
                <a:lnTo>
                  <a:pt x="1769804" y="302566"/>
                </a:lnTo>
                <a:lnTo>
                  <a:pt x="1981902" y="302566"/>
                </a:lnTo>
                <a:lnTo>
                  <a:pt x="1981902" y="285478"/>
                </a:lnTo>
                <a:lnTo>
                  <a:pt x="1976957" y="241434"/>
                </a:lnTo>
                <a:lnTo>
                  <a:pt x="1968614" y="220139"/>
                </a:lnTo>
                <a:lnTo>
                  <a:pt x="1730601" y="220139"/>
                </a:lnTo>
                <a:lnTo>
                  <a:pt x="1730601" y="0"/>
                </a:lnTo>
                <a:close/>
              </a:path>
              <a:path extrusionOk="0" h="816610" w="8210550">
                <a:moveTo>
                  <a:pt x="1981902" y="302566"/>
                </a:moveTo>
                <a:lnTo>
                  <a:pt x="1769804" y="302566"/>
                </a:lnTo>
                <a:lnTo>
                  <a:pt x="1792469" y="308896"/>
                </a:lnTo>
                <a:lnTo>
                  <a:pt x="1804107" y="324555"/>
                </a:lnTo>
                <a:lnTo>
                  <a:pt x="1808395" y="344549"/>
                </a:lnTo>
                <a:lnTo>
                  <a:pt x="1809007" y="363884"/>
                </a:lnTo>
                <a:lnTo>
                  <a:pt x="1809007" y="803158"/>
                </a:lnTo>
                <a:lnTo>
                  <a:pt x="1981902" y="803158"/>
                </a:lnTo>
                <a:lnTo>
                  <a:pt x="1981902" y="302566"/>
                </a:lnTo>
                <a:close/>
              </a:path>
              <a:path extrusionOk="0" h="816610" w="8210550">
                <a:moveTo>
                  <a:pt x="1858262" y="147765"/>
                </a:moveTo>
                <a:lnTo>
                  <a:pt x="1816860" y="152429"/>
                </a:lnTo>
                <a:lnTo>
                  <a:pt x="1783374" y="166235"/>
                </a:lnTo>
                <a:lnTo>
                  <a:pt x="1755920" y="188900"/>
                </a:lnTo>
                <a:lnTo>
                  <a:pt x="1732612" y="220139"/>
                </a:lnTo>
                <a:lnTo>
                  <a:pt x="1968614" y="220139"/>
                </a:lnTo>
                <a:lnTo>
                  <a:pt x="1962120" y="203566"/>
                </a:lnTo>
                <a:lnTo>
                  <a:pt x="1937392" y="173948"/>
                </a:lnTo>
                <a:lnTo>
                  <a:pt x="1902773" y="154656"/>
                </a:lnTo>
                <a:lnTo>
                  <a:pt x="1858262" y="147765"/>
                </a:lnTo>
                <a:close/>
              </a:path>
              <a:path extrusionOk="0" h="816610" w="8210550">
                <a:moveTo>
                  <a:pt x="2272407" y="147765"/>
                </a:moveTo>
                <a:lnTo>
                  <a:pt x="2206219" y="153942"/>
                </a:lnTo>
                <a:lnTo>
                  <a:pt x="2154748" y="170846"/>
                </a:lnTo>
                <a:lnTo>
                  <a:pt x="2116342" y="196032"/>
                </a:lnTo>
                <a:lnTo>
                  <a:pt x="2089348" y="227056"/>
                </a:lnTo>
                <a:lnTo>
                  <a:pt x="2072113" y="261473"/>
                </a:lnTo>
                <a:lnTo>
                  <a:pt x="2060309" y="330712"/>
                </a:lnTo>
                <a:lnTo>
                  <a:pt x="2060309" y="633279"/>
                </a:lnTo>
                <a:lnTo>
                  <a:pt x="2072113" y="702518"/>
                </a:lnTo>
                <a:lnTo>
                  <a:pt x="2089348" y="736935"/>
                </a:lnTo>
                <a:lnTo>
                  <a:pt x="2116342" y="767959"/>
                </a:lnTo>
                <a:lnTo>
                  <a:pt x="2154748" y="793144"/>
                </a:lnTo>
                <a:lnTo>
                  <a:pt x="2206219" y="810048"/>
                </a:lnTo>
                <a:lnTo>
                  <a:pt x="2272407" y="816226"/>
                </a:lnTo>
                <a:lnTo>
                  <a:pt x="2338595" y="810048"/>
                </a:lnTo>
                <a:lnTo>
                  <a:pt x="2390066" y="793144"/>
                </a:lnTo>
                <a:lnTo>
                  <a:pt x="2428471" y="767959"/>
                </a:lnTo>
                <a:lnTo>
                  <a:pt x="2455465" y="736935"/>
                </a:lnTo>
                <a:lnTo>
                  <a:pt x="2472700" y="702518"/>
                </a:lnTo>
                <a:lnTo>
                  <a:pt x="2473967" y="697612"/>
                </a:lnTo>
                <a:lnTo>
                  <a:pt x="2272407" y="697612"/>
                </a:lnTo>
                <a:lnTo>
                  <a:pt x="2249742" y="692554"/>
                </a:lnTo>
                <a:lnTo>
                  <a:pt x="2238104" y="679769"/>
                </a:lnTo>
                <a:lnTo>
                  <a:pt x="2233816" y="662838"/>
                </a:lnTo>
                <a:lnTo>
                  <a:pt x="2233204" y="645341"/>
                </a:lnTo>
                <a:lnTo>
                  <a:pt x="2233204" y="318649"/>
                </a:lnTo>
                <a:lnTo>
                  <a:pt x="2233816" y="301153"/>
                </a:lnTo>
                <a:lnTo>
                  <a:pt x="2238104" y="284221"/>
                </a:lnTo>
                <a:lnTo>
                  <a:pt x="2249742" y="271436"/>
                </a:lnTo>
                <a:lnTo>
                  <a:pt x="2272407" y="266379"/>
                </a:lnTo>
                <a:lnTo>
                  <a:pt x="2473967" y="266379"/>
                </a:lnTo>
                <a:lnTo>
                  <a:pt x="2472700" y="261473"/>
                </a:lnTo>
                <a:lnTo>
                  <a:pt x="2455465" y="227056"/>
                </a:lnTo>
                <a:lnTo>
                  <a:pt x="2428471" y="196032"/>
                </a:lnTo>
                <a:lnTo>
                  <a:pt x="2390066" y="170846"/>
                </a:lnTo>
                <a:lnTo>
                  <a:pt x="2338595" y="153942"/>
                </a:lnTo>
                <a:lnTo>
                  <a:pt x="2272407" y="147765"/>
                </a:lnTo>
                <a:close/>
              </a:path>
              <a:path extrusionOk="0" h="816610" w="8210550">
                <a:moveTo>
                  <a:pt x="2473967" y="266379"/>
                </a:moveTo>
                <a:lnTo>
                  <a:pt x="2272407" y="266379"/>
                </a:lnTo>
                <a:lnTo>
                  <a:pt x="2295071" y="271436"/>
                </a:lnTo>
                <a:lnTo>
                  <a:pt x="2306709" y="284221"/>
                </a:lnTo>
                <a:lnTo>
                  <a:pt x="2310997" y="301153"/>
                </a:lnTo>
                <a:lnTo>
                  <a:pt x="2311610" y="318649"/>
                </a:lnTo>
                <a:lnTo>
                  <a:pt x="2311610" y="645341"/>
                </a:lnTo>
                <a:lnTo>
                  <a:pt x="2310997" y="662838"/>
                </a:lnTo>
                <a:lnTo>
                  <a:pt x="2306709" y="679769"/>
                </a:lnTo>
                <a:lnTo>
                  <a:pt x="2295071" y="692554"/>
                </a:lnTo>
                <a:lnTo>
                  <a:pt x="2272407" y="697612"/>
                </a:lnTo>
                <a:lnTo>
                  <a:pt x="2473967" y="697612"/>
                </a:lnTo>
                <a:lnTo>
                  <a:pt x="2481829" y="667151"/>
                </a:lnTo>
                <a:lnTo>
                  <a:pt x="2484505" y="633279"/>
                </a:lnTo>
                <a:lnTo>
                  <a:pt x="2484505" y="330712"/>
                </a:lnTo>
                <a:lnTo>
                  <a:pt x="2481829" y="296840"/>
                </a:lnTo>
                <a:lnTo>
                  <a:pt x="2473967" y="266379"/>
                </a:lnTo>
                <a:close/>
              </a:path>
              <a:path extrusionOk="0" h="816610" w="8210550">
                <a:moveTo>
                  <a:pt x="2688561" y="147765"/>
                </a:moveTo>
                <a:lnTo>
                  <a:pt x="2643070" y="154857"/>
                </a:lnTo>
                <a:lnTo>
                  <a:pt x="2607856" y="175557"/>
                </a:lnTo>
                <a:lnTo>
                  <a:pt x="2582822" y="208994"/>
                </a:lnTo>
                <a:lnTo>
                  <a:pt x="2567873" y="254300"/>
                </a:lnTo>
                <a:lnTo>
                  <a:pt x="2562911" y="310608"/>
                </a:lnTo>
                <a:lnTo>
                  <a:pt x="2562911" y="624232"/>
                </a:lnTo>
                <a:lnTo>
                  <a:pt x="2566788" y="680337"/>
                </a:lnTo>
                <a:lnTo>
                  <a:pt x="2578175" y="727619"/>
                </a:lnTo>
                <a:lnTo>
                  <a:pt x="2596711" y="765463"/>
                </a:lnTo>
                <a:lnTo>
                  <a:pt x="2653775" y="810381"/>
                </a:lnTo>
                <a:lnTo>
                  <a:pt x="2691577" y="816226"/>
                </a:lnTo>
                <a:lnTo>
                  <a:pt x="2731204" y="811059"/>
                </a:lnTo>
                <a:lnTo>
                  <a:pt x="2765083" y="795996"/>
                </a:lnTo>
                <a:lnTo>
                  <a:pt x="2792365" y="771699"/>
                </a:lnTo>
                <a:lnTo>
                  <a:pt x="2812202" y="738825"/>
                </a:lnTo>
                <a:lnTo>
                  <a:pt x="2987108" y="738825"/>
                </a:lnTo>
                <a:lnTo>
                  <a:pt x="2987108" y="685549"/>
                </a:lnTo>
                <a:lnTo>
                  <a:pt x="2769983" y="685549"/>
                </a:lnTo>
                <a:lnTo>
                  <a:pt x="2757434" y="683617"/>
                </a:lnTo>
                <a:lnTo>
                  <a:pt x="2746487" y="676879"/>
                </a:lnTo>
                <a:lnTo>
                  <a:pt x="2738743" y="663922"/>
                </a:lnTo>
                <a:lnTo>
                  <a:pt x="2735806" y="643331"/>
                </a:lnTo>
                <a:lnTo>
                  <a:pt x="2735806" y="317644"/>
                </a:lnTo>
                <a:lnTo>
                  <a:pt x="2757858" y="280892"/>
                </a:lnTo>
                <a:lnTo>
                  <a:pt x="2987108" y="278441"/>
                </a:lnTo>
                <a:lnTo>
                  <a:pt x="2987108" y="219134"/>
                </a:lnTo>
                <a:lnTo>
                  <a:pt x="2812202" y="219134"/>
                </a:lnTo>
                <a:lnTo>
                  <a:pt x="2790621" y="187203"/>
                </a:lnTo>
                <a:lnTo>
                  <a:pt x="2763952" y="164979"/>
                </a:lnTo>
                <a:lnTo>
                  <a:pt x="2730498" y="151990"/>
                </a:lnTo>
                <a:lnTo>
                  <a:pt x="2688561" y="147765"/>
                </a:lnTo>
                <a:close/>
              </a:path>
              <a:path extrusionOk="0" h="816610" w="8210550">
                <a:moveTo>
                  <a:pt x="2987108" y="738825"/>
                </a:moveTo>
                <a:lnTo>
                  <a:pt x="2814212" y="738825"/>
                </a:lnTo>
                <a:lnTo>
                  <a:pt x="2814212" y="803158"/>
                </a:lnTo>
                <a:lnTo>
                  <a:pt x="2987108" y="803158"/>
                </a:lnTo>
                <a:lnTo>
                  <a:pt x="2987108" y="738825"/>
                </a:lnTo>
                <a:close/>
              </a:path>
              <a:path extrusionOk="0" h="816610" w="8210550">
                <a:moveTo>
                  <a:pt x="2987108" y="278441"/>
                </a:moveTo>
                <a:lnTo>
                  <a:pt x="2769983" y="278441"/>
                </a:lnTo>
                <a:lnTo>
                  <a:pt x="2792161" y="285651"/>
                </a:lnTo>
                <a:lnTo>
                  <a:pt x="2805668" y="304451"/>
                </a:lnTo>
                <a:lnTo>
                  <a:pt x="2812390" y="330602"/>
                </a:lnTo>
                <a:lnTo>
                  <a:pt x="2814212" y="359863"/>
                </a:lnTo>
                <a:lnTo>
                  <a:pt x="2814212" y="581008"/>
                </a:lnTo>
                <a:lnTo>
                  <a:pt x="2813521" y="616002"/>
                </a:lnTo>
                <a:lnTo>
                  <a:pt x="2808683" y="649865"/>
                </a:lnTo>
                <a:lnTo>
                  <a:pt x="2795553" y="675434"/>
                </a:lnTo>
                <a:lnTo>
                  <a:pt x="2769983" y="685549"/>
                </a:lnTo>
                <a:lnTo>
                  <a:pt x="2987108" y="685549"/>
                </a:lnTo>
                <a:lnTo>
                  <a:pt x="2987108" y="278441"/>
                </a:lnTo>
                <a:close/>
              </a:path>
              <a:path extrusionOk="0" h="816610" w="8210550">
                <a:moveTo>
                  <a:pt x="2987108" y="0"/>
                </a:moveTo>
                <a:lnTo>
                  <a:pt x="2814212" y="0"/>
                </a:lnTo>
                <a:lnTo>
                  <a:pt x="2814212" y="219134"/>
                </a:lnTo>
                <a:lnTo>
                  <a:pt x="2987108" y="219134"/>
                </a:lnTo>
                <a:lnTo>
                  <a:pt x="2987108" y="0"/>
                </a:lnTo>
                <a:close/>
              </a:path>
              <a:path extrusionOk="0" h="816610" w="8210550">
                <a:moveTo>
                  <a:pt x="3509814" y="0"/>
                </a:moveTo>
                <a:lnTo>
                  <a:pt x="3324856" y="0"/>
                </a:lnTo>
                <a:lnTo>
                  <a:pt x="3324856" y="803158"/>
                </a:lnTo>
                <a:lnTo>
                  <a:pt x="3509814" y="803158"/>
                </a:lnTo>
                <a:lnTo>
                  <a:pt x="3509814" y="0"/>
                </a:lnTo>
                <a:close/>
              </a:path>
              <a:path extrusionOk="0" h="816610" w="8210550">
                <a:moveTo>
                  <a:pt x="3763448" y="160832"/>
                </a:moveTo>
                <a:lnTo>
                  <a:pt x="3596584" y="160832"/>
                </a:lnTo>
                <a:lnTo>
                  <a:pt x="3596584" y="803158"/>
                </a:lnTo>
                <a:lnTo>
                  <a:pt x="3769479" y="803158"/>
                </a:lnTo>
                <a:lnTo>
                  <a:pt x="3769479" y="363884"/>
                </a:lnTo>
                <a:lnTo>
                  <a:pt x="3770092" y="347942"/>
                </a:lnTo>
                <a:lnTo>
                  <a:pt x="3774379" y="327571"/>
                </a:lnTo>
                <a:lnTo>
                  <a:pt x="3786018" y="310027"/>
                </a:lnTo>
                <a:lnTo>
                  <a:pt x="3808682" y="302566"/>
                </a:lnTo>
                <a:lnTo>
                  <a:pt x="4020780" y="302566"/>
                </a:lnTo>
                <a:lnTo>
                  <a:pt x="4020780" y="285478"/>
                </a:lnTo>
                <a:lnTo>
                  <a:pt x="4015835" y="241434"/>
                </a:lnTo>
                <a:lnTo>
                  <a:pt x="4012218" y="232202"/>
                </a:lnTo>
                <a:lnTo>
                  <a:pt x="3763448" y="232202"/>
                </a:lnTo>
                <a:lnTo>
                  <a:pt x="3763448" y="160832"/>
                </a:lnTo>
                <a:close/>
              </a:path>
              <a:path extrusionOk="0" h="816610" w="8210550">
                <a:moveTo>
                  <a:pt x="4020780" y="302566"/>
                </a:moveTo>
                <a:lnTo>
                  <a:pt x="3808682" y="302566"/>
                </a:lnTo>
                <a:lnTo>
                  <a:pt x="3831346" y="308896"/>
                </a:lnTo>
                <a:lnTo>
                  <a:pt x="3842984" y="324555"/>
                </a:lnTo>
                <a:lnTo>
                  <a:pt x="3847272" y="344549"/>
                </a:lnTo>
                <a:lnTo>
                  <a:pt x="3847885" y="363884"/>
                </a:lnTo>
                <a:lnTo>
                  <a:pt x="3847885" y="803158"/>
                </a:lnTo>
                <a:lnTo>
                  <a:pt x="4020780" y="803158"/>
                </a:lnTo>
                <a:lnTo>
                  <a:pt x="4020780" y="302566"/>
                </a:lnTo>
                <a:close/>
              </a:path>
              <a:path extrusionOk="0" h="816610" w="8210550">
                <a:moveTo>
                  <a:pt x="3897140" y="147765"/>
                </a:moveTo>
                <a:lnTo>
                  <a:pt x="3852958" y="153325"/>
                </a:lnTo>
                <a:lnTo>
                  <a:pt x="3818106" y="169628"/>
                </a:lnTo>
                <a:lnTo>
                  <a:pt x="3789850" y="196109"/>
                </a:lnTo>
                <a:lnTo>
                  <a:pt x="3765458" y="232202"/>
                </a:lnTo>
                <a:lnTo>
                  <a:pt x="4012218" y="232202"/>
                </a:lnTo>
                <a:lnTo>
                  <a:pt x="4000998" y="203566"/>
                </a:lnTo>
                <a:lnTo>
                  <a:pt x="3976270" y="173948"/>
                </a:lnTo>
                <a:lnTo>
                  <a:pt x="3941651" y="154656"/>
                </a:lnTo>
                <a:lnTo>
                  <a:pt x="3897140" y="147765"/>
                </a:lnTo>
                <a:close/>
              </a:path>
              <a:path extrusionOk="0" h="816610" w="8210550">
                <a:moveTo>
                  <a:pt x="4285149" y="292514"/>
                </a:moveTo>
                <a:lnTo>
                  <a:pt x="4112254" y="292514"/>
                </a:lnTo>
                <a:lnTo>
                  <a:pt x="4112254" y="700627"/>
                </a:lnTo>
                <a:lnTo>
                  <a:pt x="4119121" y="751250"/>
                </a:lnTo>
                <a:lnTo>
                  <a:pt x="4138245" y="784743"/>
                </a:lnTo>
                <a:lnTo>
                  <a:pt x="4204379" y="813854"/>
                </a:lnTo>
                <a:lnTo>
                  <a:pt x="4246951" y="816226"/>
                </a:lnTo>
                <a:lnTo>
                  <a:pt x="4330383" y="816226"/>
                </a:lnTo>
                <a:lnTo>
                  <a:pt x="4330383" y="685549"/>
                </a:lnTo>
                <a:lnTo>
                  <a:pt x="4308269" y="685549"/>
                </a:lnTo>
                <a:lnTo>
                  <a:pt x="4294903" y="680115"/>
                </a:lnTo>
                <a:lnTo>
                  <a:pt x="4288039" y="666953"/>
                </a:lnTo>
                <a:lnTo>
                  <a:pt x="4285510" y="650775"/>
                </a:lnTo>
                <a:lnTo>
                  <a:pt x="4285149" y="636294"/>
                </a:lnTo>
                <a:lnTo>
                  <a:pt x="4285149" y="292514"/>
                </a:lnTo>
                <a:close/>
              </a:path>
              <a:path extrusionOk="0" h="816610" w="8210550">
                <a:moveTo>
                  <a:pt x="4328373" y="167869"/>
                </a:moveTo>
                <a:lnTo>
                  <a:pt x="4069030" y="167869"/>
                </a:lnTo>
                <a:lnTo>
                  <a:pt x="4069030" y="292514"/>
                </a:lnTo>
                <a:lnTo>
                  <a:pt x="4328373" y="292514"/>
                </a:lnTo>
                <a:lnTo>
                  <a:pt x="4328373" y="167869"/>
                </a:lnTo>
                <a:close/>
              </a:path>
              <a:path extrusionOk="0" h="816610" w="8210550">
                <a:moveTo>
                  <a:pt x="4285149" y="28145"/>
                </a:moveTo>
                <a:lnTo>
                  <a:pt x="4112254" y="28145"/>
                </a:lnTo>
                <a:lnTo>
                  <a:pt x="4112254" y="167869"/>
                </a:lnTo>
                <a:lnTo>
                  <a:pt x="4285149" y="167869"/>
                </a:lnTo>
                <a:lnTo>
                  <a:pt x="4285149" y="28145"/>
                </a:lnTo>
                <a:close/>
              </a:path>
              <a:path extrusionOk="0" h="816610" w="8210550">
                <a:moveTo>
                  <a:pt x="4542804" y="160832"/>
                </a:moveTo>
                <a:lnTo>
                  <a:pt x="4378955" y="160832"/>
                </a:lnTo>
                <a:lnTo>
                  <a:pt x="4378955" y="803158"/>
                </a:lnTo>
                <a:lnTo>
                  <a:pt x="4551851" y="803158"/>
                </a:lnTo>
                <a:lnTo>
                  <a:pt x="4551851" y="438269"/>
                </a:lnTo>
                <a:lnTo>
                  <a:pt x="4555447" y="406888"/>
                </a:lnTo>
                <a:lnTo>
                  <a:pt x="4567808" y="380972"/>
                </a:lnTo>
                <a:lnTo>
                  <a:pt x="4591289" y="363350"/>
                </a:lnTo>
                <a:lnTo>
                  <a:pt x="4628246" y="356847"/>
                </a:lnTo>
                <a:lnTo>
                  <a:pt x="4668454" y="356847"/>
                </a:lnTo>
                <a:lnTo>
                  <a:pt x="4668454" y="274420"/>
                </a:lnTo>
                <a:lnTo>
                  <a:pt x="4542804" y="274420"/>
                </a:lnTo>
                <a:lnTo>
                  <a:pt x="4542804" y="160832"/>
                </a:lnTo>
                <a:close/>
              </a:path>
              <a:path extrusionOk="0" h="816610" w="8210550">
                <a:moveTo>
                  <a:pt x="4668454" y="147765"/>
                </a:moveTo>
                <a:lnTo>
                  <a:pt x="4619450" y="159215"/>
                </a:lnTo>
                <a:lnTo>
                  <a:pt x="4586279" y="188852"/>
                </a:lnTo>
                <a:lnTo>
                  <a:pt x="4563285" y="229610"/>
                </a:lnTo>
                <a:lnTo>
                  <a:pt x="4544814" y="274420"/>
                </a:lnTo>
                <a:lnTo>
                  <a:pt x="4668454" y="274420"/>
                </a:lnTo>
                <a:lnTo>
                  <a:pt x="4668454" y="147765"/>
                </a:lnTo>
                <a:close/>
              </a:path>
              <a:path extrusionOk="0" h="816610" w="8210550">
                <a:moveTo>
                  <a:pt x="4925795" y="147765"/>
                </a:moveTo>
                <a:lnTo>
                  <a:pt x="4859606" y="153942"/>
                </a:lnTo>
                <a:lnTo>
                  <a:pt x="4808136" y="170846"/>
                </a:lnTo>
                <a:lnTo>
                  <a:pt x="4769730" y="196032"/>
                </a:lnTo>
                <a:lnTo>
                  <a:pt x="4742736" y="227056"/>
                </a:lnTo>
                <a:lnTo>
                  <a:pt x="4725501" y="261473"/>
                </a:lnTo>
                <a:lnTo>
                  <a:pt x="4713696" y="330712"/>
                </a:lnTo>
                <a:lnTo>
                  <a:pt x="4713696" y="633279"/>
                </a:lnTo>
                <a:lnTo>
                  <a:pt x="4725501" y="702518"/>
                </a:lnTo>
                <a:lnTo>
                  <a:pt x="4742736" y="736935"/>
                </a:lnTo>
                <a:lnTo>
                  <a:pt x="4769730" y="767959"/>
                </a:lnTo>
                <a:lnTo>
                  <a:pt x="4808136" y="793144"/>
                </a:lnTo>
                <a:lnTo>
                  <a:pt x="4859606" y="810048"/>
                </a:lnTo>
                <a:lnTo>
                  <a:pt x="4925795" y="816226"/>
                </a:lnTo>
                <a:lnTo>
                  <a:pt x="4991983" y="810048"/>
                </a:lnTo>
                <a:lnTo>
                  <a:pt x="5043453" y="793144"/>
                </a:lnTo>
                <a:lnTo>
                  <a:pt x="5081859" y="767959"/>
                </a:lnTo>
                <a:lnTo>
                  <a:pt x="5108853" y="736935"/>
                </a:lnTo>
                <a:lnTo>
                  <a:pt x="5126088" y="702518"/>
                </a:lnTo>
                <a:lnTo>
                  <a:pt x="5127355" y="697612"/>
                </a:lnTo>
                <a:lnTo>
                  <a:pt x="4925795" y="697612"/>
                </a:lnTo>
                <a:lnTo>
                  <a:pt x="4903130" y="692554"/>
                </a:lnTo>
                <a:lnTo>
                  <a:pt x="4891492" y="679769"/>
                </a:lnTo>
                <a:lnTo>
                  <a:pt x="4887204" y="662838"/>
                </a:lnTo>
                <a:lnTo>
                  <a:pt x="4886592" y="645341"/>
                </a:lnTo>
                <a:lnTo>
                  <a:pt x="4886592" y="318649"/>
                </a:lnTo>
                <a:lnTo>
                  <a:pt x="4887204" y="301153"/>
                </a:lnTo>
                <a:lnTo>
                  <a:pt x="4891492" y="284221"/>
                </a:lnTo>
                <a:lnTo>
                  <a:pt x="4903130" y="271436"/>
                </a:lnTo>
                <a:lnTo>
                  <a:pt x="4925795" y="266379"/>
                </a:lnTo>
                <a:lnTo>
                  <a:pt x="5127355" y="266379"/>
                </a:lnTo>
                <a:lnTo>
                  <a:pt x="5126088" y="261473"/>
                </a:lnTo>
                <a:lnTo>
                  <a:pt x="5108853" y="227056"/>
                </a:lnTo>
                <a:lnTo>
                  <a:pt x="5081859" y="196032"/>
                </a:lnTo>
                <a:lnTo>
                  <a:pt x="5043453" y="170846"/>
                </a:lnTo>
                <a:lnTo>
                  <a:pt x="4991983" y="153942"/>
                </a:lnTo>
                <a:lnTo>
                  <a:pt x="4925795" y="147765"/>
                </a:lnTo>
                <a:close/>
              </a:path>
              <a:path extrusionOk="0" h="816610" w="8210550">
                <a:moveTo>
                  <a:pt x="5127355" y="266379"/>
                </a:moveTo>
                <a:lnTo>
                  <a:pt x="4925795" y="266379"/>
                </a:lnTo>
                <a:lnTo>
                  <a:pt x="4948459" y="271436"/>
                </a:lnTo>
                <a:lnTo>
                  <a:pt x="4960097" y="284221"/>
                </a:lnTo>
                <a:lnTo>
                  <a:pt x="4964385" y="301153"/>
                </a:lnTo>
                <a:lnTo>
                  <a:pt x="4964997" y="318649"/>
                </a:lnTo>
                <a:lnTo>
                  <a:pt x="4964997" y="645341"/>
                </a:lnTo>
                <a:lnTo>
                  <a:pt x="4964385" y="662838"/>
                </a:lnTo>
                <a:lnTo>
                  <a:pt x="4960097" y="679769"/>
                </a:lnTo>
                <a:lnTo>
                  <a:pt x="4948459" y="692554"/>
                </a:lnTo>
                <a:lnTo>
                  <a:pt x="4925795" y="697612"/>
                </a:lnTo>
                <a:lnTo>
                  <a:pt x="5127355" y="697612"/>
                </a:lnTo>
                <a:lnTo>
                  <a:pt x="5135217" y="667151"/>
                </a:lnTo>
                <a:lnTo>
                  <a:pt x="5137893" y="633279"/>
                </a:lnTo>
                <a:lnTo>
                  <a:pt x="5137893" y="330712"/>
                </a:lnTo>
                <a:lnTo>
                  <a:pt x="5135217" y="296840"/>
                </a:lnTo>
                <a:lnTo>
                  <a:pt x="5127355" y="266379"/>
                </a:lnTo>
                <a:close/>
              </a:path>
              <a:path extrusionOk="0" h="816610" w="8210550">
                <a:moveTo>
                  <a:pt x="5341950" y="147765"/>
                </a:moveTo>
                <a:lnTo>
                  <a:pt x="5296458" y="154857"/>
                </a:lnTo>
                <a:lnTo>
                  <a:pt x="5261243" y="175557"/>
                </a:lnTo>
                <a:lnTo>
                  <a:pt x="5236210" y="208994"/>
                </a:lnTo>
                <a:lnTo>
                  <a:pt x="5221260" y="254300"/>
                </a:lnTo>
                <a:lnTo>
                  <a:pt x="5216299" y="310608"/>
                </a:lnTo>
                <a:lnTo>
                  <a:pt x="5216299" y="624232"/>
                </a:lnTo>
                <a:lnTo>
                  <a:pt x="5220175" y="680337"/>
                </a:lnTo>
                <a:lnTo>
                  <a:pt x="5231563" y="727619"/>
                </a:lnTo>
                <a:lnTo>
                  <a:pt x="5250099" y="765463"/>
                </a:lnTo>
                <a:lnTo>
                  <a:pt x="5307163" y="810381"/>
                </a:lnTo>
                <a:lnTo>
                  <a:pt x="5344965" y="816226"/>
                </a:lnTo>
                <a:lnTo>
                  <a:pt x="5384592" y="811059"/>
                </a:lnTo>
                <a:lnTo>
                  <a:pt x="5418471" y="795996"/>
                </a:lnTo>
                <a:lnTo>
                  <a:pt x="5445753" y="771699"/>
                </a:lnTo>
                <a:lnTo>
                  <a:pt x="5465590" y="738825"/>
                </a:lnTo>
                <a:lnTo>
                  <a:pt x="5640495" y="738825"/>
                </a:lnTo>
                <a:lnTo>
                  <a:pt x="5640495" y="685549"/>
                </a:lnTo>
                <a:lnTo>
                  <a:pt x="5423371" y="685549"/>
                </a:lnTo>
                <a:lnTo>
                  <a:pt x="5410822" y="683617"/>
                </a:lnTo>
                <a:lnTo>
                  <a:pt x="5399874" y="676879"/>
                </a:lnTo>
                <a:lnTo>
                  <a:pt x="5392131" y="663922"/>
                </a:lnTo>
                <a:lnTo>
                  <a:pt x="5389194" y="643331"/>
                </a:lnTo>
                <a:lnTo>
                  <a:pt x="5389194" y="317644"/>
                </a:lnTo>
                <a:lnTo>
                  <a:pt x="5392272" y="300493"/>
                </a:lnTo>
                <a:lnTo>
                  <a:pt x="5400251" y="288242"/>
                </a:lnTo>
                <a:lnTo>
                  <a:pt x="5411246" y="280892"/>
                </a:lnTo>
                <a:lnTo>
                  <a:pt x="5423371" y="278441"/>
                </a:lnTo>
                <a:lnTo>
                  <a:pt x="5640495" y="278441"/>
                </a:lnTo>
                <a:lnTo>
                  <a:pt x="5640495" y="219134"/>
                </a:lnTo>
                <a:lnTo>
                  <a:pt x="5465590" y="219134"/>
                </a:lnTo>
                <a:lnTo>
                  <a:pt x="5444009" y="187203"/>
                </a:lnTo>
                <a:lnTo>
                  <a:pt x="5417340" y="164979"/>
                </a:lnTo>
                <a:lnTo>
                  <a:pt x="5383885" y="151990"/>
                </a:lnTo>
                <a:lnTo>
                  <a:pt x="5341950" y="147765"/>
                </a:lnTo>
                <a:close/>
              </a:path>
              <a:path extrusionOk="0" h="816610" w="8210550">
                <a:moveTo>
                  <a:pt x="5640495" y="738825"/>
                </a:moveTo>
                <a:lnTo>
                  <a:pt x="5467600" y="738825"/>
                </a:lnTo>
                <a:lnTo>
                  <a:pt x="5467600" y="803158"/>
                </a:lnTo>
                <a:lnTo>
                  <a:pt x="5640495" y="803158"/>
                </a:lnTo>
                <a:lnTo>
                  <a:pt x="5640495" y="738825"/>
                </a:lnTo>
                <a:close/>
              </a:path>
              <a:path extrusionOk="0" h="816610" w="8210550">
                <a:moveTo>
                  <a:pt x="5640495" y="278441"/>
                </a:moveTo>
                <a:lnTo>
                  <a:pt x="5423371" y="278441"/>
                </a:lnTo>
                <a:lnTo>
                  <a:pt x="5445549" y="285651"/>
                </a:lnTo>
                <a:lnTo>
                  <a:pt x="5459056" y="304451"/>
                </a:lnTo>
                <a:lnTo>
                  <a:pt x="5465778" y="330602"/>
                </a:lnTo>
                <a:lnTo>
                  <a:pt x="5467600" y="359863"/>
                </a:lnTo>
                <a:lnTo>
                  <a:pt x="5467600" y="581008"/>
                </a:lnTo>
                <a:lnTo>
                  <a:pt x="5466909" y="616002"/>
                </a:lnTo>
                <a:lnTo>
                  <a:pt x="5462072" y="649865"/>
                </a:lnTo>
                <a:lnTo>
                  <a:pt x="5448941" y="675434"/>
                </a:lnTo>
                <a:lnTo>
                  <a:pt x="5423371" y="685549"/>
                </a:lnTo>
                <a:lnTo>
                  <a:pt x="5640495" y="685549"/>
                </a:lnTo>
                <a:lnTo>
                  <a:pt x="5640495" y="278441"/>
                </a:lnTo>
                <a:close/>
              </a:path>
              <a:path extrusionOk="0" h="816610" w="8210550">
                <a:moveTo>
                  <a:pt x="5640495" y="0"/>
                </a:moveTo>
                <a:lnTo>
                  <a:pt x="5467600" y="0"/>
                </a:lnTo>
                <a:lnTo>
                  <a:pt x="5467600" y="219134"/>
                </a:lnTo>
                <a:lnTo>
                  <a:pt x="5640495" y="219134"/>
                </a:lnTo>
                <a:lnTo>
                  <a:pt x="5640495" y="0"/>
                </a:lnTo>
                <a:close/>
              </a:path>
              <a:path extrusionOk="0" h="816610" w="8210550">
                <a:moveTo>
                  <a:pt x="5891796" y="160832"/>
                </a:moveTo>
                <a:lnTo>
                  <a:pt x="5718901" y="160832"/>
                </a:lnTo>
                <a:lnTo>
                  <a:pt x="5718901" y="678513"/>
                </a:lnTo>
                <a:lnTo>
                  <a:pt x="5723847" y="722557"/>
                </a:lnTo>
                <a:lnTo>
                  <a:pt x="5738684" y="760425"/>
                </a:lnTo>
                <a:lnTo>
                  <a:pt x="5763412" y="790042"/>
                </a:lnTo>
                <a:lnTo>
                  <a:pt x="5798031" y="809334"/>
                </a:lnTo>
                <a:lnTo>
                  <a:pt x="5842542" y="816226"/>
                </a:lnTo>
                <a:lnTo>
                  <a:pt x="5886723" y="810666"/>
                </a:lnTo>
                <a:lnTo>
                  <a:pt x="5921576" y="794363"/>
                </a:lnTo>
                <a:lnTo>
                  <a:pt x="5949831" y="767882"/>
                </a:lnTo>
                <a:lnTo>
                  <a:pt x="5974223" y="731789"/>
                </a:lnTo>
                <a:lnTo>
                  <a:pt x="6143098" y="731789"/>
                </a:lnTo>
                <a:lnTo>
                  <a:pt x="6143098" y="661424"/>
                </a:lnTo>
                <a:lnTo>
                  <a:pt x="5931000" y="661424"/>
                </a:lnTo>
                <a:lnTo>
                  <a:pt x="5908335" y="655095"/>
                </a:lnTo>
                <a:lnTo>
                  <a:pt x="5896697" y="639436"/>
                </a:lnTo>
                <a:lnTo>
                  <a:pt x="5892409" y="619441"/>
                </a:lnTo>
                <a:lnTo>
                  <a:pt x="5891796" y="600107"/>
                </a:lnTo>
                <a:lnTo>
                  <a:pt x="5891796" y="160832"/>
                </a:lnTo>
                <a:close/>
              </a:path>
              <a:path extrusionOk="0" h="816610" w="8210550">
                <a:moveTo>
                  <a:pt x="6143098" y="731789"/>
                </a:moveTo>
                <a:lnTo>
                  <a:pt x="5976234" y="731789"/>
                </a:lnTo>
                <a:lnTo>
                  <a:pt x="5976234" y="803158"/>
                </a:lnTo>
                <a:lnTo>
                  <a:pt x="6143098" y="803158"/>
                </a:lnTo>
                <a:lnTo>
                  <a:pt x="6143098" y="731789"/>
                </a:lnTo>
                <a:close/>
              </a:path>
              <a:path extrusionOk="0" h="816610" w="8210550">
                <a:moveTo>
                  <a:pt x="6143098" y="160832"/>
                </a:moveTo>
                <a:lnTo>
                  <a:pt x="5970203" y="160832"/>
                </a:lnTo>
                <a:lnTo>
                  <a:pt x="5970203" y="600107"/>
                </a:lnTo>
                <a:lnTo>
                  <a:pt x="5969590" y="616049"/>
                </a:lnTo>
                <a:lnTo>
                  <a:pt x="5965302" y="636420"/>
                </a:lnTo>
                <a:lnTo>
                  <a:pt x="5953664" y="653964"/>
                </a:lnTo>
                <a:lnTo>
                  <a:pt x="5931000" y="661424"/>
                </a:lnTo>
                <a:lnTo>
                  <a:pt x="6143098" y="661424"/>
                </a:lnTo>
                <a:lnTo>
                  <a:pt x="6143098" y="160832"/>
                </a:lnTo>
                <a:close/>
              </a:path>
              <a:path extrusionOk="0" h="816610" w="8210550">
                <a:moveTo>
                  <a:pt x="6433602" y="147765"/>
                </a:moveTo>
                <a:lnTo>
                  <a:pt x="6367414" y="153942"/>
                </a:lnTo>
                <a:lnTo>
                  <a:pt x="6315943" y="170846"/>
                </a:lnTo>
                <a:lnTo>
                  <a:pt x="6277537" y="196032"/>
                </a:lnTo>
                <a:lnTo>
                  <a:pt x="6250543" y="227056"/>
                </a:lnTo>
                <a:lnTo>
                  <a:pt x="6233308" y="261473"/>
                </a:lnTo>
                <a:lnTo>
                  <a:pt x="6221504" y="330712"/>
                </a:lnTo>
                <a:lnTo>
                  <a:pt x="6221504" y="633279"/>
                </a:lnTo>
                <a:lnTo>
                  <a:pt x="6233308" y="702518"/>
                </a:lnTo>
                <a:lnTo>
                  <a:pt x="6250543" y="736935"/>
                </a:lnTo>
                <a:lnTo>
                  <a:pt x="6277537" y="767959"/>
                </a:lnTo>
                <a:lnTo>
                  <a:pt x="6315943" y="793144"/>
                </a:lnTo>
                <a:lnTo>
                  <a:pt x="6367414" y="810048"/>
                </a:lnTo>
                <a:lnTo>
                  <a:pt x="6433602" y="816226"/>
                </a:lnTo>
                <a:lnTo>
                  <a:pt x="6499790" y="810048"/>
                </a:lnTo>
                <a:lnTo>
                  <a:pt x="6551261" y="793144"/>
                </a:lnTo>
                <a:lnTo>
                  <a:pt x="6589667" y="767959"/>
                </a:lnTo>
                <a:lnTo>
                  <a:pt x="6616661" y="736935"/>
                </a:lnTo>
                <a:lnTo>
                  <a:pt x="6633896" y="702518"/>
                </a:lnTo>
                <a:lnTo>
                  <a:pt x="6635162" y="697612"/>
                </a:lnTo>
                <a:lnTo>
                  <a:pt x="6433602" y="697612"/>
                </a:lnTo>
                <a:lnTo>
                  <a:pt x="6410938" y="692554"/>
                </a:lnTo>
                <a:lnTo>
                  <a:pt x="6399299" y="679769"/>
                </a:lnTo>
                <a:lnTo>
                  <a:pt x="6395011" y="662838"/>
                </a:lnTo>
                <a:lnTo>
                  <a:pt x="6394399" y="645341"/>
                </a:lnTo>
                <a:lnTo>
                  <a:pt x="6394399" y="318649"/>
                </a:lnTo>
                <a:lnTo>
                  <a:pt x="6395011" y="301153"/>
                </a:lnTo>
                <a:lnTo>
                  <a:pt x="6399299" y="284221"/>
                </a:lnTo>
                <a:lnTo>
                  <a:pt x="6410938" y="271436"/>
                </a:lnTo>
                <a:lnTo>
                  <a:pt x="6433602" y="266379"/>
                </a:lnTo>
                <a:lnTo>
                  <a:pt x="6635162" y="266379"/>
                </a:lnTo>
                <a:lnTo>
                  <a:pt x="6633896" y="261473"/>
                </a:lnTo>
                <a:lnTo>
                  <a:pt x="6616661" y="227056"/>
                </a:lnTo>
                <a:lnTo>
                  <a:pt x="6589667" y="196032"/>
                </a:lnTo>
                <a:lnTo>
                  <a:pt x="6551261" y="170846"/>
                </a:lnTo>
                <a:lnTo>
                  <a:pt x="6499790" y="153942"/>
                </a:lnTo>
                <a:lnTo>
                  <a:pt x="6433602" y="147765"/>
                </a:lnTo>
                <a:close/>
              </a:path>
              <a:path extrusionOk="0" h="816610" w="8210550">
                <a:moveTo>
                  <a:pt x="6645700" y="529743"/>
                </a:moveTo>
                <a:lnTo>
                  <a:pt x="6472805" y="529743"/>
                </a:lnTo>
                <a:lnTo>
                  <a:pt x="6472805" y="645341"/>
                </a:lnTo>
                <a:lnTo>
                  <a:pt x="6472193" y="662838"/>
                </a:lnTo>
                <a:lnTo>
                  <a:pt x="6467905" y="679769"/>
                </a:lnTo>
                <a:lnTo>
                  <a:pt x="6456266" y="692554"/>
                </a:lnTo>
                <a:lnTo>
                  <a:pt x="6433602" y="697612"/>
                </a:lnTo>
                <a:lnTo>
                  <a:pt x="6635162" y="697612"/>
                </a:lnTo>
                <a:lnTo>
                  <a:pt x="6643024" y="667151"/>
                </a:lnTo>
                <a:lnTo>
                  <a:pt x="6645700" y="633279"/>
                </a:lnTo>
                <a:lnTo>
                  <a:pt x="6645700" y="529743"/>
                </a:lnTo>
                <a:close/>
              </a:path>
              <a:path extrusionOk="0" h="816610" w="8210550">
                <a:moveTo>
                  <a:pt x="6635162" y="266379"/>
                </a:moveTo>
                <a:lnTo>
                  <a:pt x="6433602" y="266379"/>
                </a:lnTo>
                <a:lnTo>
                  <a:pt x="6456266" y="271436"/>
                </a:lnTo>
                <a:lnTo>
                  <a:pt x="6467905" y="284221"/>
                </a:lnTo>
                <a:lnTo>
                  <a:pt x="6472193" y="301153"/>
                </a:lnTo>
                <a:lnTo>
                  <a:pt x="6472805" y="318649"/>
                </a:lnTo>
                <a:lnTo>
                  <a:pt x="6472805" y="399066"/>
                </a:lnTo>
                <a:lnTo>
                  <a:pt x="6645700" y="399066"/>
                </a:lnTo>
                <a:lnTo>
                  <a:pt x="6645700" y="330712"/>
                </a:lnTo>
                <a:lnTo>
                  <a:pt x="6643024" y="296840"/>
                </a:lnTo>
                <a:lnTo>
                  <a:pt x="6635162" y="266379"/>
                </a:lnTo>
                <a:close/>
              </a:path>
              <a:path extrusionOk="0" h="816610" w="8210550">
                <a:moveTo>
                  <a:pt x="6910069" y="292514"/>
                </a:moveTo>
                <a:lnTo>
                  <a:pt x="6737174" y="292514"/>
                </a:lnTo>
                <a:lnTo>
                  <a:pt x="6737174" y="700627"/>
                </a:lnTo>
                <a:lnTo>
                  <a:pt x="6744042" y="751250"/>
                </a:lnTo>
                <a:lnTo>
                  <a:pt x="6763165" y="784743"/>
                </a:lnTo>
                <a:lnTo>
                  <a:pt x="6829299" y="813854"/>
                </a:lnTo>
                <a:lnTo>
                  <a:pt x="6871872" y="816226"/>
                </a:lnTo>
                <a:lnTo>
                  <a:pt x="6955303" y="816226"/>
                </a:lnTo>
                <a:lnTo>
                  <a:pt x="6955303" y="685549"/>
                </a:lnTo>
                <a:lnTo>
                  <a:pt x="6933189" y="685549"/>
                </a:lnTo>
                <a:lnTo>
                  <a:pt x="6919823" y="680115"/>
                </a:lnTo>
                <a:lnTo>
                  <a:pt x="6912959" y="666953"/>
                </a:lnTo>
                <a:lnTo>
                  <a:pt x="6910431" y="650775"/>
                </a:lnTo>
                <a:lnTo>
                  <a:pt x="6910069" y="636294"/>
                </a:lnTo>
                <a:lnTo>
                  <a:pt x="6910069" y="292514"/>
                </a:lnTo>
                <a:close/>
              </a:path>
              <a:path extrusionOk="0" h="816610" w="8210550">
                <a:moveTo>
                  <a:pt x="6953293" y="167869"/>
                </a:moveTo>
                <a:lnTo>
                  <a:pt x="6693950" y="167869"/>
                </a:lnTo>
                <a:lnTo>
                  <a:pt x="6693950" y="292514"/>
                </a:lnTo>
                <a:lnTo>
                  <a:pt x="6953293" y="292514"/>
                </a:lnTo>
                <a:lnTo>
                  <a:pt x="6953293" y="167869"/>
                </a:lnTo>
                <a:close/>
              </a:path>
              <a:path extrusionOk="0" h="816610" w="8210550">
                <a:moveTo>
                  <a:pt x="6910069" y="28145"/>
                </a:moveTo>
                <a:lnTo>
                  <a:pt x="6737174" y="28145"/>
                </a:lnTo>
                <a:lnTo>
                  <a:pt x="6737174" y="167869"/>
                </a:lnTo>
                <a:lnTo>
                  <a:pt x="6910069" y="167869"/>
                </a:lnTo>
                <a:lnTo>
                  <a:pt x="6910069" y="28145"/>
                </a:lnTo>
                <a:close/>
              </a:path>
              <a:path extrusionOk="0" h="816610" w="8210550">
                <a:moveTo>
                  <a:pt x="7190843" y="160832"/>
                </a:moveTo>
                <a:lnTo>
                  <a:pt x="7017948" y="160832"/>
                </a:lnTo>
                <a:lnTo>
                  <a:pt x="7017948" y="803158"/>
                </a:lnTo>
                <a:lnTo>
                  <a:pt x="7190843" y="803158"/>
                </a:lnTo>
                <a:lnTo>
                  <a:pt x="7190843" y="160832"/>
                </a:lnTo>
                <a:close/>
              </a:path>
              <a:path extrusionOk="0" h="816610" w="8210550">
                <a:moveTo>
                  <a:pt x="7190843" y="0"/>
                </a:moveTo>
                <a:lnTo>
                  <a:pt x="7017948" y="0"/>
                </a:lnTo>
                <a:lnTo>
                  <a:pt x="7017948" y="118614"/>
                </a:lnTo>
                <a:lnTo>
                  <a:pt x="7190843" y="118614"/>
                </a:lnTo>
                <a:lnTo>
                  <a:pt x="7190843" y="0"/>
                </a:lnTo>
                <a:close/>
              </a:path>
              <a:path extrusionOk="0" h="816610" w="8210550">
                <a:moveTo>
                  <a:pt x="7495742" y="147765"/>
                </a:moveTo>
                <a:lnTo>
                  <a:pt x="7429554" y="153942"/>
                </a:lnTo>
                <a:lnTo>
                  <a:pt x="7378084" y="170846"/>
                </a:lnTo>
                <a:lnTo>
                  <a:pt x="7339678" y="196032"/>
                </a:lnTo>
                <a:lnTo>
                  <a:pt x="7312684" y="227056"/>
                </a:lnTo>
                <a:lnTo>
                  <a:pt x="7295449" y="261473"/>
                </a:lnTo>
                <a:lnTo>
                  <a:pt x="7283644" y="330712"/>
                </a:lnTo>
                <a:lnTo>
                  <a:pt x="7283644" y="633279"/>
                </a:lnTo>
                <a:lnTo>
                  <a:pt x="7295449" y="702518"/>
                </a:lnTo>
                <a:lnTo>
                  <a:pt x="7312684" y="736935"/>
                </a:lnTo>
                <a:lnTo>
                  <a:pt x="7339678" y="767959"/>
                </a:lnTo>
                <a:lnTo>
                  <a:pt x="7378084" y="793144"/>
                </a:lnTo>
                <a:lnTo>
                  <a:pt x="7429554" y="810048"/>
                </a:lnTo>
                <a:lnTo>
                  <a:pt x="7495742" y="816226"/>
                </a:lnTo>
                <a:lnTo>
                  <a:pt x="7561931" y="810048"/>
                </a:lnTo>
                <a:lnTo>
                  <a:pt x="7613401" y="793144"/>
                </a:lnTo>
                <a:lnTo>
                  <a:pt x="7651807" y="767959"/>
                </a:lnTo>
                <a:lnTo>
                  <a:pt x="7678801" y="736935"/>
                </a:lnTo>
                <a:lnTo>
                  <a:pt x="7696036" y="702518"/>
                </a:lnTo>
                <a:lnTo>
                  <a:pt x="7697302" y="697612"/>
                </a:lnTo>
                <a:lnTo>
                  <a:pt x="7495742" y="697612"/>
                </a:lnTo>
                <a:lnTo>
                  <a:pt x="7473078" y="692554"/>
                </a:lnTo>
                <a:lnTo>
                  <a:pt x="7461440" y="679769"/>
                </a:lnTo>
                <a:lnTo>
                  <a:pt x="7457152" y="662838"/>
                </a:lnTo>
                <a:lnTo>
                  <a:pt x="7456539" y="645341"/>
                </a:lnTo>
                <a:lnTo>
                  <a:pt x="7456539" y="318649"/>
                </a:lnTo>
                <a:lnTo>
                  <a:pt x="7457152" y="301153"/>
                </a:lnTo>
                <a:lnTo>
                  <a:pt x="7461440" y="284221"/>
                </a:lnTo>
                <a:lnTo>
                  <a:pt x="7473078" y="271436"/>
                </a:lnTo>
                <a:lnTo>
                  <a:pt x="7495742" y="266379"/>
                </a:lnTo>
                <a:lnTo>
                  <a:pt x="7697302" y="266379"/>
                </a:lnTo>
                <a:lnTo>
                  <a:pt x="7696036" y="261473"/>
                </a:lnTo>
                <a:lnTo>
                  <a:pt x="7678801" y="227056"/>
                </a:lnTo>
                <a:lnTo>
                  <a:pt x="7651807" y="196032"/>
                </a:lnTo>
                <a:lnTo>
                  <a:pt x="7613401" y="170846"/>
                </a:lnTo>
                <a:lnTo>
                  <a:pt x="7561931" y="153942"/>
                </a:lnTo>
                <a:lnTo>
                  <a:pt x="7495742" y="147765"/>
                </a:lnTo>
                <a:close/>
              </a:path>
              <a:path extrusionOk="0" h="816610" w="8210550">
                <a:moveTo>
                  <a:pt x="7697302" y="266379"/>
                </a:moveTo>
                <a:lnTo>
                  <a:pt x="7495742" y="266379"/>
                </a:lnTo>
                <a:lnTo>
                  <a:pt x="7518407" y="271436"/>
                </a:lnTo>
                <a:lnTo>
                  <a:pt x="7530045" y="284221"/>
                </a:lnTo>
                <a:lnTo>
                  <a:pt x="7534333" y="301153"/>
                </a:lnTo>
                <a:lnTo>
                  <a:pt x="7534946" y="318649"/>
                </a:lnTo>
                <a:lnTo>
                  <a:pt x="7534946" y="645341"/>
                </a:lnTo>
                <a:lnTo>
                  <a:pt x="7534333" y="662838"/>
                </a:lnTo>
                <a:lnTo>
                  <a:pt x="7530045" y="679769"/>
                </a:lnTo>
                <a:lnTo>
                  <a:pt x="7518407" y="692554"/>
                </a:lnTo>
                <a:lnTo>
                  <a:pt x="7495742" y="697612"/>
                </a:lnTo>
                <a:lnTo>
                  <a:pt x="7697302" y="697612"/>
                </a:lnTo>
                <a:lnTo>
                  <a:pt x="7705165" y="667151"/>
                </a:lnTo>
                <a:lnTo>
                  <a:pt x="7707841" y="633279"/>
                </a:lnTo>
                <a:lnTo>
                  <a:pt x="7707841" y="330712"/>
                </a:lnTo>
                <a:lnTo>
                  <a:pt x="7705165" y="296840"/>
                </a:lnTo>
                <a:lnTo>
                  <a:pt x="7697302" y="266379"/>
                </a:lnTo>
                <a:close/>
              </a:path>
              <a:path extrusionOk="0" h="816610" w="8210550">
                <a:moveTo>
                  <a:pt x="7953111" y="160832"/>
                </a:moveTo>
                <a:lnTo>
                  <a:pt x="7786247" y="160832"/>
                </a:lnTo>
                <a:lnTo>
                  <a:pt x="7786247" y="803158"/>
                </a:lnTo>
                <a:lnTo>
                  <a:pt x="7959142" y="803158"/>
                </a:lnTo>
                <a:lnTo>
                  <a:pt x="7959142" y="363884"/>
                </a:lnTo>
                <a:lnTo>
                  <a:pt x="7959754" y="347942"/>
                </a:lnTo>
                <a:lnTo>
                  <a:pt x="7964042" y="327571"/>
                </a:lnTo>
                <a:lnTo>
                  <a:pt x="7975681" y="310027"/>
                </a:lnTo>
                <a:lnTo>
                  <a:pt x="7998345" y="302566"/>
                </a:lnTo>
                <a:lnTo>
                  <a:pt x="8210443" y="302566"/>
                </a:lnTo>
                <a:lnTo>
                  <a:pt x="8210443" y="285478"/>
                </a:lnTo>
                <a:lnTo>
                  <a:pt x="8205497" y="241434"/>
                </a:lnTo>
                <a:lnTo>
                  <a:pt x="8201880" y="232202"/>
                </a:lnTo>
                <a:lnTo>
                  <a:pt x="7953111" y="232202"/>
                </a:lnTo>
                <a:lnTo>
                  <a:pt x="7953111" y="160832"/>
                </a:lnTo>
                <a:close/>
              </a:path>
              <a:path extrusionOk="0" h="816610" w="8210550">
                <a:moveTo>
                  <a:pt x="8210443" y="302566"/>
                </a:moveTo>
                <a:lnTo>
                  <a:pt x="7998345" y="302566"/>
                </a:lnTo>
                <a:lnTo>
                  <a:pt x="8021009" y="308896"/>
                </a:lnTo>
                <a:lnTo>
                  <a:pt x="8032648" y="324555"/>
                </a:lnTo>
                <a:lnTo>
                  <a:pt x="8036936" y="344549"/>
                </a:lnTo>
                <a:lnTo>
                  <a:pt x="8037548" y="363884"/>
                </a:lnTo>
                <a:lnTo>
                  <a:pt x="8037548" y="803158"/>
                </a:lnTo>
                <a:lnTo>
                  <a:pt x="8210443" y="803158"/>
                </a:lnTo>
                <a:lnTo>
                  <a:pt x="8210443" y="302566"/>
                </a:lnTo>
                <a:close/>
              </a:path>
              <a:path extrusionOk="0" h="816610" w="8210550">
                <a:moveTo>
                  <a:pt x="8086803" y="147765"/>
                </a:moveTo>
                <a:lnTo>
                  <a:pt x="8042621" y="153325"/>
                </a:lnTo>
                <a:lnTo>
                  <a:pt x="8007769" y="169628"/>
                </a:lnTo>
                <a:lnTo>
                  <a:pt x="7979513" y="196109"/>
                </a:lnTo>
                <a:lnTo>
                  <a:pt x="7955121" y="232202"/>
                </a:lnTo>
                <a:lnTo>
                  <a:pt x="8201880" y="232202"/>
                </a:lnTo>
                <a:lnTo>
                  <a:pt x="8190661" y="203566"/>
                </a:lnTo>
                <a:lnTo>
                  <a:pt x="8165933" y="173948"/>
                </a:lnTo>
                <a:lnTo>
                  <a:pt x="8131313" y="154656"/>
                </a:lnTo>
                <a:lnTo>
                  <a:pt x="8086803" y="1477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079" y="0"/>
            <a:ext cx="377163" cy="510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340" y="0"/>
            <a:ext cx="377163" cy="5143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69396" y="2375216"/>
            <a:ext cx="2031818" cy="159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68197" y="2675346"/>
            <a:ext cx="4349062" cy="97407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733425" y="1433412"/>
            <a:ext cx="4910" cy="3176494"/>
          </a:xfrm>
          <a:custGeom>
            <a:rect b="b" l="l" r="r" t="t"/>
            <a:pathLst>
              <a:path extrusionOk="0" h="6984365" w="10794">
                <a:moveTo>
                  <a:pt x="10470" y="6984080"/>
                </a:moveTo>
                <a:lnTo>
                  <a:pt x="10470" y="0"/>
                </a:lnTo>
                <a:lnTo>
                  <a:pt x="0" y="0"/>
                </a:lnTo>
                <a:lnTo>
                  <a:pt x="0" y="6984080"/>
                </a:lnTo>
                <a:lnTo>
                  <a:pt x="10470" y="6984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19" name="Google Shape;119;p22"/>
          <p:cNvSpPr/>
          <p:nvPr/>
        </p:nvSpPr>
        <p:spPr>
          <a:xfrm>
            <a:off x="1000125" y="2004871"/>
            <a:ext cx="4910" cy="2038339"/>
          </a:xfrm>
          <a:custGeom>
            <a:rect b="b" l="l" r="r" t="t"/>
            <a:pathLst>
              <a:path extrusionOk="0" h="4481830" w="10794">
                <a:moveTo>
                  <a:pt x="10470" y="4481538"/>
                </a:moveTo>
                <a:lnTo>
                  <a:pt x="10470" y="0"/>
                </a:lnTo>
                <a:lnTo>
                  <a:pt x="0" y="0"/>
                </a:lnTo>
                <a:lnTo>
                  <a:pt x="0" y="4481538"/>
                </a:lnTo>
                <a:lnTo>
                  <a:pt x="10470" y="44815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5" name="Google Shape;125;p23"/>
          <p:cNvSpPr/>
          <p:nvPr/>
        </p:nvSpPr>
        <p:spPr>
          <a:xfrm>
            <a:off x="727100" y="696686"/>
            <a:ext cx="3193468" cy="418469"/>
          </a:xfrm>
          <a:custGeom>
            <a:rect b="b" l="l" r="r" t="t"/>
            <a:pathLst>
              <a:path extrusionOk="0" h="920114" w="7021195">
                <a:moveTo>
                  <a:pt x="394040" y="0"/>
                </a:moveTo>
                <a:lnTo>
                  <a:pt x="148770" y="0"/>
                </a:lnTo>
                <a:lnTo>
                  <a:pt x="0" y="803158"/>
                </a:lnTo>
                <a:lnTo>
                  <a:pt x="184957" y="803158"/>
                </a:lnTo>
                <a:lnTo>
                  <a:pt x="204056" y="660419"/>
                </a:lnTo>
                <a:lnTo>
                  <a:pt x="518024" y="660419"/>
                </a:lnTo>
                <a:lnTo>
                  <a:pt x="491226" y="517680"/>
                </a:lnTo>
                <a:lnTo>
                  <a:pt x="223155" y="517680"/>
                </a:lnTo>
                <a:lnTo>
                  <a:pt x="270400" y="124645"/>
                </a:lnTo>
                <a:lnTo>
                  <a:pt x="417440" y="124645"/>
                </a:lnTo>
                <a:lnTo>
                  <a:pt x="394040" y="0"/>
                </a:lnTo>
                <a:close/>
              </a:path>
              <a:path extrusionOk="0" h="920114" w="7021195">
                <a:moveTo>
                  <a:pt x="518024" y="660419"/>
                </a:moveTo>
                <a:lnTo>
                  <a:pt x="333728" y="660419"/>
                </a:lnTo>
                <a:lnTo>
                  <a:pt x="350816" y="803158"/>
                </a:lnTo>
                <a:lnTo>
                  <a:pt x="544821" y="803158"/>
                </a:lnTo>
                <a:lnTo>
                  <a:pt x="518024" y="660419"/>
                </a:lnTo>
                <a:close/>
              </a:path>
              <a:path extrusionOk="0" h="920114" w="7021195">
                <a:moveTo>
                  <a:pt x="417440" y="124645"/>
                </a:moveTo>
                <a:lnTo>
                  <a:pt x="272410" y="124645"/>
                </a:lnTo>
                <a:lnTo>
                  <a:pt x="315634" y="517680"/>
                </a:lnTo>
                <a:lnTo>
                  <a:pt x="491226" y="517680"/>
                </a:lnTo>
                <a:lnTo>
                  <a:pt x="417440" y="124645"/>
                </a:lnTo>
                <a:close/>
              </a:path>
              <a:path extrusionOk="0" h="920114" w="7021195">
                <a:moveTo>
                  <a:pt x="777690" y="0"/>
                </a:moveTo>
                <a:lnTo>
                  <a:pt x="604795" y="0"/>
                </a:lnTo>
                <a:lnTo>
                  <a:pt x="604795" y="803158"/>
                </a:lnTo>
                <a:lnTo>
                  <a:pt x="777690" y="803158"/>
                </a:lnTo>
                <a:lnTo>
                  <a:pt x="777690" y="0"/>
                </a:lnTo>
                <a:close/>
              </a:path>
              <a:path extrusionOk="0" h="920114" w="7021195">
                <a:moveTo>
                  <a:pt x="1046402" y="783054"/>
                </a:moveTo>
                <a:lnTo>
                  <a:pt x="879538" y="783054"/>
                </a:lnTo>
                <a:lnTo>
                  <a:pt x="892215" y="831225"/>
                </a:lnTo>
                <a:lnTo>
                  <a:pt x="916619" y="867194"/>
                </a:lnTo>
                <a:lnTo>
                  <a:pt x="950405" y="892496"/>
                </a:lnTo>
                <a:lnTo>
                  <a:pt x="991228" y="908668"/>
                </a:lnTo>
                <a:lnTo>
                  <a:pt x="1036741" y="917244"/>
                </a:lnTo>
                <a:lnTo>
                  <a:pt x="1084600" y="919762"/>
                </a:lnTo>
                <a:lnTo>
                  <a:pt x="1141182" y="916829"/>
                </a:lnTo>
                <a:lnTo>
                  <a:pt x="1188672" y="907371"/>
                </a:lnTo>
                <a:lnTo>
                  <a:pt x="1227213" y="890406"/>
                </a:lnTo>
                <a:lnTo>
                  <a:pt x="1256944" y="864948"/>
                </a:lnTo>
                <a:lnTo>
                  <a:pt x="1278007" y="830012"/>
                </a:lnTo>
                <a:lnTo>
                  <a:pt x="1279593" y="824268"/>
                </a:lnTo>
                <a:lnTo>
                  <a:pt x="1084600" y="824268"/>
                </a:lnTo>
                <a:lnTo>
                  <a:pt x="1075537" y="823859"/>
                </a:lnTo>
                <a:lnTo>
                  <a:pt x="1047125" y="794174"/>
                </a:lnTo>
                <a:lnTo>
                  <a:pt x="1046503" y="784613"/>
                </a:lnTo>
                <a:lnTo>
                  <a:pt x="1046402" y="783054"/>
                </a:lnTo>
                <a:close/>
              </a:path>
              <a:path extrusionOk="0" h="920114" w="7021195">
                <a:moveTo>
                  <a:pt x="1294688" y="664440"/>
                </a:moveTo>
                <a:lnTo>
                  <a:pt x="1120787" y="664440"/>
                </a:lnTo>
                <a:lnTo>
                  <a:pt x="1122798" y="666450"/>
                </a:lnTo>
                <a:lnTo>
                  <a:pt x="1122798" y="780039"/>
                </a:lnTo>
                <a:lnTo>
                  <a:pt x="1120222" y="798823"/>
                </a:lnTo>
                <a:lnTo>
                  <a:pt x="1112746" y="812708"/>
                </a:lnTo>
                <a:lnTo>
                  <a:pt x="1100746" y="821315"/>
                </a:lnTo>
                <a:lnTo>
                  <a:pt x="1084600" y="824268"/>
                </a:lnTo>
                <a:lnTo>
                  <a:pt x="1279593" y="824268"/>
                </a:lnTo>
                <a:lnTo>
                  <a:pt x="1290541" y="784613"/>
                </a:lnTo>
                <a:lnTo>
                  <a:pt x="1294688" y="727768"/>
                </a:lnTo>
                <a:lnTo>
                  <a:pt x="1294688" y="664440"/>
                </a:lnTo>
                <a:close/>
              </a:path>
              <a:path extrusionOk="0" h="920114" w="7021195">
                <a:moveTo>
                  <a:pt x="1008204" y="147765"/>
                </a:moveTo>
                <a:lnTo>
                  <a:pt x="956469" y="155960"/>
                </a:lnTo>
                <a:lnTo>
                  <a:pt x="919337" y="178479"/>
                </a:lnTo>
                <a:lnTo>
                  <a:pt x="894491" y="212223"/>
                </a:lnTo>
                <a:lnTo>
                  <a:pt x="879613" y="254093"/>
                </a:lnTo>
                <a:lnTo>
                  <a:pt x="872385" y="300989"/>
                </a:lnTo>
                <a:lnTo>
                  <a:pt x="870491" y="349811"/>
                </a:lnTo>
                <a:lnTo>
                  <a:pt x="870491" y="588044"/>
                </a:lnTo>
                <a:lnTo>
                  <a:pt x="877142" y="640605"/>
                </a:lnTo>
                <a:lnTo>
                  <a:pt x="895710" y="683081"/>
                </a:lnTo>
                <a:lnTo>
                  <a:pt x="924121" y="714555"/>
                </a:lnTo>
                <a:lnTo>
                  <a:pt x="960300" y="734113"/>
                </a:lnTo>
                <a:lnTo>
                  <a:pt x="1002173" y="740836"/>
                </a:lnTo>
                <a:lnTo>
                  <a:pt x="1041486" y="735967"/>
                </a:lnTo>
                <a:lnTo>
                  <a:pt x="1075427" y="721485"/>
                </a:lnTo>
                <a:lnTo>
                  <a:pt x="1102395" y="697580"/>
                </a:lnTo>
                <a:lnTo>
                  <a:pt x="1120787" y="664440"/>
                </a:lnTo>
                <a:lnTo>
                  <a:pt x="1294688" y="664440"/>
                </a:lnTo>
                <a:lnTo>
                  <a:pt x="1294688" y="616190"/>
                </a:lnTo>
                <a:lnTo>
                  <a:pt x="1078569" y="616190"/>
                </a:lnTo>
                <a:lnTo>
                  <a:pt x="1065438" y="613756"/>
                </a:lnTo>
                <a:lnTo>
                  <a:pt x="1054193" y="605761"/>
                </a:lnTo>
                <a:lnTo>
                  <a:pt x="1046339" y="591170"/>
                </a:lnTo>
                <a:lnTo>
                  <a:pt x="1043387" y="568946"/>
                </a:lnTo>
                <a:lnTo>
                  <a:pt x="1043387" y="325686"/>
                </a:lnTo>
                <a:lnTo>
                  <a:pt x="1046763" y="301765"/>
                </a:lnTo>
                <a:lnTo>
                  <a:pt x="1055323" y="287362"/>
                </a:lnTo>
                <a:lnTo>
                  <a:pt x="1066710" y="280310"/>
                </a:lnTo>
                <a:lnTo>
                  <a:pt x="1078569" y="278441"/>
                </a:lnTo>
                <a:lnTo>
                  <a:pt x="1294688" y="278441"/>
                </a:lnTo>
                <a:lnTo>
                  <a:pt x="1294688" y="232202"/>
                </a:lnTo>
                <a:lnTo>
                  <a:pt x="1124808" y="232202"/>
                </a:lnTo>
                <a:lnTo>
                  <a:pt x="1105175" y="196957"/>
                </a:lnTo>
                <a:lnTo>
                  <a:pt x="1080830" y="170382"/>
                </a:lnTo>
                <a:lnTo>
                  <a:pt x="1049324" y="153607"/>
                </a:lnTo>
                <a:lnTo>
                  <a:pt x="1008204" y="147765"/>
                </a:lnTo>
                <a:close/>
              </a:path>
              <a:path extrusionOk="0" h="920114" w="7021195">
                <a:moveTo>
                  <a:pt x="1294688" y="278441"/>
                </a:moveTo>
                <a:lnTo>
                  <a:pt x="1078569" y="278441"/>
                </a:lnTo>
                <a:lnTo>
                  <a:pt x="1093380" y="282368"/>
                </a:lnTo>
                <a:lnTo>
                  <a:pt x="1107343" y="295530"/>
                </a:lnTo>
                <a:lnTo>
                  <a:pt x="1117725" y="320000"/>
                </a:lnTo>
                <a:lnTo>
                  <a:pt x="1121793" y="357852"/>
                </a:lnTo>
                <a:lnTo>
                  <a:pt x="1121793" y="524716"/>
                </a:lnTo>
                <a:lnTo>
                  <a:pt x="1121117" y="548339"/>
                </a:lnTo>
                <a:lnTo>
                  <a:pt x="1116390" y="578746"/>
                </a:lnTo>
                <a:lnTo>
                  <a:pt x="1103558" y="605007"/>
                </a:lnTo>
                <a:lnTo>
                  <a:pt x="1078569" y="616190"/>
                </a:lnTo>
                <a:lnTo>
                  <a:pt x="1294688" y="616190"/>
                </a:lnTo>
                <a:lnTo>
                  <a:pt x="1294688" y="278441"/>
                </a:lnTo>
                <a:close/>
              </a:path>
              <a:path extrusionOk="0" h="920114" w="7021195">
                <a:moveTo>
                  <a:pt x="1294688" y="160832"/>
                </a:moveTo>
                <a:lnTo>
                  <a:pt x="1126819" y="160832"/>
                </a:lnTo>
                <a:lnTo>
                  <a:pt x="1126819" y="232202"/>
                </a:lnTo>
                <a:lnTo>
                  <a:pt x="1294688" y="232202"/>
                </a:lnTo>
                <a:lnTo>
                  <a:pt x="1294688" y="160832"/>
                </a:lnTo>
                <a:close/>
              </a:path>
              <a:path extrusionOk="0" h="920114" w="7021195">
                <a:moveTo>
                  <a:pt x="1585192" y="147765"/>
                </a:moveTo>
                <a:lnTo>
                  <a:pt x="1519004" y="153942"/>
                </a:lnTo>
                <a:lnTo>
                  <a:pt x="1467533" y="170846"/>
                </a:lnTo>
                <a:lnTo>
                  <a:pt x="1429127" y="196032"/>
                </a:lnTo>
                <a:lnTo>
                  <a:pt x="1402133" y="227056"/>
                </a:lnTo>
                <a:lnTo>
                  <a:pt x="1384898" y="261473"/>
                </a:lnTo>
                <a:lnTo>
                  <a:pt x="1373094" y="330712"/>
                </a:lnTo>
                <a:lnTo>
                  <a:pt x="1373094" y="633279"/>
                </a:lnTo>
                <a:lnTo>
                  <a:pt x="1384898" y="702518"/>
                </a:lnTo>
                <a:lnTo>
                  <a:pt x="1402133" y="736935"/>
                </a:lnTo>
                <a:lnTo>
                  <a:pt x="1429127" y="767959"/>
                </a:lnTo>
                <a:lnTo>
                  <a:pt x="1467533" y="793144"/>
                </a:lnTo>
                <a:lnTo>
                  <a:pt x="1519004" y="810048"/>
                </a:lnTo>
                <a:lnTo>
                  <a:pt x="1585192" y="816226"/>
                </a:lnTo>
                <a:lnTo>
                  <a:pt x="1651380" y="810048"/>
                </a:lnTo>
                <a:lnTo>
                  <a:pt x="1702851" y="793144"/>
                </a:lnTo>
                <a:lnTo>
                  <a:pt x="1741257" y="767959"/>
                </a:lnTo>
                <a:lnTo>
                  <a:pt x="1768251" y="736935"/>
                </a:lnTo>
                <a:lnTo>
                  <a:pt x="1785486" y="702518"/>
                </a:lnTo>
                <a:lnTo>
                  <a:pt x="1786752" y="697612"/>
                </a:lnTo>
                <a:lnTo>
                  <a:pt x="1585192" y="697612"/>
                </a:lnTo>
                <a:lnTo>
                  <a:pt x="1562528" y="692554"/>
                </a:lnTo>
                <a:lnTo>
                  <a:pt x="1550889" y="679769"/>
                </a:lnTo>
                <a:lnTo>
                  <a:pt x="1546602" y="662838"/>
                </a:lnTo>
                <a:lnTo>
                  <a:pt x="1545989" y="645341"/>
                </a:lnTo>
                <a:lnTo>
                  <a:pt x="1545989" y="318649"/>
                </a:lnTo>
                <a:lnTo>
                  <a:pt x="1546602" y="301153"/>
                </a:lnTo>
                <a:lnTo>
                  <a:pt x="1550889" y="284221"/>
                </a:lnTo>
                <a:lnTo>
                  <a:pt x="1562528" y="271436"/>
                </a:lnTo>
                <a:lnTo>
                  <a:pt x="1585192" y="266379"/>
                </a:lnTo>
                <a:lnTo>
                  <a:pt x="1786752" y="266379"/>
                </a:lnTo>
                <a:lnTo>
                  <a:pt x="1785486" y="261473"/>
                </a:lnTo>
                <a:lnTo>
                  <a:pt x="1768251" y="227056"/>
                </a:lnTo>
                <a:lnTo>
                  <a:pt x="1741257" y="196032"/>
                </a:lnTo>
                <a:lnTo>
                  <a:pt x="1702851" y="170846"/>
                </a:lnTo>
                <a:lnTo>
                  <a:pt x="1651380" y="153942"/>
                </a:lnTo>
                <a:lnTo>
                  <a:pt x="1585192" y="147765"/>
                </a:lnTo>
                <a:close/>
              </a:path>
              <a:path extrusionOk="0" h="920114" w="7021195">
                <a:moveTo>
                  <a:pt x="1786752" y="266379"/>
                </a:moveTo>
                <a:lnTo>
                  <a:pt x="1585192" y="266379"/>
                </a:lnTo>
                <a:lnTo>
                  <a:pt x="1607856" y="271436"/>
                </a:lnTo>
                <a:lnTo>
                  <a:pt x="1619495" y="284221"/>
                </a:lnTo>
                <a:lnTo>
                  <a:pt x="1623783" y="301153"/>
                </a:lnTo>
                <a:lnTo>
                  <a:pt x="1624395" y="318649"/>
                </a:lnTo>
                <a:lnTo>
                  <a:pt x="1624395" y="645341"/>
                </a:lnTo>
                <a:lnTo>
                  <a:pt x="1623783" y="662838"/>
                </a:lnTo>
                <a:lnTo>
                  <a:pt x="1619495" y="679769"/>
                </a:lnTo>
                <a:lnTo>
                  <a:pt x="1607856" y="692554"/>
                </a:lnTo>
                <a:lnTo>
                  <a:pt x="1585192" y="697612"/>
                </a:lnTo>
                <a:lnTo>
                  <a:pt x="1786752" y="697612"/>
                </a:lnTo>
                <a:lnTo>
                  <a:pt x="1794615" y="667151"/>
                </a:lnTo>
                <a:lnTo>
                  <a:pt x="1797290" y="633279"/>
                </a:lnTo>
                <a:lnTo>
                  <a:pt x="1797290" y="330712"/>
                </a:lnTo>
                <a:lnTo>
                  <a:pt x="1794615" y="296840"/>
                </a:lnTo>
                <a:lnTo>
                  <a:pt x="1786752" y="266379"/>
                </a:lnTo>
                <a:close/>
              </a:path>
              <a:path extrusionOk="0" h="920114" w="7021195">
                <a:moveTo>
                  <a:pt x="2039545" y="160832"/>
                </a:moveTo>
                <a:lnTo>
                  <a:pt x="1875696" y="160832"/>
                </a:lnTo>
                <a:lnTo>
                  <a:pt x="1875696" y="803158"/>
                </a:lnTo>
                <a:lnTo>
                  <a:pt x="2048592" y="803158"/>
                </a:lnTo>
                <a:lnTo>
                  <a:pt x="2048592" y="438269"/>
                </a:lnTo>
                <a:lnTo>
                  <a:pt x="2052188" y="406888"/>
                </a:lnTo>
                <a:lnTo>
                  <a:pt x="2064549" y="380972"/>
                </a:lnTo>
                <a:lnTo>
                  <a:pt x="2088030" y="363350"/>
                </a:lnTo>
                <a:lnTo>
                  <a:pt x="2124987" y="356847"/>
                </a:lnTo>
                <a:lnTo>
                  <a:pt x="2165195" y="356847"/>
                </a:lnTo>
                <a:lnTo>
                  <a:pt x="2165195" y="274420"/>
                </a:lnTo>
                <a:lnTo>
                  <a:pt x="2039545" y="274420"/>
                </a:lnTo>
                <a:lnTo>
                  <a:pt x="2039545" y="160832"/>
                </a:lnTo>
                <a:close/>
              </a:path>
              <a:path extrusionOk="0" h="920114" w="7021195">
                <a:moveTo>
                  <a:pt x="2165195" y="147765"/>
                </a:moveTo>
                <a:lnTo>
                  <a:pt x="2116192" y="159215"/>
                </a:lnTo>
                <a:lnTo>
                  <a:pt x="2083020" y="188852"/>
                </a:lnTo>
                <a:lnTo>
                  <a:pt x="2060026" y="229610"/>
                </a:lnTo>
                <a:lnTo>
                  <a:pt x="2041555" y="274420"/>
                </a:lnTo>
                <a:lnTo>
                  <a:pt x="2165195" y="274420"/>
                </a:lnTo>
                <a:lnTo>
                  <a:pt x="2165195" y="147765"/>
                </a:lnTo>
                <a:close/>
              </a:path>
              <a:path extrusionOk="0" h="920114" w="7021195">
                <a:moveTo>
                  <a:pt x="2397406" y="160832"/>
                </a:moveTo>
                <a:lnTo>
                  <a:pt x="2224510" y="160832"/>
                </a:lnTo>
                <a:lnTo>
                  <a:pt x="2224510" y="803158"/>
                </a:lnTo>
                <a:lnTo>
                  <a:pt x="2397406" y="803158"/>
                </a:lnTo>
                <a:lnTo>
                  <a:pt x="2397406" y="160832"/>
                </a:lnTo>
                <a:close/>
              </a:path>
              <a:path extrusionOk="0" h="920114" w="7021195">
                <a:moveTo>
                  <a:pt x="2397406" y="0"/>
                </a:moveTo>
                <a:lnTo>
                  <a:pt x="2224510" y="0"/>
                </a:lnTo>
                <a:lnTo>
                  <a:pt x="2224510" y="118614"/>
                </a:lnTo>
                <a:lnTo>
                  <a:pt x="2397406" y="118614"/>
                </a:lnTo>
                <a:lnTo>
                  <a:pt x="2397406" y="0"/>
                </a:lnTo>
                <a:close/>
              </a:path>
              <a:path extrusionOk="0" h="920114" w="7021195">
                <a:moveTo>
                  <a:pt x="2676169" y="292514"/>
                </a:moveTo>
                <a:lnTo>
                  <a:pt x="2503274" y="292514"/>
                </a:lnTo>
                <a:lnTo>
                  <a:pt x="2503274" y="700627"/>
                </a:lnTo>
                <a:lnTo>
                  <a:pt x="2510142" y="751250"/>
                </a:lnTo>
                <a:lnTo>
                  <a:pt x="2529265" y="784743"/>
                </a:lnTo>
                <a:lnTo>
                  <a:pt x="2595399" y="813854"/>
                </a:lnTo>
                <a:lnTo>
                  <a:pt x="2637972" y="816226"/>
                </a:lnTo>
                <a:lnTo>
                  <a:pt x="2721404" y="816226"/>
                </a:lnTo>
                <a:lnTo>
                  <a:pt x="2721404" y="685549"/>
                </a:lnTo>
                <a:lnTo>
                  <a:pt x="2699289" y="685549"/>
                </a:lnTo>
                <a:lnTo>
                  <a:pt x="2685923" y="680115"/>
                </a:lnTo>
                <a:lnTo>
                  <a:pt x="2679059" y="666953"/>
                </a:lnTo>
                <a:lnTo>
                  <a:pt x="2676531" y="650775"/>
                </a:lnTo>
                <a:lnTo>
                  <a:pt x="2676169" y="636294"/>
                </a:lnTo>
                <a:lnTo>
                  <a:pt x="2676169" y="292514"/>
                </a:lnTo>
                <a:close/>
              </a:path>
              <a:path extrusionOk="0" h="920114" w="7021195">
                <a:moveTo>
                  <a:pt x="2719393" y="167869"/>
                </a:moveTo>
                <a:lnTo>
                  <a:pt x="2460050" y="167869"/>
                </a:lnTo>
                <a:lnTo>
                  <a:pt x="2460050" y="292514"/>
                </a:lnTo>
                <a:lnTo>
                  <a:pt x="2719393" y="292514"/>
                </a:lnTo>
                <a:lnTo>
                  <a:pt x="2719393" y="167869"/>
                </a:lnTo>
                <a:close/>
              </a:path>
              <a:path extrusionOk="0" h="920114" w="7021195">
                <a:moveTo>
                  <a:pt x="2676169" y="28145"/>
                </a:moveTo>
                <a:lnTo>
                  <a:pt x="2503274" y="28145"/>
                </a:lnTo>
                <a:lnTo>
                  <a:pt x="2503274" y="167869"/>
                </a:lnTo>
                <a:lnTo>
                  <a:pt x="2676169" y="167869"/>
                </a:lnTo>
                <a:lnTo>
                  <a:pt x="2676169" y="28145"/>
                </a:lnTo>
                <a:close/>
              </a:path>
              <a:path extrusionOk="0" h="920114" w="7021195">
                <a:moveTo>
                  <a:pt x="2942871" y="0"/>
                </a:moveTo>
                <a:lnTo>
                  <a:pt x="2769975" y="0"/>
                </a:lnTo>
                <a:lnTo>
                  <a:pt x="2769975" y="803158"/>
                </a:lnTo>
                <a:lnTo>
                  <a:pt x="2942871" y="803158"/>
                </a:lnTo>
                <a:lnTo>
                  <a:pt x="2942871" y="363884"/>
                </a:lnTo>
                <a:lnTo>
                  <a:pt x="2943483" y="347942"/>
                </a:lnTo>
                <a:lnTo>
                  <a:pt x="2947771" y="327571"/>
                </a:lnTo>
                <a:lnTo>
                  <a:pt x="2959409" y="310027"/>
                </a:lnTo>
                <a:lnTo>
                  <a:pt x="2982074" y="302566"/>
                </a:lnTo>
                <a:lnTo>
                  <a:pt x="3194172" y="302566"/>
                </a:lnTo>
                <a:lnTo>
                  <a:pt x="3194172" y="285478"/>
                </a:lnTo>
                <a:lnTo>
                  <a:pt x="3189226" y="241434"/>
                </a:lnTo>
                <a:lnTo>
                  <a:pt x="3180883" y="220139"/>
                </a:lnTo>
                <a:lnTo>
                  <a:pt x="2942871" y="220139"/>
                </a:lnTo>
                <a:lnTo>
                  <a:pt x="2942871" y="0"/>
                </a:lnTo>
                <a:close/>
              </a:path>
              <a:path extrusionOk="0" h="920114" w="7021195">
                <a:moveTo>
                  <a:pt x="3194172" y="302566"/>
                </a:moveTo>
                <a:lnTo>
                  <a:pt x="2982074" y="302566"/>
                </a:lnTo>
                <a:lnTo>
                  <a:pt x="3004738" y="308896"/>
                </a:lnTo>
                <a:lnTo>
                  <a:pt x="3016376" y="324555"/>
                </a:lnTo>
                <a:lnTo>
                  <a:pt x="3020664" y="344549"/>
                </a:lnTo>
                <a:lnTo>
                  <a:pt x="3021276" y="363884"/>
                </a:lnTo>
                <a:lnTo>
                  <a:pt x="3021276" y="803158"/>
                </a:lnTo>
                <a:lnTo>
                  <a:pt x="3194172" y="803158"/>
                </a:lnTo>
                <a:lnTo>
                  <a:pt x="3194172" y="302566"/>
                </a:lnTo>
                <a:close/>
              </a:path>
              <a:path extrusionOk="0" h="920114" w="7021195">
                <a:moveTo>
                  <a:pt x="3070532" y="147765"/>
                </a:moveTo>
                <a:lnTo>
                  <a:pt x="3029130" y="152429"/>
                </a:lnTo>
                <a:lnTo>
                  <a:pt x="2995644" y="166235"/>
                </a:lnTo>
                <a:lnTo>
                  <a:pt x="2968189" y="188900"/>
                </a:lnTo>
                <a:lnTo>
                  <a:pt x="2944881" y="220139"/>
                </a:lnTo>
                <a:lnTo>
                  <a:pt x="3180883" y="220139"/>
                </a:lnTo>
                <a:lnTo>
                  <a:pt x="3174390" y="203566"/>
                </a:lnTo>
                <a:lnTo>
                  <a:pt x="3149661" y="173948"/>
                </a:lnTo>
                <a:lnTo>
                  <a:pt x="3115042" y="154656"/>
                </a:lnTo>
                <a:lnTo>
                  <a:pt x="3070532" y="147765"/>
                </a:lnTo>
                <a:close/>
              </a:path>
              <a:path extrusionOk="0" h="920114" w="7021195">
                <a:moveTo>
                  <a:pt x="3447484" y="160832"/>
                </a:moveTo>
                <a:lnTo>
                  <a:pt x="3280619" y="160832"/>
                </a:lnTo>
                <a:lnTo>
                  <a:pt x="3280619" y="803158"/>
                </a:lnTo>
                <a:lnTo>
                  <a:pt x="3453515" y="803158"/>
                </a:lnTo>
                <a:lnTo>
                  <a:pt x="3453515" y="371925"/>
                </a:lnTo>
                <a:lnTo>
                  <a:pt x="3454174" y="354727"/>
                </a:lnTo>
                <a:lnTo>
                  <a:pt x="3458792" y="331591"/>
                </a:lnTo>
                <a:lnTo>
                  <a:pt x="3471326" y="311283"/>
                </a:lnTo>
                <a:lnTo>
                  <a:pt x="3495733" y="302566"/>
                </a:lnTo>
                <a:lnTo>
                  <a:pt x="3968180" y="302566"/>
                </a:lnTo>
                <a:lnTo>
                  <a:pt x="3968180" y="285478"/>
                </a:lnTo>
                <a:lnTo>
                  <a:pt x="3963017" y="240662"/>
                </a:lnTo>
                <a:lnTo>
                  <a:pt x="3962847" y="240243"/>
                </a:lnTo>
                <a:lnTo>
                  <a:pt x="3447484" y="240243"/>
                </a:lnTo>
                <a:lnTo>
                  <a:pt x="3447484" y="160832"/>
                </a:lnTo>
                <a:close/>
              </a:path>
              <a:path extrusionOk="0" h="920114" w="7021195">
                <a:moveTo>
                  <a:pt x="3753066" y="302566"/>
                </a:moveTo>
                <a:lnTo>
                  <a:pt x="3495733" y="302566"/>
                </a:lnTo>
                <a:lnTo>
                  <a:pt x="3520141" y="310152"/>
                </a:lnTo>
                <a:lnTo>
                  <a:pt x="3532675" y="328576"/>
                </a:lnTo>
                <a:lnTo>
                  <a:pt x="3537292" y="351334"/>
                </a:lnTo>
                <a:lnTo>
                  <a:pt x="3537952" y="371925"/>
                </a:lnTo>
                <a:lnTo>
                  <a:pt x="3537952" y="803158"/>
                </a:lnTo>
                <a:lnTo>
                  <a:pt x="3710847" y="803158"/>
                </a:lnTo>
                <a:lnTo>
                  <a:pt x="3710847" y="371925"/>
                </a:lnTo>
                <a:lnTo>
                  <a:pt x="3711507" y="354727"/>
                </a:lnTo>
                <a:lnTo>
                  <a:pt x="3716125" y="331591"/>
                </a:lnTo>
                <a:lnTo>
                  <a:pt x="3728658" y="311283"/>
                </a:lnTo>
                <a:lnTo>
                  <a:pt x="3753066" y="302566"/>
                </a:lnTo>
                <a:close/>
              </a:path>
              <a:path extrusionOk="0" h="920114" w="7021195">
                <a:moveTo>
                  <a:pt x="3968180" y="302566"/>
                </a:moveTo>
                <a:lnTo>
                  <a:pt x="3753066" y="302566"/>
                </a:lnTo>
                <a:lnTo>
                  <a:pt x="3777473" y="310152"/>
                </a:lnTo>
                <a:lnTo>
                  <a:pt x="3790007" y="328576"/>
                </a:lnTo>
                <a:lnTo>
                  <a:pt x="3794625" y="351334"/>
                </a:lnTo>
                <a:lnTo>
                  <a:pt x="3795284" y="371925"/>
                </a:lnTo>
                <a:lnTo>
                  <a:pt x="3795284" y="803158"/>
                </a:lnTo>
                <a:lnTo>
                  <a:pt x="3968180" y="803158"/>
                </a:lnTo>
                <a:lnTo>
                  <a:pt x="3968180" y="302566"/>
                </a:lnTo>
                <a:close/>
              </a:path>
              <a:path extrusionOk="0" h="920114" w="7021195">
                <a:moveTo>
                  <a:pt x="3584191" y="147765"/>
                </a:moveTo>
                <a:lnTo>
                  <a:pt x="3537983" y="154016"/>
                </a:lnTo>
                <a:lnTo>
                  <a:pt x="3502519" y="172141"/>
                </a:lnTo>
                <a:lnTo>
                  <a:pt x="3474216" y="201198"/>
                </a:lnTo>
                <a:lnTo>
                  <a:pt x="3449494" y="240243"/>
                </a:lnTo>
                <a:lnTo>
                  <a:pt x="3703811" y="240243"/>
                </a:lnTo>
                <a:lnTo>
                  <a:pt x="3686958" y="197381"/>
                </a:lnTo>
                <a:lnTo>
                  <a:pt x="3659456" y="168748"/>
                </a:lnTo>
                <a:lnTo>
                  <a:pt x="3624227" y="152744"/>
                </a:lnTo>
                <a:lnTo>
                  <a:pt x="3584191" y="147765"/>
                </a:lnTo>
                <a:close/>
              </a:path>
              <a:path extrusionOk="0" h="920114" w="7021195">
                <a:moveTo>
                  <a:pt x="3841524" y="147765"/>
                </a:moveTo>
                <a:lnTo>
                  <a:pt x="3791170" y="154016"/>
                </a:lnTo>
                <a:lnTo>
                  <a:pt x="3755328" y="172141"/>
                </a:lnTo>
                <a:lnTo>
                  <a:pt x="3728156" y="201198"/>
                </a:lnTo>
                <a:lnTo>
                  <a:pt x="3703811" y="240243"/>
                </a:lnTo>
                <a:lnTo>
                  <a:pt x="3962847" y="240243"/>
                </a:lnTo>
                <a:lnTo>
                  <a:pt x="3947625" y="202697"/>
                </a:lnTo>
                <a:lnTo>
                  <a:pt x="3922149" y="173369"/>
                </a:lnTo>
                <a:lnTo>
                  <a:pt x="3886734" y="154463"/>
                </a:lnTo>
                <a:lnTo>
                  <a:pt x="3841524" y="147765"/>
                </a:lnTo>
                <a:close/>
              </a:path>
              <a:path extrusionOk="0" h="920114" w="7021195">
                <a:moveTo>
                  <a:pt x="4583687" y="0"/>
                </a:moveTo>
                <a:lnTo>
                  <a:pt x="4308261" y="0"/>
                </a:lnTo>
                <a:lnTo>
                  <a:pt x="4308261" y="803158"/>
                </a:lnTo>
                <a:lnTo>
                  <a:pt x="4583687" y="803158"/>
                </a:lnTo>
                <a:lnTo>
                  <a:pt x="4625525" y="799445"/>
                </a:lnTo>
                <a:lnTo>
                  <a:pt x="4666184" y="787978"/>
                </a:lnTo>
                <a:lnTo>
                  <a:pt x="4703749" y="768263"/>
                </a:lnTo>
                <a:lnTo>
                  <a:pt x="4736302" y="739810"/>
                </a:lnTo>
                <a:lnTo>
                  <a:pt x="4761928" y="702125"/>
                </a:lnTo>
                <a:lnTo>
                  <a:pt x="4774555" y="666450"/>
                </a:lnTo>
                <a:lnTo>
                  <a:pt x="4493219" y="666450"/>
                </a:lnTo>
                <a:lnTo>
                  <a:pt x="4493219" y="136707"/>
                </a:lnTo>
                <a:lnTo>
                  <a:pt x="4776775" y="136707"/>
                </a:lnTo>
                <a:lnTo>
                  <a:pt x="4775509" y="129341"/>
                </a:lnTo>
                <a:lnTo>
                  <a:pt x="4762730" y="92716"/>
                </a:lnTo>
                <a:lnTo>
                  <a:pt x="4716651" y="35462"/>
                </a:lnTo>
                <a:lnTo>
                  <a:pt x="4681679" y="16224"/>
                </a:lnTo>
                <a:lnTo>
                  <a:pt x="4637636" y="4171"/>
                </a:lnTo>
                <a:lnTo>
                  <a:pt x="4583687" y="0"/>
                </a:lnTo>
                <a:close/>
              </a:path>
              <a:path extrusionOk="0" h="920114" w="7021195">
                <a:moveTo>
                  <a:pt x="4776775" y="136707"/>
                </a:moveTo>
                <a:lnTo>
                  <a:pt x="4522370" y="136707"/>
                </a:lnTo>
                <a:lnTo>
                  <a:pt x="4555243" y="140744"/>
                </a:lnTo>
                <a:lnTo>
                  <a:pt x="4579541" y="153168"/>
                </a:lnTo>
                <a:lnTo>
                  <a:pt x="4594603" y="174450"/>
                </a:lnTo>
                <a:lnTo>
                  <a:pt x="4599770" y="205061"/>
                </a:lnTo>
                <a:lnTo>
                  <a:pt x="4599770" y="598097"/>
                </a:lnTo>
                <a:lnTo>
                  <a:pt x="4594603" y="628708"/>
                </a:lnTo>
                <a:lnTo>
                  <a:pt x="4579541" y="649990"/>
                </a:lnTo>
                <a:lnTo>
                  <a:pt x="4555243" y="662414"/>
                </a:lnTo>
                <a:lnTo>
                  <a:pt x="4522370" y="666450"/>
                </a:lnTo>
                <a:lnTo>
                  <a:pt x="4774555" y="666450"/>
                </a:lnTo>
                <a:lnTo>
                  <a:pt x="4778709" y="654716"/>
                </a:lnTo>
                <a:lnTo>
                  <a:pt x="4784623" y="598097"/>
                </a:lnTo>
                <a:lnTo>
                  <a:pt x="4784728" y="215113"/>
                </a:lnTo>
                <a:lnTo>
                  <a:pt x="4782563" y="170372"/>
                </a:lnTo>
                <a:lnTo>
                  <a:pt x="4776775" y="136707"/>
                </a:lnTo>
                <a:close/>
              </a:path>
              <a:path extrusionOk="0" h="920114" w="7021195">
                <a:moveTo>
                  <a:pt x="5076905" y="147765"/>
                </a:moveTo>
                <a:lnTo>
                  <a:pt x="5010717" y="153942"/>
                </a:lnTo>
                <a:lnTo>
                  <a:pt x="4959246" y="170846"/>
                </a:lnTo>
                <a:lnTo>
                  <a:pt x="4920840" y="196032"/>
                </a:lnTo>
                <a:lnTo>
                  <a:pt x="4893846" y="227056"/>
                </a:lnTo>
                <a:lnTo>
                  <a:pt x="4876611" y="261473"/>
                </a:lnTo>
                <a:lnTo>
                  <a:pt x="4864807" y="330712"/>
                </a:lnTo>
                <a:lnTo>
                  <a:pt x="4864807" y="633279"/>
                </a:lnTo>
                <a:lnTo>
                  <a:pt x="4876611" y="702518"/>
                </a:lnTo>
                <a:lnTo>
                  <a:pt x="4893846" y="736935"/>
                </a:lnTo>
                <a:lnTo>
                  <a:pt x="4920840" y="767959"/>
                </a:lnTo>
                <a:lnTo>
                  <a:pt x="4959246" y="793144"/>
                </a:lnTo>
                <a:lnTo>
                  <a:pt x="5010717" y="810048"/>
                </a:lnTo>
                <a:lnTo>
                  <a:pt x="5076905" y="816226"/>
                </a:lnTo>
                <a:lnTo>
                  <a:pt x="5143093" y="810048"/>
                </a:lnTo>
                <a:lnTo>
                  <a:pt x="5194564" y="793144"/>
                </a:lnTo>
                <a:lnTo>
                  <a:pt x="5232970" y="767959"/>
                </a:lnTo>
                <a:lnTo>
                  <a:pt x="5259964" y="736935"/>
                </a:lnTo>
                <a:lnTo>
                  <a:pt x="5277199" y="702518"/>
                </a:lnTo>
                <a:lnTo>
                  <a:pt x="5278465" y="697612"/>
                </a:lnTo>
                <a:lnTo>
                  <a:pt x="5076905" y="697612"/>
                </a:lnTo>
                <a:lnTo>
                  <a:pt x="5054241" y="692554"/>
                </a:lnTo>
                <a:lnTo>
                  <a:pt x="5042603" y="679769"/>
                </a:lnTo>
                <a:lnTo>
                  <a:pt x="5038315" y="662838"/>
                </a:lnTo>
                <a:lnTo>
                  <a:pt x="5037702" y="645341"/>
                </a:lnTo>
                <a:lnTo>
                  <a:pt x="5037702" y="507628"/>
                </a:lnTo>
                <a:lnTo>
                  <a:pt x="5289004" y="507628"/>
                </a:lnTo>
                <a:lnTo>
                  <a:pt x="5289004" y="389014"/>
                </a:lnTo>
                <a:lnTo>
                  <a:pt x="5037702" y="389014"/>
                </a:lnTo>
                <a:lnTo>
                  <a:pt x="5037702" y="318649"/>
                </a:lnTo>
                <a:lnTo>
                  <a:pt x="5038315" y="301153"/>
                </a:lnTo>
                <a:lnTo>
                  <a:pt x="5042603" y="284221"/>
                </a:lnTo>
                <a:lnTo>
                  <a:pt x="5054241" y="271436"/>
                </a:lnTo>
                <a:lnTo>
                  <a:pt x="5076905" y="266379"/>
                </a:lnTo>
                <a:lnTo>
                  <a:pt x="5278465" y="266379"/>
                </a:lnTo>
                <a:lnTo>
                  <a:pt x="5277199" y="261473"/>
                </a:lnTo>
                <a:lnTo>
                  <a:pt x="5259964" y="227056"/>
                </a:lnTo>
                <a:lnTo>
                  <a:pt x="5232970" y="196032"/>
                </a:lnTo>
                <a:lnTo>
                  <a:pt x="5194564" y="170846"/>
                </a:lnTo>
                <a:lnTo>
                  <a:pt x="5143093" y="153942"/>
                </a:lnTo>
                <a:lnTo>
                  <a:pt x="5076905" y="147765"/>
                </a:lnTo>
                <a:close/>
              </a:path>
              <a:path extrusionOk="0" h="920114" w="7021195">
                <a:moveTo>
                  <a:pt x="5289004" y="564925"/>
                </a:moveTo>
                <a:lnTo>
                  <a:pt x="5116108" y="564925"/>
                </a:lnTo>
                <a:lnTo>
                  <a:pt x="5116108" y="645341"/>
                </a:lnTo>
                <a:lnTo>
                  <a:pt x="5115495" y="662838"/>
                </a:lnTo>
                <a:lnTo>
                  <a:pt x="5111208" y="679769"/>
                </a:lnTo>
                <a:lnTo>
                  <a:pt x="5099569" y="692554"/>
                </a:lnTo>
                <a:lnTo>
                  <a:pt x="5076905" y="697612"/>
                </a:lnTo>
                <a:lnTo>
                  <a:pt x="5278465" y="697612"/>
                </a:lnTo>
                <a:lnTo>
                  <a:pt x="5286328" y="667151"/>
                </a:lnTo>
                <a:lnTo>
                  <a:pt x="5289004" y="633279"/>
                </a:lnTo>
                <a:lnTo>
                  <a:pt x="5289004" y="564925"/>
                </a:lnTo>
                <a:close/>
              </a:path>
              <a:path extrusionOk="0" h="920114" w="7021195">
                <a:moveTo>
                  <a:pt x="5278465" y="266379"/>
                </a:moveTo>
                <a:lnTo>
                  <a:pt x="5076905" y="266379"/>
                </a:lnTo>
                <a:lnTo>
                  <a:pt x="5099569" y="271436"/>
                </a:lnTo>
                <a:lnTo>
                  <a:pt x="5111208" y="284221"/>
                </a:lnTo>
                <a:lnTo>
                  <a:pt x="5115495" y="301153"/>
                </a:lnTo>
                <a:lnTo>
                  <a:pt x="5116108" y="318649"/>
                </a:lnTo>
                <a:lnTo>
                  <a:pt x="5116108" y="389014"/>
                </a:lnTo>
                <a:lnTo>
                  <a:pt x="5289004" y="389014"/>
                </a:lnTo>
                <a:lnTo>
                  <a:pt x="5289004" y="330712"/>
                </a:lnTo>
                <a:lnTo>
                  <a:pt x="5286328" y="296840"/>
                </a:lnTo>
                <a:lnTo>
                  <a:pt x="5278465" y="266379"/>
                </a:lnTo>
                <a:close/>
              </a:path>
              <a:path extrusionOk="0" h="920114" w="7021195">
                <a:moveTo>
                  <a:pt x="5507133" y="601112"/>
                </a:moveTo>
                <a:lnTo>
                  <a:pt x="5352331" y="601112"/>
                </a:lnTo>
                <a:lnTo>
                  <a:pt x="5352331" y="643331"/>
                </a:lnTo>
                <a:lnTo>
                  <a:pt x="5355252" y="684921"/>
                </a:lnTo>
                <a:lnTo>
                  <a:pt x="5365012" y="723571"/>
                </a:lnTo>
                <a:lnTo>
                  <a:pt x="5408881" y="781410"/>
                </a:lnTo>
                <a:lnTo>
                  <a:pt x="5445086" y="800412"/>
                </a:lnTo>
                <a:lnTo>
                  <a:pt x="5492228" y="812188"/>
                </a:lnTo>
                <a:lnTo>
                  <a:pt x="5551362" y="816226"/>
                </a:lnTo>
                <a:lnTo>
                  <a:pt x="5621574" y="808501"/>
                </a:lnTo>
                <a:lnTo>
                  <a:pt x="5673024" y="787904"/>
                </a:lnTo>
                <a:lnTo>
                  <a:pt x="5708613" y="758305"/>
                </a:lnTo>
                <a:lnTo>
                  <a:pt x="5731118" y="723765"/>
                </a:lnTo>
                <a:lnTo>
                  <a:pt x="5740310" y="697612"/>
                </a:lnTo>
                <a:lnTo>
                  <a:pt x="5551362" y="697612"/>
                </a:lnTo>
                <a:lnTo>
                  <a:pt x="5528761" y="692193"/>
                </a:lnTo>
                <a:lnTo>
                  <a:pt x="5515300" y="678387"/>
                </a:lnTo>
                <a:lnTo>
                  <a:pt x="5508814" y="659869"/>
                </a:lnTo>
                <a:lnTo>
                  <a:pt x="5507133" y="640315"/>
                </a:lnTo>
                <a:lnTo>
                  <a:pt x="5507133" y="601112"/>
                </a:lnTo>
                <a:close/>
              </a:path>
              <a:path extrusionOk="0" h="920114" w="7021195">
                <a:moveTo>
                  <a:pt x="5551362" y="147765"/>
                </a:moveTo>
                <a:lnTo>
                  <a:pt x="5504906" y="151627"/>
                </a:lnTo>
                <a:lnTo>
                  <a:pt x="5463426" y="163156"/>
                </a:lnTo>
                <a:lnTo>
                  <a:pt x="5427713" y="182264"/>
                </a:lnTo>
                <a:lnTo>
                  <a:pt x="5398559" y="208862"/>
                </a:lnTo>
                <a:lnTo>
                  <a:pt x="5376755" y="242863"/>
                </a:lnTo>
                <a:lnTo>
                  <a:pt x="5363093" y="284179"/>
                </a:lnTo>
                <a:lnTo>
                  <a:pt x="5358363" y="332722"/>
                </a:lnTo>
                <a:lnTo>
                  <a:pt x="5364981" y="384720"/>
                </a:lnTo>
                <a:lnTo>
                  <a:pt x="5382841" y="428321"/>
                </a:lnTo>
                <a:lnTo>
                  <a:pt x="5408952" y="465023"/>
                </a:lnTo>
                <a:lnTo>
                  <a:pt x="5440323" y="496321"/>
                </a:lnTo>
                <a:lnTo>
                  <a:pt x="5473961" y="523711"/>
                </a:lnTo>
                <a:lnTo>
                  <a:pt x="5515771" y="554527"/>
                </a:lnTo>
                <a:lnTo>
                  <a:pt x="5552870" y="584024"/>
                </a:lnTo>
                <a:lnTo>
                  <a:pt x="5579414" y="615028"/>
                </a:lnTo>
                <a:lnTo>
                  <a:pt x="5589560" y="650367"/>
                </a:lnTo>
                <a:lnTo>
                  <a:pt x="5587267" y="670047"/>
                </a:lnTo>
                <a:lnTo>
                  <a:pt x="5580262" y="684921"/>
                </a:lnTo>
                <a:lnTo>
                  <a:pt x="5568356" y="694329"/>
                </a:lnTo>
                <a:lnTo>
                  <a:pt x="5551362" y="697612"/>
                </a:lnTo>
                <a:lnTo>
                  <a:pt x="5740310" y="697612"/>
                </a:lnTo>
                <a:lnTo>
                  <a:pt x="5743816" y="687571"/>
                </a:lnTo>
                <a:lnTo>
                  <a:pt x="5749232" y="654174"/>
                </a:lnTo>
                <a:lnTo>
                  <a:pt x="5750393" y="627247"/>
                </a:lnTo>
                <a:lnTo>
                  <a:pt x="5743750" y="573899"/>
                </a:lnTo>
                <a:lnTo>
                  <a:pt x="5725721" y="530490"/>
                </a:lnTo>
                <a:lnTo>
                  <a:pt x="5699151" y="494657"/>
                </a:lnTo>
                <a:lnTo>
                  <a:pt x="5666888" y="464034"/>
                </a:lnTo>
                <a:lnTo>
                  <a:pt x="5591617" y="404595"/>
                </a:lnTo>
                <a:lnTo>
                  <a:pt x="5553247" y="375192"/>
                </a:lnTo>
                <a:lnTo>
                  <a:pt x="5524488" y="344659"/>
                </a:lnTo>
                <a:lnTo>
                  <a:pt x="5513164" y="309603"/>
                </a:lnTo>
                <a:lnTo>
                  <a:pt x="5515740" y="290551"/>
                </a:lnTo>
                <a:lnTo>
                  <a:pt x="5523216" y="277059"/>
                </a:lnTo>
                <a:lnTo>
                  <a:pt x="5535216" y="269033"/>
                </a:lnTo>
                <a:lnTo>
                  <a:pt x="5551362" y="266379"/>
                </a:lnTo>
                <a:lnTo>
                  <a:pt x="5737820" y="266379"/>
                </a:lnTo>
                <a:lnTo>
                  <a:pt x="5737441" y="262944"/>
                </a:lnTo>
                <a:lnTo>
                  <a:pt x="5720162" y="220139"/>
                </a:lnTo>
                <a:lnTo>
                  <a:pt x="5692216" y="187722"/>
                </a:lnTo>
                <a:lnTo>
                  <a:pt x="5654302" y="165188"/>
                </a:lnTo>
                <a:lnTo>
                  <a:pt x="5607118" y="152037"/>
                </a:lnTo>
                <a:lnTo>
                  <a:pt x="5551362" y="147765"/>
                </a:lnTo>
                <a:close/>
              </a:path>
              <a:path extrusionOk="0" h="920114" w="7021195">
                <a:moveTo>
                  <a:pt x="5737820" y="266379"/>
                </a:moveTo>
                <a:lnTo>
                  <a:pt x="5551362" y="266379"/>
                </a:lnTo>
                <a:lnTo>
                  <a:pt x="5572440" y="271970"/>
                </a:lnTo>
                <a:lnTo>
                  <a:pt x="5583529" y="285478"/>
                </a:lnTo>
                <a:lnTo>
                  <a:pt x="5587832" y="302001"/>
                </a:lnTo>
                <a:lnTo>
                  <a:pt x="5588555" y="316639"/>
                </a:lnTo>
                <a:lnTo>
                  <a:pt x="5588555" y="350816"/>
                </a:lnTo>
                <a:lnTo>
                  <a:pt x="5743356" y="350816"/>
                </a:lnTo>
                <a:lnTo>
                  <a:pt x="5743356" y="316639"/>
                </a:lnTo>
                <a:lnTo>
                  <a:pt x="5737820" y="266379"/>
                </a:lnTo>
                <a:close/>
              </a:path>
              <a:path extrusionOk="0" h="920114" w="7021195">
                <a:moveTo>
                  <a:pt x="6001026" y="160832"/>
                </a:moveTo>
                <a:lnTo>
                  <a:pt x="5828131" y="160832"/>
                </a:lnTo>
                <a:lnTo>
                  <a:pt x="5828131" y="803158"/>
                </a:lnTo>
                <a:lnTo>
                  <a:pt x="6001026" y="803158"/>
                </a:lnTo>
                <a:lnTo>
                  <a:pt x="6001026" y="160832"/>
                </a:lnTo>
                <a:close/>
              </a:path>
              <a:path extrusionOk="0" h="920114" w="7021195">
                <a:moveTo>
                  <a:pt x="6001026" y="0"/>
                </a:moveTo>
                <a:lnTo>
                  <a:pt x="5828131" y="0"/>
                </a:lnTo>
                <a:lnTo>
                  <a:pt x="5828131" y="118614"/>
                </a:lnTo>
                <a:lnTo>
                  <a:pt x="6001026" y="118614"/>
                </a:lnTo>
                <a:lnTo>
                  <a:pt x="6001026" y="0"/>
                </a:lnTo>
                <a:close/>
              </a:path>
              <a:path extrusionOk="0" h="920114" w="7021195">
                <a:moveTo>
                  <a:pt x="6269738" y="783054"/>
                </a:moveTo>
                <a:lnTo>
                  <a:pt x="6102874" y="783054"/>
                </a:lnTo>
                <a:lnTo>
                  <a:pt x="6115551" y="831225"/>
                </a:lnTo>
                <a:lnTo>
                  <a:pt x="6139955" y="867194"/>
                </a:lnTo>
                <a:lnTo>
                  <a:pt x="6173741" y="892496"/>
                </a:lnTo>
                <a:lnTo>
                  <a:pt x="6214563" y="908668"/>
                </a:lnTo>
                <a:lnTo>
                  <a:pt x="6260077" y="917244"/>
                </a:lnTo>
                <a:lnTo>
                  <a:pt x="6307936" y="919762"/>
                </a:lnTo>
                <a:lnTo>
                  <a:pt x="6364517" y="916829"/>
                </a:lnTo>
                <a:lnTo>
                  <a:pt x="6412008" y="907371"/>
                </a:lnTo>
                <a:lnTo>
                  <a:pt x="6450549" y="890406"/>
                </a:lnTo>
                <a:lnTo>
                  <a:pt x="6480280" y="864948"/>
                </a:lnTo>
                <a:lnTo>
                  <a:pt x="6501342" y="830012"/>
                </a:lnTo>
                <a:lnTo>
                  <a:pt x="6502928" y="824268"/>
                </a:lnTo>
                <a:lnTo>
                  <a:pt x="6307936" y="824268"/>
                </a:lnTo>
                <a:lnTo>
                  <a:pt x="6298873" y="823859"/>
                </a:lnTo>
                <a:lnTo>
                  <a:pt x="6270460" y="794174"/>
                </a:lnTo>
                <a:lnTo>
                  <a:pt x="6269839" y="784613"/>
                </a:lnTo>
                <a:lnTo>
                  <a:pt x="6269738" y="783054"/>
                </a:lnTo>
                <a:close/>
              </a:path>
              <a:path extrusionOk="0" h="920114" w="7021195">
                <a:moveTo>
                  <a:pt x="6518023" y="664440"/>
                </a:moveTo>
                <a:lnTo>
                  <a:pt x="6344123" y="664440"/>
                </a:lnTo>
                <a:lnTo>
                  <a:pt x="6346134" y="666450"/>
                </a:lnTo>
                <a:lnTo>
                  <a:pt x="6346134" y="780039"/>
                </a:lnTo>
                <a:lnTo>
                  <a:pt x="6343558" y="798823"/>
                </a:lnTo>
                <a:lnTo>
                  <a:pt x="6336081" y="812708"/>
                </a:lnTo>
                <a:lnTo>
                  <a:pt x="6324082" y="821315"/>
                </a:lnTo>
                <a:lnTo>
                  <a:pt x="6307936" y="824268"/>
                </a:lnTo>
                <a:lnTo>
                  <a:pt x="6502928" y="824268"/>
                </a:lnTo>
                <a:lnTo>
                  <a:pt x="6513877" y="784613"/>
                </a:lnTo>
                <a:lnTo>
                  <a:pt x="6518023" y="727768"/>
                </a:lnTo>
                <a:lnTo>
                  <a:pt x="6518023" y="664440"/>
                </a:lnTo>
                <a:close/>
              </a:path>
              <a:path extrusionOk="0" h="920114" w="7021195">
                <a:moveTo>
                  <a:pt x="6231540" y="147765"/>
                </a:moveTo>
                <a:lnTo>
                  <a:pt x="6179805" y="155960"/>
                </a:lnTo>
                <a:lnTo>
                  <a:pt x="6142673" y="178479"/>
                </a:lnTo>
                <a:lnTo>
                  <a:pt x="6117826" y="212223"/>
                </a:lnTo>
                <a:lnTo>
                  <a:pt x="6102948" y="254093"/>
                </a:lnTo>
                <a:lnTo>
                  <a:pt x="6095721" y="300989"/>
                </a:lnTo>
                <a:lnTo>
                  <a:pt x="6093827" y="349811"/>
                </a:lnTo>
                <a:lnTo>
                  <a:pt x="6093827" y="588044"/>
                </a:lnTo>
                <a:lnTo>
                  <a:pt x="6100478" y="640605"/>
                </a:lnTo>
                <a:lnTo>
                  <a:pt x="6119046" y="683081"/>
                </a:lnTo>
                <a:lnTo>
                  <a:pt x="6147457" y="714555"/>
                </a:lnTo>
                <a:lnTo>
                  <a:pt x="6183636" y="734113"/>
                </a:lnTo>
                <a:lnTo>
                  <a:pt x="6225509" y="740836"/>
                </a:lnTo>
                <a:lnTo>
                  <a:pt x="6264822" y="735967"/>
                </a:lnTo>
                <a:lnTo>
                  <a:pt x="6298763" y="721485"/>
                </a:lnTo>
                <a:lnTo>
                  <a:pt x="6325731" y="697580"/>
                </a:lnTo>
                <a:lnTo>
                  <a:pt x="6344123" y="664440"/>
                </a:lnTo>
                <a:lnTo>
                  <a:pt x="6518023" y="664440"/>
                </a:lnTo>
                <a:lnTo>
                  <a:pt x="6518023" y="616190"/>
                </a:lnTo>
                <a:lnTo>
                  <a:pt x="6301905" y="616190"/>
                </a:lnTo>
                <a:lnTo>
                  <a:pt x="6288774" y="613756"/>
                </a:lnTo>
                <a:lnTo>
                  <a:pt x="6277528" y="605761"/>
                </a:lnTo>
                <a:lnTo>
                  <a:pt x="6269675" y="591170"/>
                </a:lnTo>
                <a:lnTo>
                  <a:pt x="6266722" y="568946"/>
                </a:lnTo>
                <a:lnTo>
                  <a:pt x="6266722" y="325686"/>
                </a:lnTo>
                <a:lnTo>
                  <a:pt x="6270099" y="301765"/>
                </a:lnTo>
                <a:lnTo>
                  <a:pt x="6278659" y="287362"/>
                </a:lnTo>
                <a:lnTo>
                  <a:pt x="6290046" y="280310"/>
                </a:lnTo>
                <a:lnTo>
                  <a:pt x="6301905" y="278441"/>
                </a:lnTo>
                <a:lnTo>
                  <a:pt x="6518023" y="278441"/>
                </a:lnTo>
                <a:lnTo>
                  <a:pt x="6518023" y="232202"/>
                </a:lnTo>
                <a:lnTo>
                  <a:pt x="6348144" y="232202"/>
                </a:lnTo>
                <a:lnTo>
                  <a:pt x="6328511" y="196957"/>
                </a:lnTo>
                <a:lnTo>
                  <a:pt x="6304166" y="170382"/>
                </a:lnTo>
                <a:lnTo>
                  <a:pt x="6272659" y="153607"/>
                </a:lnTo>
                <a:lnTo>
                  <a:pt x="6231540" y="147765"/>
                </a:lnTo>
                <a:close/>
              </a:path>
              <a:path extrusionOk="0" h="920114" w="7021195">
                <a:moveTo>
                  <a:pt x="6518023" y="278441"/>
                </a:moveTo>
                <a:lnTo>
                  <a:pt x="6301905" y="278441"/>
                </a:lnTo>
                <a:lnTo>
                  <a:pt x="6316716" y="282368"/>
                </a:lnTo>
                <a:lnTo>
                  <a:pt x="6330679" y="295530"/>
                </a:lnTo>
                <a:lnTo>
                  <a:pt x="6341061" y="320000"/>
                </a:lnTo>
                <a:lnTo>
                  <a:pt x="6345128" y="357852"/>
                </a:lnTo>
                <a:lnTo>
                  <a:pt x="6345128" y="524716"/>
                </a:lnTo>
                <a:lnTo>
                  <a:pt x="6344453" y="548339"/>
                </a:lnTo>
                <a:lnTo>
                  <a:pt x="6339726" y="578746"/>
                </a:lnTo>
                <a:lnTo>
                  <a:pt x="6326893" y="605007"/>
                </a:lnTo>
                <a:lnTo>
                  <a:pt x="6301905" y="616190"/>
                </a:lnTo>
                <a:lnTo>
                  <a:pt x="6518023" y="616190"/>
                </a:lnTo>
                <a:lnTo>
                  <a:pt x="6518023" y="278441"/>
                </a:lnTo>
                <a:close/>
              </a:path>
              <a:path extrusionOk="0" h="920114" w="7021195">
                <a:moveTo>
                  <a:pt x="6518023" y="160832"/>
                </a:moveTo>
                <a:lnTo>
                  <a:pt x="6350154" y="160832"/>
                </a:lnTo>
                <a:lnTo>
                  <a:pt x="6350154" y="232202"/>
                </a:lnTo>
                <a:lnTo>
                  <a:pt x="6518023" y="232202"/>
                </a:lnTo>
                <a:lnTo>
                  <a:pt x="6518023" y="160832"/>
                </a:lnTo>
                <a:close/>
              </a:path>
              <a:path extrusionOk="0" h="920114" w="7021195">
                <a:moveTo>
                  <a:pt x="6763293" y="160832"/>
                </a:moveTo>
                <a:lnTo>
                  <a:pt x="6596430" y="160832"/>
                </a:lnTo>
                <a:lnTo>
                  <a:pt x="6596430" y="803158"/>
                </a:lnTo>
                <a:lnTo>
                  <a:pt x="6769325" y="803158"/>
                </a:lnTo>
                <a:lnTo>
                  <a:pt x="6769325" y="363884"/>
                </a:lnTo>
                <a:lnTo>
                  <a:pt x="6769937" y="347942"/>
                </a:lnTo>
                <a:lnTo>
                  <a:pt x="6774225" y="327571"/>
                </a:lnTo>
                <a:lnTo>
                  <a:pt x="6785863" y="310027"/>
                </a:lnTo>
                <a:lnTo>
                  <a:pt x="6808528" y="302566"/>
                </a:lnTo>
                <a:lnTo>
                  <a:pt x="7020626" y="302566"/>
                </a:lnTo>
                <a:lnTo>
                  <a:pt x="7020626" y="285478"/>
                </a:lnTo>
                <a:lnTo>
                  <a:pt x="7015680" y="241434"/>
                </a:lnTo>
                <a:lnTo>
                  <a:pt x="7012063" y="232202"/>
                </a:lnTo>
                <a:lnTo>
                  <a:pt x="6763293" y="232202"/>
                </a:lnTo>
                <a:lnTo>
                  <a:pt x="6763293" y="160832"/>
                </a:lnTo>
                <a:close/>
              </a:path>
              <a:path extrusionOk="0" h="920114" w="7021195">
                <a:moveTo>
                  <a:pt x="7020626" y="302566"/>
                </a:moveTo>
                <a:lnTo>
                  <a:pt x="6808528" y="302566"/>
                </a:lnTo>
                <a:lnTo>
                  <a:pt x="6831192" y="308896"/>
                </a:lnTo>
                <a:lnTo>
                  <a:pt x="6842831" y="324555"/>
                </a:lnTo>
                <a:lnTo>
                  <a:pt x="6847118" y="344549"/>
                </a:lnTo>
                <a:lnTo>
                  <a:pt x="6847731" y="363884"/>
                </a:lnTo>
                <a:lnTo>
                  <a:pt x="6847731" y="803158"/>
                </a:lnTo>
                <a:lnTo>
                  <a:pt x="7020626" y="803158"/>
                </a:lnTo>
                <a:lnTo>
                  <a:pt x="7020626" y="302566"/>
                </a:lnTo>
                <a:close/>
              </a:path>
              <a:path extrusionOk="0" h="920114" w="7021195">
                <a:moveTo>
                  <a:pt x="6896986" y="147765"/>
                </a:moveTo>
                <a:lnTo>
                  <a:pt x="6852804" y="153325"/>
                </a:lnTo>
                <a:lnTo>
                  <a:pt x="6817952" y="169628"/>
                </a:lnTo>
                <a:lnTo>
                  <a:pt x="6789696" y="196109"/>
                </a:lnTo>
                <a:lnTo>
                  <a:pt x="6765304" y="232202"/>
                </a:lnTo>
                <a:lnTo>
                  <a:pt x="7012063" y="232202"/>
                </a:lnTo>
                <a:lnTo>
                  <a:pt x="7000844" y="203566"/>
                </a:lnTo>
                <a:lnTo>
                  <a:pt x="6976116" y="173948"/>
                </a:lnTo>
                <a:lnTo>
                  <a:pt x="6941496" y="154656"/>
                </a:lnTo>
                <a:lnTo>
                  <a:pt x="6896986" y="14776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44079" y="0"/>
            <a:ext cx="377163" cy="51097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7340" y="0"/>
            <a:ext cx="377163" cy="514313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3"/>
          <p:cNvSpPr/>
          <p:nvPr/>
        </p:nvSpPr>
        <p:spPr>
          <a:xfrm>
            <a:off x="733425" y="1433412"/>
            <a:ext cx="4910" cy="3176494"/>
          </a:xfrm>
          <a:custGeom>
            <a:rect b="b" l="l" r="r" t="t"/>
            <a:pathLst>
              <a:path extrusionOk="0" h="6984365" w="10794">
                <a:moveTo>
                  <a:pt x="10470" y="6984080"/>
                </a:moveTo>
                <a:lnTo>
                  <a:pt x="10470" y="0"/>
                </a:lnTo>
                <a:lnTo>
                  <a:pt x="0" y="0"/>
                </a:lnTo>
                <a:lnTo>
                  <a:pt x="0" y="6984080"/>
                </a:lnTo>
                <a:lnTo>
                  <a:pt x="10470" y="698408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9" name="Google Shape;129;p23"/>
          <p:cNvSpPr/>
          <p:nvPr/>
        </p:nvSpPr>
        <p:spPr>
          <a:xfrm>
            <a:off x="1000125" y="2004871"/>
            <a:ext cx="4910" cy="2038339"/>
          </a:xfrm>
          <a:custGeom>
            <a:rect b="b" l="l" r="r" t="t"/>
            <a:pathLst>
              <a:path extrusionOk="0" h="4481830" w="10794">
                <a:moveTo>
                  <a:pt x="10470" y="4481538"/>
                </a:moveTo>
                <a:lnTo>
                  <a:pt x="10470" y="0"/>
                </a:lnTo>
                <a:lnTo>
                  <a:pt x="0" y="0"/>
                </a:lnTo>
                <a:lnTo>
                  <a:pt x="0" y="4481538"/>
                </a:lnTo>
                <a:lnTo>
                  <a:pt x="10470" y="44815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0" name="Google Shape;130;p23"/>
          <p:cNvSpPr/>
          <p:nvPr/>
        </p:nvSpPr>
        <p:spPr>
          <a:xfrm>
            <a:off x="1454829" y="2337118"/>
            <a:ext cx="1127548" cy="159128"/>
          </a:xfrm>
          <a:custGeom>
            <a:rect b="b" l="l" r="r" t="t"/>
            <a:pathLst>
              <a:path extrusionOk="0" h="349885" w="2479040">
                <a:moveTo>
                  <a:pt x="69359" y="4900"/>
                </a:moveTo>
                <a:lnTo>
                  <a:pt x="0" y="4900"/>
                </a:lnTo>
                <a:lnTo>
                  <a:pt x="0" y="223909"/>
                </a:lnTo>
                <a:lnTo>
                  <a:pt x="6219" y="260096"/>
                </a:lnTo>
                <a:lnTo>
                  <a:pt x="24030" y="287520"/>
                </a:lnTo>
                <a:lnTo>
                  <a:pt x="52160" y="304906"/>
                </a:lnTo>
                <a:lnTo>
                  <a:pt x="89337" y="310985"/>
                </a:lnTo>
                <a:lnTo>
                  <a:pt x="126514" y="304906"/>
                </a:lnTo>
                <a:lnTo>
                  <a:pt x="154644" y="287520"/>
                </a:lnTo>
                <a:lnTo>
                  <a:pt x="172455" y="260096"/>
                </a:lnTo>
                <a:lnTo>
                  <a:pt x="173297" y="255196"/>
                </a:lnTo>
                <a:lnTo>
                  <a:pt x="89337" y="255196"/>
                </a:lnTo>
                <a:lnTo>
                  <a:pt x="77787" y="252705"/>
                </a:lnTo>
                <a:lnTo>
                  <a:pt x="71856" y="246008"/>
                </a:lnTo>
                <a:lnTo>
                  <a:pt x="69671" y="236272"/>
                </a:lnTo>
                <a:lnTo>
                  <a:pt x="69359" y="224663"/>
                </a:lnTo>
                <a:lnTo>
                  <a:pt x="69359" y="4900"/>
                </a:lnTo>
                <a:close/>
              </a:path>
              <a:path extrusionOk="0" h="349885" w="2479040">
                <a:moveTo>
                  <a:pt x="178675" y="4900"/>
                </a:moveTo>
                <a:lnTo>
                  <a:pt x="109316" y="4900"/>
                </a:lnTo>
                <a:lnTo>
                  <a:pt x="109316" y="224663"/>
                </a:lnTo>
                <a:lnTo>
                  <a:pt x="109003" y="236272"/>
                </a:lnTo>
                <a:lnTo>
                  <a:pt x="106818" y="246008"/>
                </a:lnTo>
                <a:lnTo>
                  <a:pt x="100887" y="252705"/>
                </a:lnTo>
                <a:lnTo>
                  <a:pt x="89337" y="255196"/>
                </a:lnTo>
                <a:lnTo>
                  <a:pt x="173297" y="255196"/>
                </a:lnTo>
                <a:lnTo>
                  <a:pt x="178675" y="223909"/>
                </a:lnTo>
                <a:lnTo>
                  <a:pt x="178675" y="4900"/>
                </a:lnTo>
                <a:close/>
              </a:path>
              <a:path extrusionOk="0" h="349885" w="2479040">
                <a:moveTo>
                  <a:pt x="273540" y="65212"/>
                </a:moveTo>
                <a:lnTo>
                  <a:pt x="208704" y="65212"/>
                </a:lnTo>
                <a:lnTo>
                  <a:pt x="208704" y="347549"/>
                </a:lnTo>
                <a:lnTo>
                  <a:pt x="273540" y="347549"/>
                </a:lnTo>
                <a:lnTo>
                  <a:pt x="273540" y="281960"/>
                </a:lnTo>
                <a:lnTo>
                  <a:pt x="359266" y="281960"/>
                </a:lnTo>
                <a:lnTo>
                  <a:pt x="364533" y="269320"/>
                </a:lnTo>
                <a:lnTo>
                  <a:pt x="365318" y="261981"/>
                </a:lnTo>
                <a:lnTo>
                  <a:pt x="290126" y="261981"/>
                </a:lnTo>
                <a:lnTo>
                  <a:pt x="280537" y="258188"/>
                </a:lnTo>
                <a:lnTo>
                  <a:pt x="275613" y="248599"/>
                </a:lnTo>
                <a:lnTo>
                  <a:pt x="273799" y="235901"/>
                </a:lnTo>
                <a:lnTo>
                  <a:pt x="273540" y="222778"/>
                </a:lnTo>
                <a:lnTo>
                  <a:pt x="273540" y="139849"/>
                </a:lnTo>
                <a:lnTo>
                  <a:pt x="274223" y="128876"/>
                </a:lnTo>
                <a:lnTo>
                  <a:pt x="276744" y="119069"/>
                </a:lnTo>
                <a:lnTo>
                  <a:pt x="281809" y="112019"/>
                </a:lnTo>
                <a:lnTo>
                  <a:pt x="290126" y="109316"/>
                </a:lnTo>
                <a:lnTo>
                  <a:pt x="366416" y="109316"/>
                </a:lnTo>
                <a:lnTo>
                  <a:pt x="364868" y="95616"/>
                </a:lnTo>
                <a:lnTo>
                  <a:pt x="360963" y="87075"/>
                </a:lnTo>
                <a:lnTo>
                  <a:pt x="273540" y="87075"/>
                </a:lnTo>
                <a:lnTo>
                  <a:pt x="273540" y="65212"/>
                </a:lnTo>
                <a:close/>
              </a:path>
              <a:path extrusionOk="0" h="349885" w="2479040">
                <a:moveTo>
                  <a:pt x="359266" y="281960"/>
                </a:moveTo>
                <a:lnTo>
                  <a:pt x="274294" y="281960"/>
                </a:lnTo>
                <a:lnTo>
                  <a:pt x="281733" y="294287"/>
                </a:lnTo>
                <a:lnTo>
                  <a:pt x="291963" y="303399"/>
                </a:lnTo>
                <a:lnTo>
                  <a:pt x="304668" y="309047"/>
                </a:lnTo>
                <a:lnTo>
                  <a:pt x="319528" y="310985"/>
                </a:lnTo>
                <a:lnTo>
                  <a:pt x="339948" y="306096"/>
                </a:lnTo>
                <a:lnTo>
                  <a:pt x="355103" y="291949"/>
                </a:lnTo>
                <a:lnTo>
                  <a:pt x="359266" y="281960"/>
                </a:lnTo>
                <a:close/>
              </a:path>
              <a:path extrusionOk="0" h="349885" w="2479040">
                <a:moveTo>
                  <a:pt x="366416" y="109316"/>
                </a:moveTo>
                <a:lnTo>
                  <a:pt x="296157" y="109316"/>
                </a:lnTo>
                <a:lnTo>
                  <a:pt x="302942" y="114216"/>
                </a:lnTo>
                <a:lnTo>
                  <a:pt x="302942" y="258589"/>
                </a:lnTo>
                <a:lnTo>
                  <a:pt x="296534" y="261981"/>
                </a:lnTo>
                <a:lnTo>
                  <a:pt x="365318" y="261981"/>
                </a:lnTo>
                <a:lnTo>
                  <a:pt x="367778" y="238987"/>
                </a:lnTo>
                <a:lnTo>
                  <a:pt x="367778" y="121378"/>
                </a:lnTo>
                <a:lnTo>
                  <a:pt x="366416" y="109316"/>
                </a:lnTo>
                <a:close/>
              </a:path>
              <a:path extrusionOk="0" h="349885" w="2479040">
                <a:moveTo>
                  <a:pt x="320659" y="60312"/>
                </a:moveTo>
                <a:lnTo>
                  <a:pt x="304933" y="61896"/>
                </a:lnTo>
                <a:lnTo>
                  <a:pt x="292388" y="66767"/>
                </a:lnTo>
                <a:lnTo>
                  <a:pt x="282387" y="75101"/>
                </a:lnTo>
                <a:lnTo>
                  <a:pt x="274294" y="87075"/>
                </a:lnTo>
                <a:lnTo>
                  <a:pt x="360963" y="87075"/>
                </a:lnTo>
                <a:lnTo>
                  <a:pt x="356092" y="76427"/>
                </a:lnTo>
                <a:lnTo>
                  <a:pt x="341379" y="64447"/>
                </a:lnTo>
                <a:lnTo>
                  <a:pt x="320659" y="60312"/>
                </a:lnTo>
                <a:close/>
              </a:path>
              <a:path extrusionOk="0" h="349885" w="2479040">
                <a:moveTo>
                  <a:pt x="476717" y="60312"/>
                </a:moveTo>
                <a:lnTo>
                  <a:pt x="436937" y="67056"/>
                </a:lnTo>
                <a:lnTo>
                  <a:pt x="412635" y="84013"/>
                </a:lnTo>
                <a:lnTo>
                  <a:pt x="400490" y="106270"/>
                </a:lnTo>
                <a:lnTo>
                  <a:pt x="397180" y="128917"/>
                </a:lnTo>
                <a:lnTo>
                  <a:pt x="397180" y="242380"/>
                </a:lnTo>
                <a:lnTo>
                  <a:pt x="400490" y="265026"/>
                </a:lnTo>
                <a:lnTo>
                  <a:pt x="412635" y="287284"/>
                </a:lnTo>
                <a:lnTo>
                  <a:pt x="436937" y="304241"/>
                </a:lnTo>
                <a:lnTo>
                  <a:pt x="476717" y="310985"/>
                </a:lnTo>
                <a:lnTo>
                  <a:pt x="516497" y="304241"/>
                </a:lnTo>
                <a:lnTo>
                  <a:pt x="540799" y="287284"/>
                </a:lnTo>
                <a:lnTo>
                  <a:pt x="552137" y="266504"/>
                </a:lnTo>
                <a:lnTo>
                  <a:pt x="462016" y="266504"/>
                </a:lnTo>
                <a:lnTo>
                  <a:pt x="462016" y="104792"/>
                </a:lnTo>
                <a:lnTo>
                  <a:pt x="552137" y="104792"/>
                </a:lnTo>
                <a:lnTo>
                  <a:pt x="540799" y="84013"/>
                </a:lnTo>
                <a:lnTo>
                  <a:pt x="516497" y="67056"/>
                </a:lnTo>
                <a:lnTo>
                  <a:pt x="476717" y="60312"/>
                </a:lnTo>
                <a:close/>
              </a:path>
              <a:path extrusionOk="0" h="349885" w="2479040">
                <a:moveTo>
                  <a:pt x="556254" y="203554"/>
                </a:moveTo>
                <a:lnTo>
                  <a:pt x="491418" y="203554"/>
                </a:lnTo>
                <a:lnTo>
                  <a:pt x="491418" y="266504"/>
                </a:lnTo>
                <a:lnTo>
                  <a:pt x="552137" y="266504"/>
                </a:lnTo>
                <a:lnTo>
                  <a:pt x="552944" y="265026"/>
                </a:lnTo>
                <a:lnTo>
                  <a:pt x="556254" y="242380"/>
                </a:lnTo>
                <a:lnTo>
                  <a:pt x="556254" y="203554"/>
                </a:lnTo>
                <a:close/>
              </a:path>
              <a:path extrusionOk="0" h="349885" w="2479040">
                <a:moveTo>
                  <a:pt x="552137" y="104792"/>
                </a:moveTo>
                <a:lnTo>
                  <a:pt x="491418" y="104792"/>
                </a:lnTo>
                <a:lnTo>
                  <a:pt x="491418" y="154550"/>
                </a:lnTo>
                <a:lnTo>
                  <a:pt x="556254" y="154550"/>
                </a:lnTo>
                <a:lnTo>
                  <a:pt x="556254" y="128917"/>
                </a:lnTo>
                <a:lnTo>
                  <a:pt x="552944" y="106270"/>
                </a:lnTo>
                <a:lnTo>
                  <a:pt x="552137" y="104792"/>
                </a:lnTo>
                <a:close/>
              </a:path>
              <a:path extrusionOk="0" h="349885" w="2479040">
                <a:moveTo>
                  <a:pt x="665193" y="60312"/>
                </a:moveTo>
                <a:lnTo>
                  <a:pt x="625413" y="67056"/>
                </a:lnTo>
                <a:lnTo>
                  <a:pt x="601111" y="84013"/>
                </a:lnTo>
                <a:lnTo>
                  <a:pt x="588966" y="106270"/>
                </a:lnTo>
                <a:lnTo>
                  <a:pt x="585656" y="128917"/>
                </a:lnTo>
                <a:lnTo>
                  <a:pt x="585656" y="242380"/>
                </a:lnTo>
                <a:lnTo>
                  <a:pt x="588966" y="265026"/>
                </a:lnTo>
                <a:lnTo>
                  <a:pt x="601111" y="287284"/>
                </a:lnTo>
                <a:lnTo>
                  <a:pt x="625413" y="304241"/>
                </a:lnTo>
                <a:lnTo>
                  <a:pt x="665193" y="310985"/>
                </a:lnTo>
                <a:lnTo>
                  <a:pt x="704973" y="304241"/>
                </a:lnTo>
                <a:lnTo>
                  <a:pt x="729275" y="287284"/>
                </a:lnTo>
                <a:lnTo>
                  <a:pt x="740613" y="266504"/>
                </a:lnTo>
                <a:lnTo>
                  <a:pt x="650492" y="266504"/>
                </a:lnTo>
                <a:lnTo>
                  <a:pt x="650492" y="104792"/>
                </a:lnTo>
                <a:lnTo>
                  <a:pt x="740613" y="104792"/>
                </a:lnTo>
                <a:lnTo>
                  <a:pt x="729275" y="84013"/>
                </a:lnTo>
                <a:lnTo>
                  <a:pt x="704973" y="67056"/>
                </a:lnTo>
                <a:lnTo>
                  <a:pt x="665193" y="60312"/>
                </a:lnTo>
                <a:close/>
              </a:path>
              <a:path extrusionOk="0" h="349885" w="2479040">
                <a:moveTo>
                  <a:pt x="740613" y="104792"/>
                </a:moveTo>
                <a:lnTo>
                  <a:pt x="679894" y="104792"/>
                </a:lnTo>
                <a:lnTo>
                  <a:pt x="679894" y="266504"/>
                </a:lnTo>
                <a:lnTo>
                  <a:pt x="740613" y="266504"/>
                </a:lnTo>
                <a:lnTo>
                  <a:pt x="741420" y="265026"/>
                </a:lnTo>
                <a:lnTo>
                  <a:pt x="744730" y="242380"/>
                </a:lnTo>
                <a:lnTo>
                  <a:pt x="744730" y="128917"/>
                </a:lnTo>
                <a:lnTo>
                  <a:pt x="741420" y="106270"/>
                </a:lnTo>
                <a:lnTo>
                  <a:pt x="740613" y="104792"/>
                </a:lnTo>
                <a:close/>
              </a:path>
              <a:path extrusionOk="0" h="349885" w="2479040">
                <a:moveTo>
                  <a:pt x="839722" y="65212"/>
                </a:moveTo>
                <a:lnTo>
                  <a:pt x="777148" y="65212"/>
                </a:lnTo>
                <a:lnTo>
                  <a:pt x="777148" y="306084"/>
                </a:lnTo>
                <a:lnTo>
                  <a:pt x="841983" y="306084"/>
                </a:lnTo>
                <a:lnTo>
                  <a:pt x="841983" y="144372"/>
                </a:lnTo>
                <a:lnTo>
                  <a:pt x="842231" y="137923"/>
                </a:lnTo>
                <a:lnTo>
                  <a:pt x="843962" y="129247"/>
                </a:lnTo>
                <a:lnTo>
                  <a:pt x="848663" y="121631"/>
                </a:lnTo>
                <a:lnTo>
                  <a:pt x="857815" y="118362"/>
                </a:lnTo>
                <a:lnTo>
                  <a:pt x="1034983" y="118362"/>
                </a:lnTo>
                <a:lnTo>
                  <a:pt x="1034983" y="111954"/>
                </a:lnTo>
                <a:lnTo>
                  <a:pt x="1032499" y="94991"/>
                </a:lnTo>
                <a:lnTo>
                  <a:pt x="839722" y="94991"/>
                </a:lnTo>
                <a:lnTo>
                  <a:pt x="839722" y="65212"/>
                </a:lnTo>
                <a:close/>
              </a:path>
              <a:path extrusionOk="0" h="349885" w="2479040">
                <a:moveTo>
                  <a:pt x="954315" y="118362"/>
                </a:moveTo>
                <a:lnTo>
                  <a:pt x="857815" y="118362"/>
                </a:lnTo>
                <a:lnTo>
                  <a:pt x="866968" y="121207"/>
                </a:lnTo>
                <a:lnTo>
                  <a:pt x="871668" y="128116"/>
                </a:lnTo>
                <a:lnTo>
                  <a:pt x="873400" y="136650"/>
                </a:lnTo>
                <a:lnTo>
                  <a:pt x="873647" y="144372"/>
                </a:lnTo>
                <a:lnTo>
                  <a:pt x="873647" y="306084"/>
                </a:lnTo>
                <a:lnTo>
                  <a:pt x="938483" y="306084"/>
                </a:lnTo>
                <a:lnTo>
                  <a:pt x="938483" y="144372"/>
                </a:lnTo>
                <a:lnTo>
                  <a:pt x="938730" y="137923"/>
                </a:lnTo>
                <a:lnTo>
                  <a:pt x="940462" y="129247"/>
                </a:lnTo>
                <a:lnTo>
                  <a:pt x="945162" y="121631"/>
                </a:lnTo>
                <a:lnTo>
                  <a:pt x="954315" y="118362"/>
                </a:lnTo>
                <a:close/>
              </a:path>
              <a:path extrusionOk="0" h="349885" w="2479040">
                <a:moveTo>
                  <a:pt x="1034983" y="118362"/>
                </a:moveTo>
                <a:lnTo>
                  <a:pt x="954315" y="118362"/>
                </a:lnTo>
                <a:lnTo>
                  <a:pt x="963468" y="121207"/>
                </a:lnTo>
                <a:lnTo>
                  <a:pt x="968168" y="128116"/>
                </a:lnTo>
                <a:lnTo>
                  <a:pt x="969900" y="136650"/>
                </a:lnTo>
                <a:lnTo>
                  <a:pt x="970147" y="144372"/>
                </a:lnTo>
                <a:lnTo>
                  <a:pt x="970147" y="306084"/>
                </a:lnTo>
                <a:lnTo>
                  <a:pt x="1034983" y="306084"/>
                </a:lnTo>
                <a:lnTo>
                  <a:pt x="1034983" y="118362"/>
                </a:lnTo>
                <a:close/>
              </a:path>
              <a:path extrusionOk="0" h="349885" w="2479040">
                <a:moveTo>
                  <a:pt x="890987" y="60312"/>
                </a:moveTo>
                <a:lnTo>
                  <a:pt x="873659" y="62656"/>
                </a:lnTo>
                <a:lnTo>
                  <a:pt x="860360" y="69453"/>
                </a:lnTo>
                <a:lnTo>
                  <a:pt x="849746" y="80349"/>
                </a:lnTo>
                <a:lnTo>
                  <a:pt x="840476" y="94991"/>
                </a:lnTo>
                <a:lnTo>
                  <a:pt x="935844" y="94991"/>
                </a:lnTo>
                <a:lnTo>
                  <a:pt x="929525" y="78918"/>
                </a:lnTo>
                <a:lnTo>
                  <a:pt x="919211" y="68181"/>
                </a:lnTo>
                <a:lnTo>
                  <a:pt x="906000" y="62179"/>
                </a:lnTo>
                <a:lnTo>
                  <a:pt x="890987" y="60312"/>
                </a:lnTo>
                <a:close/>
              </a:path>
              <a:path extrusionOk="0" h="349885" w="2479040">
                <a:moveTo>
                  <a:pt x="987487" y="60312"/>
                </a:moveTo>
                <a:lnTo>
                  <a:pt x="968604" y="62656"/>
                </a:lnTo>
                <a:lnTo>
                  <a:pt x="955163" y="69453"/>
                </a:lnTo>
                <a:lnTo>
                  <a:pt x="944974" y="80349"/>
                </a:lnTo>
                <a:lnTo>
                  <a:pt x="935844" y="94991"/>
                </a:lnTo>
                <a:lnTo>
                  <a:pt x="1032499" y="94991"/>
                </a:lnTo>
                <a:lnTo>
                  <a:pt x="1031961" y="91322"/>
                </a:lnTo>
                <a:lnTo>
                  <a:pt x="1022967" y="74966"/>
                </a:lnTo>
                <a:lnTo>
                  <a:pt x="1008107" y="64193"/>
                </a:lnTo>
                <a:lnTo>
                  <a:pt x="987487" y="60312"/>
                </a:lnTo>
                <a:close/>
              </a:path>
              <a:path extrusionOk="0" h="349885" w="2479040">
                <a:moveTo>
                  <a:pt x="1137634" y="65212"/>
                </a:moveTo>
                <a:lnTo>
                  <a:pt x="1072799" y="65212"/>
                </a:lnTo>
                <a:lnTo>
                  <a:pt x="1072799" y="306084"/>
                </a:lnTo>
                <a:lnTo>
                  <a:pt x="1137634" y="306084"/>
                </a:lnTo>
                <a:lnTo>
                  <a:pt x="1137634" y="65212"/>
                </a:lnTo>
                <a:close/>
              </a:path>
              <a:path extrusionOk="0" h="349885" w="2479040">
                <a:moveTo>
                  <a:pt x="1137634" y="4900"/>
                </a:moveTo>
                <a:lnTo>
                  <a:pt x="1072799" y="4900"/>
                </a:lnTo>
                <a:lnTo>
                  <a:pt x="1072799" y="49380"/>
                </a:lnTo>
                <a:lnTo>
                  <a:pt x="1137634" y="49380"/>
                </a:lnTo>
                <a:lnTo>
                  <a:pt x="1137634" y="4900"/>
                </a:lnTo>
                <a:close/>
              </a:path>
              <a:path extrusionOk="0" h="349885" w="2479040">
                <a:moveTo>
                  <a:pt x="1235009" y="65212"/>
                </a:moveTo>
                <a:lnTo>
                  <a:pt x="1172435" y="65212"/>
                </a:lnTo>
                <a:lnTo>
                  <a:pt x="1172435" y="306084"/>
                </a:lnTo>
                <a:lnTo>
                  <a:pt x="1237270" y="306084"/>
                </a:lnTo>
                <a:lnTo>
                  <a:pt x="1237270" y="141356"/>
                </a:lnTo>
                <a:lnTo>
                  <a:pt x="1237500" y="135378"/>
                </a:lnTo>
                <a:lnTo>
                  <a:pt x="1239108" y="127739"/>
                </a:lnTo>
                <a:lnTo>
                  <a:pt x="1243472" y="121160"/>
                </a:lnTo>
                <a:lnTo>
                  <a:pt x="1251972" y="118362"/>
                </a:lnTo>
                <a:lnTo>
                  <a:pt x="1331508" y="118362"/>
                </a:lnTo>
                <a:lnTo>
                  <a:pt x="1331508" y="111954"/>
                </a:lnTo>
                <a:lnTo>
                  <a:pt x="1328659" y="91976"/>
                </a:lnTo>
                <a:lnTo>
                  <a:pt x="1235009" y="91976"/>
                </a:lnTo>
                <a:lnTo>
                  <a:pt x="1235009" y="65212"/>
                </a:lnTo>
                <a:close/>
              </a:path>
              <a:path extrusionOk="0" h="349885" w="2479040">
                <a:moveTo>
                  <a:pt x="1331508" y="118362"/>
                </a:moveTo>
                <a:lnTo>
                  <a:pt x="1251972" y="118362"/>
                </a:lnTo>
                <a:lnTo>
                  <a:pt x="1260471" y="120736"/>
                </a:lnTo>
                <a:lnTo>
                  <a:pt x="1264835" y="126608"/>
                </a:lnTo>
                <a:lnTo>
                  <a:pt x="1266443" y="134106"/>
                </a:lnTo>
                <a:lnTo>
                  <a:pt x="1266673" y="141356"/>
                </a:lnTo>
                <a:lnTo>
                  <a:pt x="1266673" y="306084"/>
                </a:lnTo>
                <a:lnTo>
                  <a:pt x="1331508" y="306084"/>
                </a:lnTo>
                <a:lnTo>
                  <a:pt x="1331508" y="118362"/>
                </a:lnTo>
                <a:close/>
              </a:path>
              <a:path extrusionOk="0" h="349885" w="2479040">
                <a:moveTo>
                  <a:pt x="1285143" y="60312"/>
                </a:moveTo>
                <a:lnTo>
                  <a:pt x="1268575" y="62397"/>
                </a:lnTo>
                <a:lnTo>
                  <a:pt x="1255505" y="68511"/>
                </a:lnTo>
                <a:lnTo>
                  <a:pt x="1244910" y="78441"/>
                </a:lnTo>
                <a:lnTo>
                  <a:pt x="1235763" y="91976"/>
                </a:lnTo>
                <a:lnTo>
                  <a:pt x="1328659" y="91976"/>
                </a:lnTo>
                <a:lnTo>
                  <a:pt x="1328611" y="91640"/>
                </a:lnTo>
                <a:lnTo>
                  <a:pt x="1319917" y="75249"/>
                </a:lnTo>
                <a:lnTo>
                  <a:pt x="1305428" y="64299"/>
                </a:lnTo>
                <a:lnTo>
                  <a:pt x="1285143" y="60312"/>
                </a:lnTo>
                <a:close/>
              </a:path>
              <a:path extrusionOk="0" h="349885" w="2479040">
                <a:moveTo>
                  <a:pt x="1426877" y="298545"/>
                </a:moveTo>
                <a:lnTo>
                  <a:pt x="1364303" y="298545"/>
                </a:lnTo>
                <a:lnTo>
                  <a:pt x="1373138" y="323890"/>
                </a:lnTo>
                <a:lnTo>
                  <a:pt x="1390878" y="339586"/>
                </a:lnTo>
                <a:lnTo>
                  <a:pt x="1414556" y="347579"/>
                </a:lnTo>
                <a:lnTo>
                  <a:pt x="1441201" y="349811"/>
                </a:lnTo>
                <a:lnTo>
                  <a:pt x="1476093" y="346300"/>
                </a:lnTo>
                <a:lnTo>
                  <a:pt x="1500666" y="334450"/>
                </a:lnTo>
                <a:lnTo>
                  <a:pt x="1514074" y="314000"/>
                </a:lnTo>
                <a:lnTo>
                  <a:pt x="1436301" y="314000"/>
                </a:lnTo>
                <a:lnTo>
                  <a:pt x="1432908" y="313247"/>
                </a:lnTo>
                <a:lnTo>
                  <a:pt x="1428385" y="308723"/>
                </a:lnTo>
                <a:lnTo>
                  <a:pt x="1426877" y="304577"/>
                </a:lnTo>
                <a:lnTo>
                  <a:pt x="1426877" y="298545"/>
                </a:lnTo>
                <a:close/>
              </a:path>
              <a:path extrusionOk="0" h="349885" w="2479040">
                <a:moveTo>
                  <a:pt x="1519984" y="254065"/>
                </a:moveTo>
                <a:lnTo>
                  <a:pt x="1454772" y="254065"/>
                </a:lnTo>
                <a:lnTo>
                  <a:pt x="1455526" y="254819"/>
                </a:lnTo>
                <a:lnTo>
                  <a:pt x="1455526" y="307969"/>
                </a:lnTo>
                <a:lnTo>
                  <a:pt x="1450248" y="314000"/>
                </a:lnTo>
                <a:lnTo>
                  <a:pt x="1514074" y="314000"/>
                </a:lnTo>
                <a:lnTo>
                  <a:pt x="1515202" y="312281"/>
                </a:lnTo>
                <a:lnTo>
                  <a:pt x="1519984" y="277813"/>
                </a:lnTo>
                <a:lnTo>
                  <a:pt x="1519984" y="254065"/>
                </a:lnTo>
                <a:close/>
              </a:path>
              <a:path extrusionOk="0" h="349885" w="2479040">
                <a:moveTo>
                  <a:pt x="1412553" y="60312"/>
                </a:moveTo>
                <a:lnTo>
                  <a:pt x="1385560" y="67009"/>
                </a:lnTo>
                <a:lnTo>
                  <a:pt x="1369910" y="84484"/>
                </a:lnTo>
                <a:lnTo>
                  <a:pt x="1362672" y="108815"/>
                </a:lnTo>
                <a:lnTo>
                  <a:pt x="1360911" y="136079"/>
                </a:lnTo>
                <a:lnTo>
                  <a:pt x="1360911" y="225417"/>
                </a:lnTo>
                <a:lnTo>
                  <a:pt x="1364757" y="249477"/>
                </a:lnTo>
                <a:lnTo>
                  <a:pt x="1375282" y="267494"/>
                </a:lnTo>
                <a:lnTo>
                  <a:pt x="1390967" y="278797"/>
                </a:lnTo>
                <a:lnTo>
                  <a:pt x="1410291" y="282713"/>
                </a:lnTo>
                <a:lnTo>
                  <a:pt x="1425034" y="280888"/>
                </a:lnTo>
                <a:lnTo>
                  <a:pt x="1437762" y="275457"/>
                </a:lnTo>
                <a:lnTo>
                  <a:pt x="1447875" y="266493"/>
                </a:lnTo>
                <a:lnTo>
                  <a:pt x="1454772" y="254065"/>
                </a:lnTo>
                <a:lnTo>
                  <a:pt x="1519984" y="254065"/>
                </a:lnTo>
                <a:lnTo>
                  <a:pt x="1519984" y="235971"/>
                </a:lnTo>
                <a:lnTo>
                  <a:pt x="1432155" y="235971"/>
                </a:lnTo>
                <a:lnTo>
                  <a:pt x="1425746" y="231448"/>
                </a:lnTo>
                <a:lnTo>
                  <a:pt x="1425746" y="112331"/>
                </a:lnTo>
                <a:lnTo>
                  <a:pt x="1433285" y="109316"/>
                </a:lnTo>
                <a:lnTo>
                  <a:pt x="1519984" y="109316"/>
                </a:lnTo>
                <a:lnTo>
                  <a:pt x="1519984" y="91976"/>
                </a:lnTo>
                <a:lnTo>
                  <a:pt x="1456279" y="91976"/>
                </a:lnTo>
                <a:lnTo>
                  <a:pt x="1448917" y="78759"/>
                </a:lnTo>
                <a:lnTo>
                  <a:pt x="1439788" y="68793"/>
                </a:lnTo>
                <a:lnTo>
                  <a:pt x="1427973" y="62503"/>
                </a:lnTo>
                <a:lnTo>
                  <a:pt x="1412553" y="60312"/>
                </a:lnTo>
                <a:close/>
              </a:path>
              <a:path extrusionOk="0" h="349885" w="2479040">
                <a:moveTo>
                  <a:pt x="1519984" y="109316"/>
                </a:moveTo>
                <a:lnTo>
                  <a:pt x="1438940" y="109316"/>
                </a:lnTo>
                <a:lnTo>
                  <a:pt x="1444494" y="110788"/>
                </a:lnTo>
                <a:lnTo>
                  <a:pt x="1449730" y="115724"/>
                </a:lnTo>
                <a:lnTo>
                  <a:pt x="1453623" y="124900"/>
                </a:lnTo>
                <a:lnTo>
                  <a:pt x="1455149" y="139095"/>
                </a:lnTo>
                <a:lnTo>
                  <a:pt x="1455149" y="201669"/>
                </a:lnTo>
                <a:lnTo>
                  <a:pt x="1454895" y="210527"/>
                </a:lnTo>
                <a:lnTo>
                  <a:pt x="1453123" y="221930"/>
                </a:lnTo>
                <a:lnTo>
                  <a:pt x="1448310" y="231778"/>
                </a:lnTo>
                <a:lnTo>
                  <a:pt x="1438940" y="235971"/>
                </a:lnTo>
                <a:lnTo>
                  <a:pt x="1519984" y="235971"/>
                </a:lnTo>
                <a:lnTo>
                  <a:pt x="1519984" y="109316"/>
                </a:lnTo>
                <a:close/>
              </a:path>
              <a:path extrusionOk="0" h="349885" w="2479040">
                <a:moveTo>
                  <a:pt x="1519984" y="65212"/>
                </a:moveTo>
                <a:lnTo>
                  <a:pt x="1457033" y="65212"/>
                </a:lnTo>
                <a:lnTo>
                  <a:pt x="1457033" y="91976"/>
                </a:lnTo>
                <a:lnTo>
                  <a:pt x="1519984" y="91976"/>
                </a:lnTo>
                <a:lnTo>
                  <a:pt x="1519984" y="65212"/>
                </a:lnTo>
                <a:close/>
              </a:path>
              <a:path extrusionOk="0" h="349885" w="2479040">
                <a:moveTo>
                  <a:pt x="1708837" y="203930"/>
                </a:moveTo>
                <a:lnTo>
                  <a:pt x="1641740" y="203930"/>
                </a:lnTo>
                <a:lnTo>
                  <a:pt x="1641740" y="236348"/>
                </a:lnTo>
                <a:lnTo>
                  <a:pt x="1646110" y="261209"/>
                </a:lnTo>
                <a:lnTo>
                  <a:pt x="1660870" y="285399"/>
                </a:lnTo>
                <a:lnTo>
                  <a:pt x="1688494" y="303723"/>
                </a:lnTo>
                <a:lnTo>
                  <a:pt x="1731454" y="310985"/>
                </a:lnTo>
                <a:lnTo>
                  <a:pt x="1776712" y="303051"/>
                </a:lnTo>
                <a:lnTo>
                  <a:pt x="1805714" y="283420"/>
                </a:lnTo>
                <a:lnTo>
                  <a:pt x="1821145" y="258347"/>
                </a:lnTo>
                <a:lnTo>
                  <a:pt x="1821312" y="257458"/>
                </a:lnTo>
                <a:lnTo>
                  <a:pt x="1732208" y="257458"/>
                </a:lnTo>
                <a:lnTo>
                  <a:pt x="1720287" y="254848"/>
                </a:lnTo>
                <a:lnTo>
                  <a:pt x="1713172" y="247892"/>
                </a:lnTo>
                <a:lnTo>
                  <a:pt x="1709732" y="237897"/>
                </a:lnTo>
                <a:lnTo>
                  <a:pt x="1708837" y="226171"/>
                </a:lnTo>
                <a:lnTo>
                  <a:pt x="1708837" y="203930"/>
                </a:lnTo>
                <a:close/>
              </a:path>
              <a:path extrusionOk="0" h="349885" w="2479040">
                <a:moveTo>
                  <a:pt x="1734093" y="0"/>
                </a:moveTo>
                <a:lnTo>
                  <a:pt x="1696875" y="4870"/>
                </a:lnTo>
                <a:lnTo>
                  <a:pt x="1669022" y="20025"/>
                </a:lnTo>
                <a:lnTo>
                  <a:pt x="1651558" y="46276"/>
                </a:lnTo>
                <a:lnTo>
                  <a:pt x="1645509" y="84437"/>
                </a:lnTo>
                <a:lnTo>
                  <a:pt x="1650304" y="113974"/>
                </a:lnTo>
                <a:lnTo>
                  <a:pt x="1662943" y="135844"/>
                </a:lnTo>
                <a:lnTo>
                  <a:pt x="1680813" y="153401"/>
                </a:lnTo>
                <a:lnTo>
                  <a:pt x="1701298" y="170005"/>
                </a:lnTo>
                <a:lnTo>
                  <a:pt x="1721506" y="184735"/>
                </a:lnTo>
                <a:lnTo>
                  <a:pt x="1739135" y="199643"/>
                </a:lnTo>
                <a:lnTo>
                  <a:pt x="1751604" y="215751"/>
                </a:lnTo>
                <a:lnTo>
                  <a:pt x="1756333" y="234087"/>
                </a:lnTo>
                <a:lnTo>
                  <a:pt x="1754790" y="243304"/>
                </a:lnTo>
                <a:lnTo>
                  <a:pt x="1750208" y="250720"/>
                </a:lnTo>
                <a:lnTo>
                  <a:pt x="1742657" y="255661"/>
                </a:lnTo>
                <a:lnTo>
                  <a:pt x="1732208" y="257458"/>
                </a:lnTo>
                <a:lnTo>
                  <a:pt x="1821312" y="257458"/>
                </a:lnTo>
                <a:lnTo>
                  <a:pt x="1820285" y="196350"/>
                </a:lnTo>
                <a:lnTo>
                  <a:pt x="1787844" y="152400"/>
                </a:lnTo>
                <a:lnTo>
                  <a:pt x="1747080" y="120353"/>
                </a:lnTo>
                <a:lnTo>
                  <a:pt x="1728580" y="104981"/>
                </a:lnTo>
                <a:lnTo>
                  <a:pt x="1715381" y="90173"/>
                </a:lnTo>
                <a:lnTo>
                  <a:pt x="1710345" y="76144"/>
                </a:lnTo>
                <a:lnTo>
                  <a:pt x="1711988" y="66726"/>
                </a:lnTo>
                <a:lnTo>
                  <a:pt x="1716706" y="59605"/>
                </a:lnTo>
                <a:lnTo>
                  <a:pt x="1724180" y="55099"/>
                </a:lnTo>
                <a:lnTo>
                  <a:pt x="1734093" y="53527"/>
                </a:lnTo>
                <a:lnTo>
                  <a:pt x="1817204" y="53527"/>
                </a:lnTo>
                <a:lnTo>
                  <a:pt x="1815727" y="44368"/>
                </a:lnTo>
                <a:lnTo>
                  <a:pt x="1800060" y="20496"/>
                </a:lnTo>
                <a:lnTo>
                  <a:pt x="1773084" y="5318"/>
                </a:lnTo>
                <a:lnTo>
                  <a:pt x="1734093" y="0"/>
                </a:lnTo>
                <a:close/>
              </a:path>
              <a:path extrusionOk="0" h="349885" w="2479040">
                <a:moveTo>
                  <a:pt x="1817204" y="53527"/>
                </a:moveTo>
                <a:lnTo>
                  <a:pt x="1734093" y="53527"/>
                </a:lnTo>
                <a:lnTo>
                  <a:pt x="1745779" y="56589"/>
                </a:lnTo>
                <a:lnTo>
                  <a:pt x="1752375" y="64458"/>
                </a:lnTo>
                <a:lnTo>
                  <a:pt x="1755297" y="75154"/>
                </a:lnTo>
                <a:lnTo>
                  <a:pt x="1755956" y="86698"/>
                </a:lnTo>
                <a:lnTo>
                  <a:pt x="1755956" y="102907"/>
                </a:lnTo>
                <a:lnTo>
                  <a:pt x="1820792" y="102907"/>
                </a:lnTo>
                <a:lnTo>
                  <a:pt x="1820693" y="75154"/>
                </a:lnTo>
                <a:lnTo>
                  <a:pt x="1817204" y="53527"/>
                </a:lnTo>
                <a:close/>
              </a:path>
              <a:path extrusionOk="0" h="349885" w="2479040">
                <a:moveTo>
                  <a:pt x="1922819" y="114593"/>
                </a:moveTo>
                <a:lnTo>
                  <a:pt x="1857983" y="114593"/>
                </a:lnTo>
                <a:lnTo>
                  <a:pt x="1857983" y="267635"/>
                </a:lnTo>
                <a:lnTo>
                  <a:pt x="1861953" y="290311"/>
                </a:lnTo>
                <a:lnTo>
                  <a:pt x="1872779" y="303446"/>
                </a:lnTo>
                <a:lnTo>
                  <a:pt x="1888835" y="309512"/>
                </a:lnTo>
                <a:lnTo>
                  <a:pt x="1908495" y="310985"/>
                </a:lnTo>
                <a:lnTo>
                  <a:pt x="1939782" y="310985"/>
                </a:lnTo>
                <a:lnTo>
                  <a:pt x="1939782" y="261981"/>
                </a:lnTo>
                <a:lnTo>
                  <a:pt x="1922819" y="261981"/>
                </a:lnTo>
                <a:lnTo>
                  <a:pt x="1922819" y="114593"/>
                </a:lnTo>
                <a:close/>
              </a:path>
              <a:path extrusionOk="0" h="349885" w="2479040">
                <a:moveTo>
                  <a:pt x="1939028" y="67851"/>
                </a:moveTo>
                <a:lnTo>
                  <a:pt x="1841775" y="67851"/>
                </a:lnTo>
                <a:lnTo>
                  <a:pt x="1841775" y="114593"/>
                </a:lnTo>
                <a:lnTo>
                  <a:pt x="1939028" y="114593"/>
                </a:lnTo>
                <a:lnTo>
                  <a:pt x="1939028" y="67851"/>
                </a:lnTo>
                <a:close/>
              </a:path>
              <a:path extrusionOk="0" h="349885" w="2479040">
                <a:moveTo>
                  <a:pt x="1922819" y="15455"/>
                </a:moveTo>
                <a:lnTo>
                  <a:pt x="1857983" y="15455"/>
                </a:lnTo>
                <a:lnTo>
                  <a:pt x="1857983" y="67851"/>
                </a:lnTo>
                <a:lnTo>
                  <a:pt x="1922819" y="67851"/>
                </a:lnTo>
                <a:lnTo>
                  <a:pt x="1922819" y="15455"/>
                </a:lnTo>
                <a:close/>
              </a:path>
              <a:path extrusionOk="0" h="349885" w="2479040">
                <a:moveTo>
                  <a:pt x="2037533" y="60312"/>
                </a:moveTo>
                <a:lnTo>
                  <a:pt x="1997753" y="67056"/>
                </a:lnTo>
                <a:lnTo>
                  <a:pt x="1973452" y="84013"/>
                </a:lnTo>
                <a:lnTo>
                  <a:pt x="1961307" y="106270"/>
                </a:lnTo>
                <a:lnTo>
                  <a:pt x="1957997" y="128917"/>
                </a:lnTo>
                <a:lnTo>
                  <a:pt x="1957997" y="242380"/>
                </a:lnTo>
                <a:lnTo>
                  <a:pt x="1961307" y="265026"/>
                </a:lnTo>
                <a:lnTo>
                  <a:pt x="1973452" y="287284"/>
                </a:lnTo>
                <a:lnTo>
                  <a:pt x="1997753" y="304241"/>
                </a:lnTo>
                <a:lnTo>
                  <a:pt x="2037533" y="310985"/>
                </a:lnTo>
                <a:lnTo>
                  <a:pt x="2077314" y="304241"/>
                </a:lnTo>
                <a:lnTo>
                  <a:pt x="2101615" y="287284"/>
                </a:lnTo>
                <a:lnTo>
                  <a:pt x="2112953" y="266504"/>
                </a:lnTo>
                <a:lnTo>
                  <a:pt x="2022832" y="266504"/>
                </a:lnTo>
                <a:lnTo>
                  <a:pt x="2022832" y="195261"/>
                </a:lnTo>
                <a:lnTo>
                  <a:pt x="2117070" y="195261"/>
                </a:lnTo>
                <a:lnTo>
                  <a:pt x="2117070" y="150780"/>
                </a:lnTo>
                <a:lnTo>
                  <a:pt x="2022832" y="150780"/>
                </a:lnTo>
                <a:lnTo>
                  <a:pt x="2022832" y="104792"/>
                </a:lnTo>
                <a:lnTo>
                  <a:pt x="2112953" y="104792"/>
                </a:lnTo>
                <a:lnTo>
                  <a:pt x="2101615" y="84013"/>
                </a:lnTo>
                <a:lnTo>
                  <a:pt x="2077314" y="67056"/>
                </a:lnTo>
                <a:lnTo>
                  <a:pt x="2037533" y="60312"/>
                </a:lnTo>
                <a:close/>
              </a:path>
              <a:path extrusionOk="0" h="349885" w="2479040">
                <a:moveTo>
                  <a:pt x="2117070" y="216747"/>
                </a:moveTo>
                <a:lnTo>
                  <a:pt x="2052235" y="216747"/>
                </a:lnTo>
                <a:lnTo>
                  <a:pt x="2052235" y="266504"/>
                </a:lnTo>
                <a:lnTo>
                  <a:pt x="2112953" y="266504"/>
                </a:lnTo>
                <a:lnTo>
                  <a:pt x="2113760" y="265026"/>
                </a:lnTo>
                <a:lnTo>
                  <a:pt x="2117070" y="242380"/>
                </a:lnTo>
                <a:lnTo>
                  <a:pt x="2117070" y="216747"/>
                </a:lnTo>
                <a:close/>
              </a:path>
              <a:path extrusionOk="0" h="349885" w="2479040">
                <a:moveTo>
                  <a:pt x="2112953" y="104792"/>
                </a:moveTo>
                <a:lnTo>
                  <a:pt x="2052235" y="104792"/>
                </a:lnTo>
                <a:lnTo>
                  <a:pt x="2052235" y="150780"/>
                </a:lnTo>
                <a:lnTo>
                  <a:pt x="2117070" y="150780"/>
                </a:lnTo>
                <a:lnTo>
                  <a:pt x="2117070" y="128917"/>
                </a:lnTo>
                <a:lnTo>
                  <a:pt x="2113760" y="106270"/>
                </a:lnTo>
                <a:lnTo>
                  <a:pt x="2112953" y="104792"/>
                </a:lnTo>
                <a:close/>
              </a:path>
              <a:path extrusionOk="0" h="349885" w="2479040">
                <a:moveTo>
                  <a:pt x="2211308" y="65212"/>
                </a:moveTo>
                <a:lnTo>
                  <a:pt x="2146472" y="65212"/>
                </a:lnTo>
                <a:lnTo>
                  <a:pt x="2146472" y="347549"/>
                </a:lnTo>
                <a:lnTo>
                  <a:pt x="2211308" y="347549"/>
                </a:lnTo>
                <a:lnTo>
                  <a:pt x="2211308" y="281960"/>
                </a:lnTo>
                <a:lnTo>
                  <a:pt x="2297034" y="281960"/>
                </a:lnTo>
                <a:lnTo>
                  <a:pt x="2302301" y="269320"/>
                </a:lnTo>
                <a:lnTo>
                  <a:pt x="2303086" y="261981"/>
                </a:lnTo>
                <a:lnTo>
                  <a:pt x="2227894" y="261981"/>
                </a:lnTo>
                <a:lnTo>
                  <a:pt x="2218305" y="258188"/>
                </a:lnTo>
                <a:lnTo>
                  <a:pt x="2213381" y="248599"/>
                </a:lnTo>
                <a:lnTo>
                  <a:pt x="2211567" y="235901"/>
                </a:lnTo>
                <a:lnTo>
                  <a:pt x="2211308" y="222778"/>
                </a:lnTo>
                <a:lnTo>
                  <a:pt x="2211308" y="139849"/>
                </a:lnTo>
                <a:lnTo>
                  <a:pt x="2211991" y="128876"/>
                </a:lnTo>
                <a:lnTo>
                  <a:pt x="2214512" y="119069"/>
                </a:lnTo>
                <a:lnTo>
                  <a:pt x="2219578" y="112019"/>
                </a:lnTo>
                <a:lnTo>
                  <a:pt x="2227894" y="109316"/>
                </a:lnTo>
                <a:lnTo>
                  <a:pt x="2304184" y="109316"/>
                </a:lnTo>
                <a:lnTo>
                  <a:pt x="2302637" y="95616"/>
                </a:lnTo>
                <a:lnTo>
                  <a:pt x="2298731" y="87075"/>
                </a:lnTo>
                <a:lnTo>
                  <a:pt x="2211308" y="87075"/>
                </a:lnTo>
                <a:lnTo>
                  <a:pt x="2211308" y="65212"/>
                </a:lnTo>
                <a:close/>
              </a:path>
              <a:path extrusionOk="0" h="349885" w="2479040">
                <a:moveTo>
                  <a:pt x="2297034" y="281960"/>
                </a:moveTo>
                <a:lnTo>
                  <a:pt x="2212062" y="281960"/>
                </a:lnTo>
                <a:lnTo>
                  <a:pt x="2219501" y="294287"/>
                </a:lnTo>
                <a:lnTo>
                  <a:pt x="2229732" y="303399"/>
                </a:lnTo>
                <a:lnTo>
                  <a:pt x="2242436" y="309047"/>
                </a:lnTo>
                <a:lnTo>
                  <a:pt x="2257296" y="310985"/>
                </a:lnTo>
                <a:lnTo>
                  <a:pt x="2277717" y="306096"/>
                </a:lnTo>
                <a:lnTo>
                  <a:pt x="2292871" y="291949"/>
                </a:lnTo>
                <a:lnTo>
                  <a:pt x="2297034" y="281960"/>
                </a:lnTo>
                <a:close/>
              </a:path>
              <a:path extrusionOk="0" h="349885" w="2479040">
                <a:moveTo>
                  <a:pt x="2304184" y="109316"/>
                </a:moveTo>
                <a:lnTo>
                  <a:pt x="2233925" y="109316"/>
                </a:lnTo>
                <a:lnTo>
                  <a:pt x="2240710" y="114216"/>
                </a:lnTo>
                <a:lnTo>
                  <a:pt x="2240710" y="258589"/>
                </a:lnTo>
                <a:lnTo>
                  <a:pt x="2234302" y="261981"/>
                </a:lnTo>
                <a:lnTo>
                  <a:pt x="2303086" y="261981"/>
                </a:lnTo>
                <a:lnTo>
                  <a:pt x="2305546" y="238987"/>
                </a:lnTo>
                <a:lnTo>
                  <a:pt x="2305546" y="121378"/>
                </a:lnTo>
                <a:lnTo>
                  <a:pt x="2304184" y="109316"/>
                </a:lnTo>
                <a:close/>
              </a:path>
              <a:path extrusionOk="0" h="349885" w="2479040">
                <a:moveTo>
                  <a:pt x="2258427" y="60312"/>
                </a:moveTo>
                <a:lnTo>
                  <a:pt x="2242701" y="61896"/>
                </a:lnTo>
                <a:lnTo>
                  <a:pt x="2230156" y="66767"/>
                </a:lnTo>
                <a:lnTo>
                  <a:pt x="2220155" y="75101"/>
                </a:lnTo>
                <a:lnTo>
                  <a:pt x="2212062" y="87075"/>
                </a:lnTo>
                <a:lnTo>
                  <a:pt x="2298731" y="87075"/>
                </a:lnTo>
                <a:lnTo>
                  <a:pt x="2293861" y="76427"/>
                </a:lnTo>
                <a:lnTo>
                  <a:pt x="2279148" y="64447"/>
                </a:lnTo>
                <a:lnTo>
                  <a:pt x="2258427" y="60312"/>
                </a:lnTo>
                <a:close/>
              </a:path>
              <a:path extrusionOk="0" h="349885" w="2479040">
                <a:moveTo>
                  <a:pt x="2387345" y="230317"/>
                </a:moveTo>
                <a:lnTo>
                  <a:pt x="2329294" y="230317"/>
                </a:lnTo>
                <a:lnTo>
                  <a:pt x="2329294" y="246149"/>
                </a:lnTo>
                <a:lnTo>
                  <a:pt x="2332899" y="272977"/>
                </a:lnTo>
                <a:lnTo>
                  <a:pt x="2345126" y="293409"/>
                </a:lnTo>
                <a:lnTo>
                  <a:pt x="2368097" y="306420"/>
                </a:lnTo>
                <a:lnTo>
                  <a:pt x="2403931" y="310985"/>
                </a:lnTo>
                <a:lnTo>
                  <a:pt x="2445330" y="302668"/>
                </a:lnTo>
                <a:lnTo>
                  <a:pt x="2467683" y="282902"/>
                </a:lnTo>
                <a:lnTo>
                  <a:pt x="2474073" y="266504"/>
                </a:lnTo>
                <a:lnTo>
                  <a:pt x="2403931" y="266504"/>
                </a:lnTo>
                <a:lnTo>
                  <a:pt x="2395455" y="264472"/>
                </a:lnTo>
                <a:lnTo>
                  <a:pt x="2390407" y="259295"/>
                </a:lnTo>
                <a:lnTo>
                  <a:pt x="2387975" y="252351"/>
                </a:lnTo>
                <a:lnTo>
                  <a:pt x="2387442" y="246149"/>
                </a:lnTo>
                <a:lnTo>
                  <a:pt x="2387345" y="230317"/>
                </a:lnTo>
                <a:close/>
              </a:path>
              <a:path extrusionOk="0" h="349885" w="2479040">
                <a:moveTo>
                  <a:pt x="2403931" y="60312"/>
                </a:moveTo>
                <a:lnTo>
                  <a:pt x="2374652" y="64735"/>
                </a:lnTo>
                <a:lnTo>
                  <a:pt x="2351770" y="77887"/>
                </a:lnTo>
                <a:lnTo>
                  <a:pt x="2336874" y="99591"/>
                </a:lnTo>
                <a:lnTo>
                  <a:pt x="2331556" y="129671"/>
                </a:lnTo>
                <a:lnTo>
                  <a:pt x="2335361" y="153531"/>
                </a:lnTo>
                <a:lnTo>
                  <a:pt x="2345315" y="172691"/>
                </a:lnTo>
                <a:lnTo>
                  <a:pt x="2359226" y="188246"/>
                </a:lnTo>
                <a:lnTo>
                  <a:pt x="2374905" y="201292"/>
                </a:lnTo>
                <a:lnTo>
                  <a:pt x="2390584" y="212848"/>
                </a:lnTo>
                <a:lnTo>
                  <a:pt x="2404496" y="223909"/>
                </a:lnTo>
                <a:lnTo>
                  <a:pt x="2414450" y="235536"/>
                </a:lnTo>
                <a:lnTo>
                  <a:pt x="2418255" y="248788"/>
                </a:lnTo>
                <a:lnTo>
                  <a:pt x="2418255" y="259719"/>
                </a:lnTo>
                <a:lnTo>
                  <a:pt x="2413731" y="266504"/>
                </a:lnTo>
                <a:lnTo>
                  <a:pt x="2474073" y="266504"/>
                </a:lnTo>
                <a:lnTo>
                  <a:pt x="2476717" y="259719"/>
                </a:lnTo>
                <a:lnTo>
                  <a:pt x="2476833" y="259295"/>
                </a:lnTo>
                <a:lnTo>
                  <a:pt x="2478567" y="240118"/>
                </a:lnTo>
                <a:lnTo>
                  <a:pt x="2474744" y="215728"/>
                </a:lnTo>
                <a:lnTo>
                  <a:pt x="2450419" y="181649"/>
                </a:lnTo>
                <a:lnTo>
                  <a:pt x="2419026" y="156623"/>
                </a:lnTo>
                <a:lnTo>
                  <a:pt x="2404637" y="145597"/>
                </a:lnTo>
                <a:lnTo>
                  <a:pt x="2393853" y="134147"/>
                </a:lnTo>
                <a:lnTo>
                  <a:pt x="2389606" y="121001"/>
                </a:lnTo>
                <a:lnTo>
                  <a:pt x="2389606" y="110069"/>
                </a:lnTo>
                <a:lnTo>
                  <a:pt x="2394884" y="104792"/>
                </a:lnTo>
                <a:lnTo>
                  <a:pt x="2472679" y="104792"/>
                </a:lnTo>
                <a:lnTo>
                  <a:pt x="2470987" y="94980"/>
                </a:lnTo>
                <a:lnTo>
                  <a:pt x="2456751" y="75296"/>
                </a:lnTo>
                <a:lnTo>
                  <a:pt x="2434104" y="63952"/>
                </a:lnTo>
                <a:lnTo>
                  <a:pt x="2403931" y="60312"/>
                </a:lnTo>
                <a:close/>
              </a:path>
              <a:path extrusionOk="0" h="349885" w="2479040">
                <a:moveTo>
                  <a:pt x="2472679" y="104792"/>
                </a:moveTo>
                <a:lnTo>
                  <a:pt x="2417501" y="104792"/>
                </a:lnTo>
                <a:lnTo>
                  <a:pt x="2417878" y="117609"/>
                </a:lnTo>
                <a:lnTo>
                  <a:pt x="2417878" y="136456"/>
                </a:lnTo>
                <a:lnTo>
                  <a:pt x="2475928" y="136456"/>
                </a:lnTo>
                <a:lnTo>
                  <a:pt x="2475928" y="123640"/>
                </a:lnTo>
                <a:lnTo>
                  <a:pt x="2472679" y="1047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4907" y="2661060"/>
            <a:ext cx="1012997" cy="15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4907" y="2951552"/>
            <a:ext cx="1602047" cy="156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64907" y="3242044"/>
            <a:ext cx="2199740" cy="12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464907" y="3532536"/>
            <a:ext cx="1942416" cy="15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40" name="Google Shape;14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6360" y="1559510"/>
            <a:ext cx="3613172" cy="2182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61699" y="3687812"/>
            <a:ext cx="42402" cy="6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95320" y="3150508"/>
            <a:ext cx="308757" cy="66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96385" y="2613204"/>
            <a:ext cx="307691" cy="66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4"/>
          <p:cNvSpPr/>
          <p:nvPr/>
        </p:nvSpPr>
        <p:spPr>
          <a:xfrm>
            <a:off x="4896859" y="2075900"/>
            <a:ext cx="307303" cy="66712"/>
          </a:xfrm>
          <a:custGeom>
            <a:rect b="b" l="l" r="r" t="t"/>
            <a:pathLst>
              <a:path extrusionOk="0" h="146685" w="675640">
                <a:moveTo>
                  <a:pt x="92705" y="2348"/>
                </a:moveTo>
                <a:lnTo>
                  <a:pt x="0" y="2348"/>
                </a:lnTo>
                <a:lnTo>
                  <a:pt x="0" y="19307"/>
                </a:lnTo>
                <a:lnTo>
                  <a:pt x="70310" y="19307"/>
                </a:lnTo>
                <a:lnTo>
                  <a:pt x="63637" y="27428"/>
                </a:lnTo>
                <a:lnTo>
                  <a:pt x="39256" y="68081"/>
                </a:lnTo>
                <a:lnTo>
                  <a:pt x="23811" y="114621"/>
                </a:lnTo>
                <a:lnTo>
                  <a:pt x="20051" y="144022"/>
                </a:lnTo>
                <a:lnTo>
                  <a:pt x="38280" y="144022"/>
                </a:lnTo>
                <a:lnTo>
                  <a:pt x="39191" y="133537"/>
                </a:lnTo>
                <a:lnTo>
                  <a:pt x="40623" y="123476"/>
                </a:lnTo>
                <a:lnTo>
                  <a:pt x="53814" y="79512"/>
                </a:lnTo>
                <a:lnTo>
                  <a:pt x="72393" y="43523"/>
                </a:lnTo>
                <a:lnTo>
                  <a:pt x="92705" y="16176"/>
                </a:lnTo>
                <a:lnTo>
                  <a:pt x="92705" y="2348"/>
                </a:lnTo>
                <a:close/>
              </a:path>
              <a:path extrusionOk="0" h="146685" w="675640">
                <a:moveTo>
                  <a:pt x="134110" y="104886"/>
                </a:moveTo>
                <a:lnTo>
                  <a:pt x="115621" y="106451"/>
                </a:lnTo>
                <a:lnTo>
                  <a:pt x="117183" y="115012"/>
                </a:lnTo>
                <a:lnTo>
                  <a:pt x="119926" y="122367"/>
                </a:lnTo>
                <a:lnTo>
                  <a:pt x="120048" y="122693"/>
                </a:lnTo>
                <a:lnTo>
                  <a:pt x="152387" y="145686"/>
                </a:lnTo>
                <a:lnTo>
                  <a:pt x="161713" y="146371"/>
                </a:lnTo>
                <a:lnTo>
                  <a:pt x="172943" y="145294"/>
                </a:lnTo>
                <a:lnTo>
                  <a:pt x="182937" y="142066"/>
                </a:lnTo>
                <a:lnTo>
                  <a:pt x="191693" y="136684"/>
                </a:lnTo>
                <a:lnTo>
                  <a:pt x="196348" y="132020"/>
                </a:lnTo>
                <a:lnTo>
                  <a:pt x="154595" y="132020"/>
                </a:lnTo>
                <a:lnTo>
                  <a:pt x="148519" y="129759"/>
                </a:lnTo>
                <a:lnTo>
                  <a:pt x="143485" y="125237"/>
                </a:lnTo>
                <a:lnTo>
                  <a:pt x="138624" y="120714"/>
                </a:lnTo>
                <a:lnTo>
                  <a:pt x="135499" y="113931"/>
                </a:lnTo>
                <a:lnTo>
                  <a:pt x="134110" y="104886"/>
                </a:lnTo>
                <a:close/>
              </a:path>
              <a:path extrusionOk="0" h="146685" w="675640">
                <a:moveTo>
                  <a:pt x="199514" y="64445"/>
                </a:moveTo>
                <a:lnTo>
                  <a:pt x="170394" y="64445"/>
                </a:lnTo>
                <a:lnTo>
                  <a:pt x="177772" y="67402"/>
                </a:lnTo>
                <a:lnTo>
                  <a:pt x="183327" y="73315"/>
                </a:lnTo>
                <a:lnTo>
                  <a:pt x="189056" y="79056"/>
                </a:lnTo>
                <a:lnTo>
                  <a:pt x="191921" y="86970"/>
                </a:lnTo>
                <a:lnTo>
                  <a:pt x="191921" y="97058"/>
                </a:lnTo>
                <a:lnTo>
                  <a:pt x="170046" y="132020"/>
                </a:lnTo>
                <a:lnTo>
                  <a:pt x="196348" y="132020"/>
                </a:lnTo>
                <a:lnTo>
                  <a:pt x="210410" y="95493"/>
                </a:lnTo>
                <a:lnTo>
                  <a:pt x="209704" y="86970"/>
                </a:lnTo>
                <a:lnTo>
                  <a:pt x="209596" y="85660"/>
                </a:lnTo>
                <a:lnTo>
                  <a:pt x="207155" y="76773"/>
                </a:lnTo>
                <a:lnTo>
                  <a:pt x="203086" y="68831"/>
                </a:lnTo>
                <a:lnTo>
                  <a:pt x="199514" y="64445"/>
                </a:lnTo>
                <a:close/>
              </a:path>
              <a:path extrusionOk="0" h="146685" w="675640">
                <a:moveTo>
                  <a:pt x="203900" y="2609"/>
                </a:moveTo>
                <a:lnTo>
                  <a:pt x="132548" y="2609"/>
                </a:lnTo>
                <a:lnTo>
                  <a:pt x="118746" y="76186"/>
                </a:lnTo>
                <a:lnTo>
                  <a:pt x="135152" y="78273"/>
                </a:lnTo>
                <a:lnTo>
                  <a:pt x="137756" y="74272"/>
                </a:lnTo>
                <a:lnTo>
                  <a:pt x="141315" y="70967"/>
                </a:lnTo>
                <a:lnTo>
                  <a:pt x="145828" y="68358"/>
                </a:lnTo>
                <a:lnTo>
                  <a:pt x="150516" y="65749"/>
                </a:lnTo>
                <a:lnTo>
                  <a:pt x="155637" y="64445"/>
                </a:lnTo>
                <a:lnTo>
                  <a:pt x="199514" y="64445"/>
                </a:lnTo>
                <a:lnTo>
                  <a:pt x="197389" y="61835"/>
                </a:lnTo>
                <a:lnTo>
                  <a:pt x="192758" y="57922"/>
                </a:lnTo>
                <a:lnTo>
                  <a:pt x="139058" y="57922"/>
                </a:lnTo>
                <a:lnTo>
                  <a:pt x="146610" y="19307"/>
                </a:lnTo>
                <a:lnTo>
                  <a:pt x="203900" y="19307"/>
                </a:lnTo>
                <a:lnTo>
                  <a:pt x="203900" y="2609"/>
                </a:lnTo>
                <a:close/>
              </a:path>
              <a:path extrusionOk="0" h="146685" w="675640">
                <a:moveTo>
                  <a:pt x="165880" y="48790"/>
                </a:moveTo>
                <a:lnTo>
                  <a:pt x="158930" y="49361"/>
                </a:lnTo>
                <a:lnTo>
                  <a:pt x="152143" y="51073"/>
                </a:lnTo>
                <a:lnTo>
                  <a:pt x="145519" y="53927"/>
                </a:lnTo>
                <a:lnTo>
                  <a:pt x="139058" y="57922"/>
                </a:lnTo>
                <a:lnTo>
                  <a:pt x="192758" y="57922"/>
                </a:lnTo>
                <a:lnTo>
                  <a:pt x="190635" y="56128"/>
                </a:lnTo>
                <a:lnTo>
                  <a:pt x="183132" y="52051"/>
                </a:lnTo>
                <a:lnTo>
                  <a:pt x="174880" y="49605"/>
                </a:lnTo>
                <a:lnTo>
                  <a:pt x="165880" y="48790"/>
                </a:lnTo>
                <a:close/>
              </a:path>
              <a:path extrusionOk="0" h="146685" w="675640">
                <a:moveTo>
                  <a:pt x="286536" y="0"/>
                </a:moveTo>
                <a:lnTo>
                  <a:pt x="278897" y="0"/>
                </a:lnTo>
                <a:lnTo>
                  <a:pt x="271410" y="521"/>
                </a:lnTo>
                <a:lnTo>
                  <a:pt x="240513" y="24786"/>
                </a:lnTo>
                <a:lnTo>
                  <a:pt x="232284" y="73315"/>
                </a:lnTo>
                <a:lnTo>
                  <a:pt x="233039" y="89459"/>
                </a:lnTo>
                <a:lnTo>
                  <a:pt x="233163" y="92117"/>
                </a:lnTo>
                <a:lnTo>
                  <a:pt x="246346" y="131499"/>
                </a:lnTo>
                <a:lnTo>
                  <a:pt x="278897" y="146371"/>
                </a:lnTo>
                <a:lnTo>
                  <a:pt x="286482" y="145849"/>
                </a:lnTo>
                <a:lnTo>
                  <a:pt x="310758" y="132020"/>
                </a:lnTo>
                <a:lnTo>
                  <a:pt x="270911" y="132020"/>
                </a:lnTo>
                <a:lnTo>
                  <a:pt x="264141" y="128107"/>
                </a:lnTo>
                <a:lnTo>
                  <a:pt x="250773" y="89459"/>
                </a:lnTo>
                <a:lnTo>
                  <a:pt x="250252" y="73315"/>
                </a:lnTo>
                <a:lnTo>
                  <a:pt x="250819" y="57074"/>
                </a:lnTo>
                <a:lnTo>
                  <a:pt x="264228" y="18002"/>
                </a:lnTo>
                <a:lnTo>
                  <a:pt x="270651" y="14611"/>
                </a:lnTo>
                <a:lnTo>
                  <a:pt x="311173" y="14611"/>
                </a:lnTo>
                <a:lnTo>
                  <a:pt x="309712" y="12349"/>
                </a:lnTo>
                <a:lnTo>
                  <a:pt x="304851" y="7827"/>
                </a:lnTo>
                <a:lnTo>
                  <a:pt x="298949" y="4696"/>
                </a:lnTo>
                <a:lnTo>
                  <a:pt x="293220" y="1565"/>
                </a:lnTo>
                <a:lnTo>
                  <a:pt x="286536" y="0"/>
                </a:lnTo>
                <a:close/>
              </a:path>
              <a:path extrusionOk="0" h="146685" w="675640">
                <a:moveTo>
                  <a:pt x="311173" y="14611"/>
                </a:moveTo>
                <a:lnTo>
                  <a:pt x="286970" y="14611"/>
                </a:lnTo>
                <a:lnTo>
                  <a:pt x="293827" y="18524"/>
                </a:lnTo>
                <a:lnTo>
                  <a:pt x="299209" y="26352"/>
                </a:lnTo>
                <a:lnTo>
                  <a:pt x="302855" y="33592"/>
                </a:lnTo>
                <a:lnTo>
                  <a:pt x="305359" y="43441"/>
                </a:lnTo>
                <a:lnTo>
                  <a:pt x="305459" y="43833"/>
                </a:lnTo>
                <a:lnTo>
                  <a:pt x="307021" y="57074"/>
                </a:lnTo>
                <a:lnTo>
                  <a:pt x="307542" y="73315"/>
                </a:lnTo>
                <a:lnTo>
                  <a:pt x="307021" y="89459"/>
                </a:lnTo>
                <a:lnTo>
                  <a:pt x="293827" y="128107"/>
                </a:lnTo>
                <a:lnTo>
                  <a:pt x="287057" y="132020"/>
                </a:lnTo>
                <a:lnTo>
                  <a:pt x="310758" y="132020"/>
                </a:lnTo>
                <a:lnTo>
                  <a:pt x="324208" y="96145"/>
                </a:lnTo>
                <a:lnTo>
                  <a:pt x="325510" y="73315"/>
                </a:lnTo>
                <a:lnTo>
                  <a:pt x="325315" y="63173"/>
                </a:lnTo>
                <a:lnTo>
                  <a:pt x="317351" y="24003"/>
                </a:lnTo>
                <a:lnTo>
                  <a:pt x="313532" y="18263"/>
                </a:lnTo>
                <a:lnTo>
                  <a:pt x="311173" y="14611"/>
                </a:lnTo>
                <a:close/>
              </a:path>
              <a:path extrusionOk="0" h="146685" w="675640">
                <a:moveTo>
                  <a:pt x="403199" y="0"/>
                </a:moveTo>
                <a:lnTo>
                  <a:pt x="395560" y="0"/>
                </a:lnTo>
                <a:lnTo>
                  <a:pt x="388074" y="521"/>
                </a:lnTo>
                <a:lnTo>
                  <a:pt x="357176" y="24786"/>
                </a:lnTo>
                <a:lnTo>
                  <a:pt x="348947" y="73315"/>
                </a:lnTo>
                <a:lnTo>
                  <a:pt x="349702" y="89459"/>
                </a:lnTo>
                <a:lnTo>
                  <a:pt x="363009" y="131499"/>
                </a:lnTo>
                <a:lnTo>
                  <a:pt x="395560" y="146371"/>
                </a:lnTo>
                <a:lnTo>
                  <a:pt x="403145" y="145849"/>
                </a:lnTo>
                <a:lnTo>
                  <a:pt x="427422" y="132020"/>
                </a:lnTo>
                <a:lnTo>
                  <a:pt x="387574" y="132020"/>
                </a:lnTo>
                <a:lnTo>
                  <a:pt x="380804" y="128107"/>
                </a:lnTo>
                <a:lnTo>
                  <a:pt x="367436" y="89459"/>
                </a:lnTo>
                <a:lnTo>
                  <a:pt x="366915" y="73315"/>
                </a:lnTo>
                <a:lnTo>
                  <a:pt x="367482" y="57074"/>
                </a:lnTo>
                <a:lnTo>
                  <a:pt x="380891" y="18002"/>
                </a:lnTo>
                <a:lnTo>
                  <a:pt x="387314" y="14611"/>
                </a:lnTo>
                <a:lnTo>
                  <a:pt x="427836" y="14611"/>
                </a:lnTo>
                <a:lnTo>
                  <a:pt x="426375" y="12349"/>
                </a:lnTo>
                <a:lnTo>
                  <a:pt x="421514" y="7827"/>
                </a:lnTo>
                <a:lnTo>
                  <a:pt x="415612" y="4696"/>
                </a:lnTo>
                <a:lnTo>
                  <a:pt x="409883" y="1565"/>
                </a:lnTo>
                <a:lnTo>
                  <a:pt x="403199" y="0"/>
                </a:lnTo>
                <a:close/>
              </a:path>
              <a:path extrusionOk="0" h="146685" w="675640">
                <a:moveTo>
                  <a:pt x="427836" y="14611"/>
                </a:moveTo>
                <a:lnTo>
                  <a:pt x="403633" y="14611"/>
                </a:lnTo>
                <a:lnTo>
                  <a:pt x="410490" y="18524"/>
                </a:lnTo>
                <a:lnTo>
                  <a:pt x="415872" y="26352"/>
                </a:lnTo>
                <a:lnTo>
                  <a:pt x="424205" y="73315"/>
                </a:lnTo>
                <a:lnTo>
                  <a:pt x="423685" y="89459"/>
                </a:lnTo>
                <a:lnTo>
                  <a:pt x="410490" y="128107"/>
                </a:lnTo>
                <a:lnTo>
                  <a:pt x="403720" y="132020"/>
                </a:lnTo>
                <a:lnTo>
                  <a:pt x="427422" y="132020"/>
                </a:lnTo>
                <a:lnTo>
                  <a:pt x="440871" y="96145"/>
                </a:lnTo>
                <a:lnTo>
                  <a:pt x="442174" y="73315"/>
                </a:lnTo>
                <a:lnTo>
                  <a:pt x="441978" y="63173"/>
                </a:lnTo>
                <a:lnTo>
                  <a:pt x="434014" y="24003"/>
                </a:lnTo>
                <a:lnTo>
                  <a:pt x="430195" y="18263"/>
                </a:lnTo>
                <a:lnTo>
                  <a:pt x="427836" y="14611"/>
                </a:lnTo>
                <a:close/>
              </a:path>
              <a:path extrusionOk="0" h="146685" w="675640">
                <a:moveTo>
                  <a:pt x="519862" y="0"/>
                </a:moveTo>
                <a:lnTo>
                  <a:pt x="512223" y="0"/>
                </a:lnTo>
                <a:lnTo>
                  <a:pt x="504737" y="521"/>
                </a:lnTo>
                <a:lnTo>
                  <a:pt x="473839" y="24786"/>
                </a:lnTo>
                <a:lnTo>
                  <a:pt x="473732" y="24982"/>
                </a:lnTo>
                <a:lnTo>
                  <a:pt x="465610" y="73315"/>
                </a:lnTo>
                <a:lnTo>
                  <a:pt x="466365" y="89459"/>
                </a:lnTo>
                <a:lnTo>
                  <a:pt x="466489" y="92117"/>
                </a:lnTo>
                <a:lnTo>
                  <a:pt x="479672" y="131499"/>
                </a:lnTo>
                <a:lnTo>
                  <a:pt x="512223" y="146371"/>
                </a:lnTo>
                <a:lnTo>
                  <a:pt x="519808" y="145849"/>
                </a:lnTo>
                <a:lnTo>
                  <a:pt x="544085" y="132020"/>
                </a:lnTo>
                <a:lnTo>
                  <a:pt x="504238" y="132020"/>
                </a:lnTo>
                <a:lnTo>
                  <a:pt x="497467" y="128107"/>
                </a:lnTo>
                <a:lnTo>
                  <a:pt x="484099" y="89459"/>
                </a:lnTo>
                <a:lnTo>
                  <a:pt x="483579" y="73315"/>
                </a:lnTo>
                <a:lnTo>
                  <a:pt x="484145" y="57074"/>
                </a:lnTo>
                <a:lnTo>
                  <a:pt x="497554" y="18002"/>
                </a:lnTo>
                <a:lnTo>
                  <a:pt x="503977" y="14611"/>
                </a:lnTo>
                <a:lnTo>
                  <a:pt x="544499" y="14611"/>
                </a:lnTo>
                <a:lnTo>
                  <a:pt x="543038" y="12349"/>
                </a:lnTo>
                <a:lnTo>
                  <a:pt x="538178" y="7827"/>
                </a:lnTo>
                <a:lnTo>
                  <a:pt x="532275" y="4696"/>
                </a:lnTo>
                <a:lnTo>
                  <a:pt x="526546" y="1565"/>
                </a:lnTo>
                <a:lnTo>
                  <a:pt x="519862" y="0"/>
                </a:lnTo>
                <a:close/>
              </a:path>
              <a:path extrusionOk="0" h="146685" w="675640">
                <a:moveTo>
                  <a:pt x="544499" y="14611"/>
                </a:moveTo>
                <a:lnTo>
                  <a:pt x="520296" y="14611"/>
                </a:lnTo>
                <a:lnTo>
                  <a:pt x="527154" y="18524"/>
                </a:lnTo>
                <a:lnTo>
                  <a:pt x="532535" y="26352"/>
                </a:lnTo>
                <a:lnTo>
                  <a:pt x="540868" y="73315"/>
                </a:lnTo>
                <a:lnTo>
                  <a:pt x="540348" y="89459"/>
                </a:lnTo>
                <a:lnTo>
                  <a:pt x="527154" y="128107"/>
                </a:lnTo>
                <a:lnTo>
                  <a:pt x="520383" y="132020"/>
                </a:lnTo>
                <a:lnTo>
                  <a:pt x="544085" y="132020"/>
                </a:lnTo>
                <a:lnTo>
                  <a:pt x="557535" y="96145"/>
                </a:lnTo>
                <a:lnTo>
                  <a:pt x="558837" y="73315"/>
                </a:lnTo>
                <a:lnTo>
                  <a:pt x="558641" y="63173"/>
                </a:lnTo>
                <a:lnTo>
                  <a:pt x="550677" y="24003"/>
                </a:lnTo>
                <a:lnTo>
                  <a:pt x="546858" y="18263"/>
                </a:lnTo>
                <a:lnTo>
                  <a:pt x="544499" y="14611"/>
                </a:lnTo>
                <a:close/>
              </a:path>
              <a:path extrusionOk="0" h="146685" w="675640">
                <a:moveTo>
                  <a:pt x="636525" y="0"/>
                </a:moveTo>
                <a:lnTo>
                  <a:pt x="628887" y="0"/>
                </a:lnTo>
                <a:lnTo>
                  <a:pt x="621400" y="521"/>
                </a:lnTo>
                <a:lnTo>
                  <a:pt x="590502" y="24786"/>
                </a:lnTo>
                <a:lnTo>
                  <a:pt x="590395" y="24982"/>
                </a:lnTo>
                <a:lnTo>
                  <a:pt x="582273" y="73315"/>
                </a:lnTo>
                <a:lnTo>
                  <a:pt x="583028" y="89459"/>
                </a:lnTo>
                <a:lnTo>
                  <a:pt x="596335" y="131499"/>
                </a:lnTo>
                <a:lnTo>
                  <a:pt x="628887" y="146371"/>
                </a:lnTo>
                <a:lnTo>
                  <a:pt x="636471" y="145849"/>
                </a:lnTo>
                <a:lnTo>
                  <a:pt x="660748" y="132020"/>
                </a:lnTo>
                <a:lnTo>
                  <a:pt x="620901" y="132020"/>
                </a:lnTo>
                <a:lnTo>
                  <a:pt x="614130" y="128107"/>
                </a:lnTo>
                <a:lnTo>
                  <a:pt x="600762" y="89459"/>
                </a:lnTo>
                <a:lnTo>
                  <a:pt x="600242" y="73315"/>
                </a:lnTo>
                <a:lnTo>
                  <a:pt x="600808" y="57074"/>
                </a:lnTo>
                <a:lnTo>
                  <a:pt x="614217" y="18002"/>
                </a:lnTo>
                <a:lnTo>
                  <a:pt x="620640" y="14611"/>
                </a:lnTo>
                <a:lnTo>
                  <a:pt x="661162" y="14611"/>
                </a:lnTo>
                <a:lnTo>
                  <a:pt x="659702" y="12349"/>
                </a:lnTo>
                <a:lnTo>
                  <a:pt x="654841" y="7827"/>
                </a:lnTo>
                <a:lnTo>
                  <a:pt x="648938" y="4696"/>
                </a:lnTo>
                <a:lnTo>
                  <a:pt x="643209" y="1565"/>
                </a:lnTo>
                <a:lnTo>
                  <a:pt x="636525" y="0"/>
                </a:lnTo>
                <a:close/>
              </a:path>
              <a:path extrusionOk="0" h="146685" w="675640">
                <a:moveTo>
                  <a:pt x="661162" y="14611"/>
                </a:moveTo>
                <a:lnTo>
                  <a:pt x="636959" y="14611"/>
                </a:lnTo>
                <a:lnTo>
                  <a:pt x="643817" y="18524"/>
                </a:lnTo>
                <a:lnTo>
                  <a:pt x="649198" y="26352"/>
                </a:lnTo>
                <a:lnTo>
                  <a:pt x="657532" y="73315"/>
                </a:lnTo>
                <a:lnTo>
                  <a:pt x="657011" y="89459"/>
                </a:lnTo>
                <a:lnTo>
                  <a:pt x="643817" y="128107"/>
                </a:lnTo>
                <a:lnTo>
                  <a:pt x="637046" y="132020"/>
                </a:lnTo>
                <a:lnTo>
                  <a:pt x="660748" y="132020"/>
                </a:lnTo>
                <a:lnTo>
                  <a:pt x="674198" y="96145"/>
                </a:lnTo>
                <a:lnTo>
                  <a:pt x="675500" y="73315"/>
                </a:lnTo>
                <a:lnTo>
                  <a:pt x="675304" y="63173"/>
                </a:lnTo>
                <a:lnTo>
                  <a:pt x="667340" y="24003"/>
                </a:lnTo>
                <a:lnTo>
                  <a:pt x="663521" y="18263"/>
                </a:lnTo>
                <a:lnTo>
                  <a:pt x="661162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49481" y="1538596"/>
            <a:ext cx="354591" cy="665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/>
          <p:nvPr/>
        </p:nvSpPr>
        <p:spPr>
          <a:xfrm>
            <a:off x="5891045" y="3786539"/>
            <a:ext cx="149608" cy="66712"/>
          </a:xfrm>
          <a:custGeom>
            <a:rect b="b" l="l" r="r" t="t"/>
            <a:pathLst>
              <a:path extrusionOk="0" h="146684" w="328930">
                <a:moveTo>
                  <a:pt x="85247" y="14611"/>
                </a:moveTo>
                <a:lnTo>
                  <a:pt x="57463" y="14611"/>
                </a:lnTo>
                <a:lnTo>
                  <a:pt x="64206" y="17133"/>
                </a:lnTo>
                <a:lnTo>
                  <a:pt x="64063" y="17133"/>
                </a:lnTo>
                <a:lnTo>
                  <a:pt x="69008" y="21916"/>
                </a:lnTo>
                <a:lnTo>
                  <a:pt x="74042" y="26612"/>
                </a:lnTo>
                <a:lnTo>
                  <a:pt x="76560" y="32439"/>
                </a:lnTo>
                <a:lnTo>
                  <a:pt x="76560" y="46007"/>
                </a:lnTo>
                <a:lnTo>
                  <a:pt x="73782" y="53051"/>
                </a:lnTo>
                <a:lnTo>
                  <a:pt x="47475" y="81909"/>
                </a:lnTo>
                <a:lnTo>
                  <a:pt x="29605" y="97010"/>
                </a:lnTo>
                <a:lnTo>
                  <a:pt x="23371" y="102603"/>
                </a:lnTo>
                <a:lnTo>
                  <a:pt x="694" y="135760"/>
                </a:lnTo>
                <a:lnTo>
                  <a:pt x="0" y="139848"/>
                </a:lnTo>
                <a:lnTo>
                  <a:pt x="0" y="144022"/>
                </a:lnTo>
                <a:lnTo>
                  <a:pt x="94788" y="144022"/>
                </a:lnTo>
                <a:lnTo>
                  <a:pt x="94788" y="127063"/>
                </a:lnTo>
                <a:lnTo>
                  <a:pt x="24478" y="127063"/>
                </a:lnTo>
                <a:lnTo>
                  <a:pt x="26388" y="123932"/>
                </a:lnTo>
                <a:lnTo>
                  <a:pt x="52342" y="99407"/>
                </a:lnTo>
                <a:lnTo>
                  <a:pt x="61049" y="91873"/>
                </a:lnTo>
                <a:lnTo>
                  <a:pt x="88625" y="62270"/>
                </a:lnTo>
                <a:lnTo>
                  <a:pt x="90882" y="56878"/>
                </a:lnTo>
                <a:lnTo>
                  <a:pt x="93313" y="51312"/>
                </a:lnTo>
                <a:lnTo>
                  <a:pt x="94453" y="46007"/>
                </a:lnTo>
                <a:lnTo>
                  <a:pt x="94528" y="39919"/>
                </a:lnTo>
                <a:lnTo>
                  <a:pt x="93840" y="32439"/>
                </a:lnTo>
                <a:lnTo>
                  <a:pt x="93779" y="31782"/>
                </a:lnTo>
                <a:lnTo>
                  <a:pt x="91533" y="24329"/>
                </a:lnTo>
                <a:lnTo>
                  <a:pt x="87790" y="17562"/>
                </a:lnTo>
                <a:lnTo>
                  <a:pt x="85247" y="14611"/>
                </a:lnTo>
                <a:close/>
              </a:path>
              <a:path extrusionOk="0" h="146684" w="328930">
                <a:moveTo>
                  <a:pt x="49998" y="0"/>
                </a:moveTo>
                <a:lnTo>
                  <a:pt x="39518" y="717"/>
                </a:lnTo>
                <a:lnTo>
                  <a:pt x="40020" y="717"/>
                </a:lnTo>
                <a:lnTo>
                  <a:pt x="31509" y="2674"/>
                </a:lnTo>
                <a:lnTo>
                  <a:pt x="4981" y="31782"/>
                </a:lnTo>
                <a:lnTo>
                  <a:pt x="4931" y="31928"/>
                </a:lnTo>
                <a:lnTo>
                  <a:pt x="3385" y="41484"/>
                </a:lnTo>
                <a:lnTo>
                  <a:pt x="21353" y="43311"/>
                </a:lnTo>
                <a:lnTo>
                  <a:pt x="21418" y="39919"/>
                </a:lnTo>
                <a:lnTo>
                  <a:pt x="21527" y="34266"/>
                </a:lnTo>
                <a:lnTo>
                  <a:pt x="24131" y="27221"/>
                </a:lnTo>
                <a:lnTo>
                  <a:pt x="34200" y="17133"/>
                </a:lnTo>
                <a:lnTo>
                  <a:pt x="40970" y="14611"/>
                </a:lnTo>
                <a:lnTo>
                  <a:pt x="85247" y="14611"/>
                </a:lnTo>
                <a:lnTo>
                  <a:pt x="82549" y="11480"/>
                </a:lnTo>
                <a:lnTo>
                  <a:pt x="76023" y="6457"/>
                </a:lnTo>
                <a:lnTo>
                  <a:pt x="68422" y="2870"/>
                </a:lnTo>
                <a:lnTo>
                  <a:pt x="59747" y="717"/>
                </a:lnTo>
                <a:lnTo>
                  <a:pt x="49998" y="0"/>
                </a:lnTo>
                <a:close/>
              </a:path>
              <a:path extrusionOk="0" h="146684" w="328930">
                <a:moveTo>
                  <a:pt x="173258" y="0"/>
                </a:moveTo>
                <a:lnTo>
                  <a:pt x="165619" y="0"/>
                </a:lnTo>
                <a:lnTo>
                  <a:pt x="158133" y="521"/>
                </a:lnTo>
                <a:lnTo>
                  <a:pt x="127235" y="24786"/>
                </a:lnTo>
                <a:lnTo>
                  <a:pt x="119006" y="73315"/>
                </a:lnTo>
                <a:lnTo>
                  <a:pt x="119761" y="89459"/>
                </a:lnTo>
                <a:lnTo>
                  <a:pt x="119885" y="92117"/>
                </a:lnTo>
                <a:lnTo>
                  <a:pt x="133068" y="131499"/>
                </a:lnTo>
                <a:lnTo>
                  <a:pt x="165619" y="146371"/>
                </a:lnTo>
                <a:lnTo>
                  <a:pt x="173204" y="145849"/>
                </a:lnTo>
                <a:lnTo>
                  <a:pt x="197481" y="132020"/>
                </a:lnTo>
                <a:lnTo>
                  <a:pt x="157634" y="132020"/>
                </a:lnTo>
                <a:lnTo>
                  <a:pt x="150863" y="128107"/>
                </a:lnTo>
                <a:lnTo>
                  <a:pt x="137495" y="89459"/>
                </a:lnTo>
                <a:lnTo>
                  <a:pt x="136974" y="73315"/>
                </a:lnTo>
                <a:lnTo>
                  <a:pt x="137541" y="57074"/>
                </a:lnTo>
                <a:lnTo>
                  <a:pt x="150950" y="18002"/>
                </a:lnTo>
                <a:lnTo>
                  <a:pt x="157373" y="14611"/>
                </a:lnTo>
                <a:lnTo>
                  <a:pt x="197895" y="14611"/>
                </a:lnTo>
                <a:lnTo>
                  <a:pt x="196434" y="12349"/>
                </a:lnTo>
                <a:lnTo>
                  <a:pt x="191574" y="7827"/>
                </a:lnTo>
                <a:lnTo>
                  <a:pt x="185671" y="4696"/>
                </a:lnTo>
                <a:lnTo>
                  <a:pt x="179942" y="1565"/>
                </a:lnTo>
                <a:lnTo>
                  <a:pt x="173258" y="0"/>
                </a:lnTo>
                <a:close/>
              </a:path>
              <a:path extrusionOk="0" h="146684" w="328930">
                <a:moveTo>
                  <a:pt x="197895" y="14611"/>
                </a:moveTo>
                <a:lnTo>
                  <a:pt x="173692" y="14611"/>
                </a:lnTo>
                <a:lnTo>
                  <a:pt x="180549" y="18524"/>
                </a:lnTo>
                <a:lnTo>
                  <a:pt x="185931" y="26352"/>
                </a:lnTo>
                <a:lnTo>
                  <a:pt x="194264" y="73315"/>
                </a:lnTo>
                <a:lnTo>
                  <a:pt x="193744" y="89459"/>
                </a:lnTo>
                <a:lnTo>
                  <a:pt x="180549" y="128107"/>
                </a:lnTo>
                <a:lnTo>
                  <a:pt x="173779" y="132020"/>
                </a:lnTo>
                <a:lnTo>
                  <a:pt x="197481" y="132020"/>
                </a:lnTo>
                <a:lnTo>
                  <a:pt x="210931" y="96145"/>
                </a:lnTo>
                <a:lnTo>
                  <a:pt x="212233" y="73315"/>
                </a:lnTo>
                <a:lnTo>
                  <a:pt x="212037" y="63173"/>
                </a:lnTo>
                <a:lnTo>
                  <a:pt x="204073" y="24003"/>
                </a:lnTo>
                <a:lnTo>
                  <a:pt x="200254" y="18263"/>
                </a:lnTo>
                <a:lnTo>
                  <a:pt x="197895" y="14611"/>
                </a:lnTo>
                <a:close/>
              </a:path>
              <a:path extrusionOk="0" h="146684" w="328930">
                <a:moveTo>
                  <a:pt x="289921" y="0"/>
                </a:moveTo>
                <a:lnTo>
                  <a:pt x="282283" y="0"/>
                </a:lnTo>
                <a:lnTo>
                  <a:pt x="274796" y="521"/>
                </a:lnTo>
                <a:lnTo>
                  <a:pt x="243898" y="24786"/>
                </a:lnTo>
                <a:lnTo>
                  <a:pt x="235669" y="73315"/>
                </a:lnTo>
                <a:lnTo>
                  <a:pt x="236424" y="89459"/>
                </a:lnTo>
                <a:lnTo>
                  <a:pt x="249731" y="131499"/>
                </a:lnTo>
                <a:lnTo>
                  <a:pt x="282283" y="146371"/>
                </a:lnTo>
                <a:lnTo>
                  <a:pt x="289867" y="145849"/>
                </a:lnTo>
                <a:lnTo>
                  <a:pt x="314144" y="132020"/>
                </a:lnTo>
                <a:lnTo>
                  <a:pt x="274297" y="132020"/>
                </a:lnTo>
                <a:lnTo>
                  <a:pt x="267526" y="128107"/>
                </a:lnTo>
                <a:lnTo>
                  <a:pt x="254158" y="89459"/>
                </a:lnTo>
                <a:lnTo>
                  <a:pt x="253638" y="73315"/>
                </a:lnTo>
                <a:lnTo>
                  <a:pt x="254204" y="57074"/>
                </a:lnTo>
                <a:lnTo>
                  <a:pt x="267613" y="18002"/>
                </a:lnTo>
                <a:lnTo>
                  <a:pt x="274036" y="14611"/>
                </a:lnTo>
                <a:lnTo>
                  <a:pt x="314558" y="14611"/>
                </a:lnTo>
                <a:lnTo>
                  <a:pt x="313098" y="12349"/>
                </a:lnTo>
                <a:lnTo>
                  <a:pt x="308237" y="7827"/>
                </a:lnTo>
                <a:lnTo>
                  <a:pt x="302334" y="4696"/>
                </a:lnTo>
                <a:lnTo>
                  <a:pt x="296605" y="1565"/>
                </a:lnTo>
                <a:lnTo>
                  <a:pt x="289921" y="0"/>
                </a:lnTo>
                <a:close/>
              </a:path>
              <a:path extrusionOk="0" h="146684" w="328930">
                <a:moveTo>
                  <a:pt x="314558" y="14611"/>
                </a:moveTo>
                <a:lnTo>
                  <a:pt x="290355" y="14611"/>
                </a:lnTo>
                <a:lnTo>
                  <a:pt x="297213" y="18524"/>
                </a:lnTo>
                <a:lnTo>
                  <a:pt x="302594" y="26352"/>
                </a:lnTo>
                <a:lnTo>
                  <a:pt x="306240" y="33592"/>
                </a:lnTo>
                <a:lnTo>
                  <a:pt x="308745" y="43441"/>
                </a:lnTo>
                <a:lnTo>
                  <a:pt x="308844" y="43833"/>
                </a:lnTo>
                <a:lnTo>
                  <a:pt x="310407" y="57074"/>
                </a:lnTo>
                <a:lnTo>
                  <a:pt x="310928" y="73315"/>
                </a:lnTo>
                <a:lnTo>
                  <a:pt x="310407" y="89459"/>
                </a:lnTo>
                <a:lnTo>
                  <a:pt x="297213" y="128107"/>
                </a:lnTo>
                <a:lnTo>
                  <a:pt x="290442" y="132020"/>
                </a:lnTo>
                <a:lnTo>
                  <a:pt x="314144" y="132020"/>
                </a:lnTo>
                <a:lnTo>
                  <a:pt x="327594" y="96145"/>
                </a:lnTo>
                <a:lnTo>
                  <a:pt x="328896" y="73315"/>
                </a:lnTo>
                <a:lnTo>
                  <a:pt x="328700" y="63173"/>
                </a:lnTo>
                <a:lnTo>
                  <a:pt x="320736" y="24003"/>
                </a:lnTo>
                <a:lnTo>
                  <a:pt x="316917" y="18263"/>
                </a:lnTo>
                <a:lnTo>
                  <a:pt x="314558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7" name="Google Shape;147;p24"/>
          <p:cNvSpPr/>
          <p:nvPr/>
        </p:nvSpPr>
        <p:spPr>
          <a:xfrm>
            <a:off x="6611801" y="3786539"/>
            <a:ext cx="151341" cy="66712"/>
          </a:xfrm>
          <a:custGeom>
            <a:rect b="b" l="l" r="r" t="t"/>
            <a:pathLst>
              <a:path extrusionOk="0" h="146684" w="332740">
                <a:moveTo>
                  <a:pt x="79685" y="109582"/>
                </a:moveTo>
                <a:lnTo>
                  <a:pt x="61977" y="109582"/>
                </a:lnTo>
                <a:lnTo>
                  <a:pt x="61977" y="144022"/>
                </a:lnTo>
                <a:lnTo>
                  <a:pt x="79685" y="144022"/>
                </a:lnTo>
                <a:lnTo>
                  <a:pt x="79685" y="109582"/>
                </a:lnTo>
                <a:close/>
              </a:path>
              <a:path extrusionOk="0" h="146684" w="332740">
                <a:moveTo>
                  <a:pt x="79685" y="521"/>
                </a:moveTo>
                <a:lnTo>
                  <a:pt x="65362" y="521"/>
                </a:lnTo>
                <a:lnTo>
                  <a:pt x="0" y="93406"/>
                </a:lnTo>
                <a:lnTo>
                  <a:pt x="0" y="109582"/>
                </a:lnTo>
                <a:lnTo>
                  <a:pt x="98955" y="109582"/>
                </a:lnTo>
                <a:lnTo>
                  <a:pt x="98955" y="93406"/>
                </a:lnTo>
                <a:lnTo>
                  <a:pt x="17186" y="93406"/>
                </a:lnTo>
                <a:lnTo>
                  <a:pt x="61977" y="28961"/>
                </a:lnTo>
                <a:lnTo>
                  <a:pt x="79685" y="28961"/>
                </a:lnTo>
                <a:lnTo>
                  <a:pt x="79685" y="521"/>
                </a:lnTo>
                <a:close/>
              </a:path>
              <a:path extrusionOk="0" h="146684" w="332740">
                <a:moveTo>
                  <a:pt x="79685" y="28961"/>
                </a:moveTo>
                <a:lnTo>
                  <a:pt x="61977" y="28961"/>
                </a:lnTo>
                <a:lnTo>
                  <a:pt x="61977" y="93406"/>
                </a:lnTo>
                <a:lnTo>
                  <a:pt x="79685" y="93406"/>
                </a:lnTo>
                <a:lnTo>
                  <a:pt x="79685" y="28961"/>
                </a:lnTo>
                <a:close/>
              </a:path>
              <a:path extrusionOk="0" h="146684" w="332740">
                <a:moveTo>
                  <a:pt x="176643" y="0"/>
                </a:moveTo>
                <a:lnTo>
                  <a:pt x="169005" y="0"/>
                </a:lnTo>
                <a:lnTo>
                  <a:pt x="161518" y="521"/>
                </a:lnTo>
                <a:lnTo>
                  <a:pt x="130620" y="24786"/>
                </a:lnTo>
                <a:lnTo>
                  <a:pt x="122392" y="73315"/>
                </a:lnTo>
                <a:lnTo>
                  <a:pt x="123146" y="89459"/>
                </a:lnTo>
                <a:lnTo>
                  <a:pt x="123270" y="92117"/>
                </a:lnTo>
                <a:lnTo>
                  <a:pt x="136454" y="131499"/>
                </a:lnTo>
                <a:lnTo>
                  <a:pt x="169005" y="146371"/>
                </a:lnTo>
                <a:lnTo>
                  <a:pt x="176589" y="145849"/>
                </a:lnTo>
                <a:lnTo>
                  <a:pt x="200866" y="132020"/>
                </a:lnTo>
                <a:lnTo>
                  <a:pt x="161019" y="132020"/>
                </a:lnTo>
                <a:lnTo>
                  <a:pt x="154248" y="128107"/>
                </a:lnTo>
                <a:lnTo>
                  <a:pt x="140881" y="89459"/>
                </a:lnTo>
                <a:lnTo>
                  <a:pt x="140360" y="73315"/>
                </a:lnTo>
                <a:lnTo>
                  <a:pt x="140926" y="57074"/>
                </a:lnTo>
                <a:lnTo>
                  <a:pt x="142589" y="43833"/>
                </a:lnTo>
                <a:lnTo>
                  <a:pt x="142638" y="43441"/>
                </a:lnTo>
                <a:lnTo>
                  <a:pt x="145487" y="32711"/>
                </a:lnTo>
                <a:lnTo>
                  <a:pt x="149376" y="24982"/>
                </a:lnTo>
                <a:lnTo>
                  <a:pt x="149474" y="24786"/>
                </a:lnTo>
                <a:lnTo>
                  <a:pt x="154335" y="18002"/>
                </a:lnTo>
                <a:lnTo>
                  <a:pt x="160759" y="14611"/>
                </a:lnTo>
                <a:lnTo>
                  <a:pt x="201280" y="14611"/>
                </a:lnTo>
                <a:lnTo>
                  <a:pt x="199820" y="12349"/>
                </a:lnTo>
                <a:lnTo>
                  <a:pt x="194959" y="7827"/>
                </a:lnTo>
                <a:lnTo>
                  <a:pt x="189056" y="4696"/>
                </a:lnTo>
                <a:lnTo>
                  <a:pt x="183327" y="1565"/>
                </a:lnTo>
                <a:lnTo>
                  <a:pt x="176643" y="0"/>
                </a:lnTo>
                <a:close/>
              </a:path>
              <a:path extrusionOk="0" h="146684" w="332740">
                <a:moveTo>
                  <a:pt x="201280" y="14611"/>
                </a:moveTo>
                <a:lnTo>
                  <a:pt x="177077" y="14611"/>
                </a:lnTo>
                <a:lnTo>
                  <a:pt x="183935" y="18524"/>
                </a:lnTo>
                <a:lnTo>
                  <a:pt x="189317" y="26352"/>
                </a:lnTo>
                <a:lnTo>
                  <a:pt x="192962" y="33592"/>
                </a:lnTo>
                <a:lnTo>
                  <a:pt x="195467" y="43441"/>
                </a:lnTo>
                <a:lnTo>
                  <a:pt x="195566" y="43833"/>
                </a:lnTo>
                <a:lnTo>
                  <a:pt x="197129" y="57074"/>
                </a:lnTo>
                <a:lnTo>
                  <a:pt x="197650" y="73315"/>
                </a:lnTo>
                <a:lnTo>
                  <a:pt x="197129" y="89459"/>
                </a:lnTo>
                <a:lnTo>
                  <a:pt x="183935" y="128107"/>
                </a:lnTo>
                <a:lnTo>
                  <a:pt x="177164" y="132020"/>
                </a:lnTo>
                <a:lnTo>
                  <a:pt x="200866" y="132020"/>
                </a:lnTo>
                <a:lnTo>
                  <a:pt x="214316" y="96145"/>
                </a:lnTo>
                <a:lnTo>
                  <a:pt x="215618" y="73315"/>
                </a:lnTo>
                <a:lnTo>
                  <a:pt x="215423" y="63173"/>
                </a:lnTo>
                <a:lnTo>
                  <a:pt x="207458" y="24003"/>
                </a:lnTo>
                <a:lnTo>
                  <a:pt x="203639" y="18263"/>
                </a:lnTo>
                <a:lnTo>
                  <a:pt x="201280" y="14611"/>
                </a:lnTo>
                <a:close/>
              </a:path>
              <a:path extrusionOk="0" h="146684" w="332740">
                <a:moveTo>
                  <a:pt x="293307" y="0"/>
                </a:moveTo>
                <a:lnTo>
                  <a:pt x="285668" y="0"/>
                </a:lnTo>
                <a:lnTo>
                  <a:pt x="278181" y="521"/>
                </a:lnTo>
                <a:lnTo>
                  <a:pt x="247283" y="24786"/>
                </a:lnTo>
                <a:lnTo>
                  <a:pt x="239055" y="73315"/>
                </a:lnTo>
                <a:lnTo>
                  <a:pt x="239809" y="89459"/>
                </a:lnTo>
                <a:lnTo>
                  <a:pt x="239934" y="92117"/>
                </a:lnTo>
                <a:lnTo>
                  <a:pt x="253117" y="131499"/>
                </a:lnTo>
                <a:lnTo>
                  <a:pt x="285668" y="146371"/>
                </a:lnTo>
                <a:lnTo>
                  <a:pt x="293252" y="145849"/>
                </a:lnTo>
                <a:lnTo>
                  <a:pt x="317529" y="132020"/>
                </a:lnTo>
                <a:lnTo>
                  <a:pt x="277682" y="132020"/>
                </a:lnTo>
                <a:lnTo>
                  <a:pt x="270911" y="128107"/>
                </a:lnTo>
                <a:lnTo>
                  <a:pt x="257544" y="89459"/>
                </a:lnTo>
                <a:lnTo>
                  <a:pt x="257023" y="73315"/>
                </a:lnTo>
                <a:lnTo>
                  <a:pt x="257589" y="57074"/>
                </a:lnTo>
                <a:lnTo>
                  <a:pt x="270998" y="18002"/>
                </a:lnTo>
                <a:lnTo>
                  <a:pt x="277422" y="14611"/>
                </a:lnTo>
                <a:lnTo>
                  <a:pt x="317943" y="14611"/>
                </a:lnTo>
                <a:lnTo>
                  <a:pt x="316483" y="12349"/>
                </a:lnTo>
                <a:lnTo>
                  <a:pt x="311622" y="7827"/>
                </a:lnTo>
                <a:lnTo>
                  <a:pt x="305719" y="4696"/>
                </a:lnTo>
                <a:lnTo>
                  <a:pt x="299990" y="1565"/>
                </a:lnTo>
                <a:lnTo>
                  <a:pt x="293307" y="0"/>
                </a:lnTo>
                <a:close/>
              </a:path>
              <a:path extrusionOk="0" h="146684" w="332740">
                <a:moveTo>
                  <a:pt x="317943" y="14611"/>
                </a:moveTo>
                <a:lnTo>
                  <a:pt x="293741" y="14611"/>
                </a:lnTo>
                <a:lnTo>
                  <a:pt x="300598" y="18524"/>
                </a:lnTo>
                <a:lnTo>
                  <a:pt x="305980" y="26352"/>
                </a:lnTo>
                <a:lnTo>
                  <a:pt x="314313" y="73315"/>
                </a:lnTo>
                <a:lnTo>
                  <a:pt x="313792" y="89459"/>
                </a:lnTo>
                <a:lnTo>
                  <a:pt x="300598" y="128107"/>
                </a:lnTo>
                <a:lnTo>
                  <a:pt x="293827" y="132020"/>
                </a:lnTo>
                <a:lnTo>
                  <a:pt x="317529" y="132020"/>
                </a:lnTo>
                <a:lnTo>
                  <a:pt x="330979" y="96145"/>
                </a:lnTo>
                <a:lnTo>
                  <a:pt x="332281" y="73315"/>
                </a:lnTo>
                <a:lnTo>
                  <a:pt x="332086" y="63173"/>
                </a:lnTo>
                <a:lnTo>
                  <a:pt x="324122" y="24003"/>
                </a:lnTo>
                <a:lnTo>
                  <a:pt x="320302" y="18263"/>
                </a:lnTo>
                <a:lnTo>
                  <a:pt x="317943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8" name="Google Shape;148;p24"/>
          <p:cNvSpPr/>
          <p:nvPr/>
        </p:nvSpPr>
        <p:spPr>
          <a:xfrm>
            <a:off x="7336388" y="3786539"/>
            <a:ext cx="149030" cy="66712"/>
          </a:xfrm>
          <a:custGeom>
            <a:rect b="b" l="l" r="r" t="t"/>
            <a:pathLst>
              <a:path extrusionOk="0" h="146684" w="327659">
                <a:moveTo>
                  <a:pt x="51210" y="0"/>
                </a:moveTo>
                <a:lnTo>
                  <a:pt x="15273" y="16437"/>
                </a:lnTo>
                <a:lnTo>
                  <a:pt x="870" y="57530"/>
                </a:lnTo>
                <a:lnTo>
                  <a:pt x="0" y="75142"/>
                </a:lnTo>
                <a:lnTo>
                  <a:pt x="105" y="80882"/>
                </a:lnTo>
                <a:lnTo>
                  <a:pt x="7548" y="120453"/>
                </a:lnTo>
                <a:lnTo>
                  <a:pt x="39101" y="145360"/>
                </a:lnTo>
                <a:lnTo>
                  <a:pt x="49647" y="146371"/>
                </a:lnTo>
                <a:lnTo>
                  <a:pt x="58154" y="146371"/>
                </a:lnTo>
                <a:lnTo>
                  <a:pt x="65793" y="144370"/>
                </a:lnTo>
                <a:lnTo>
                  <a:pt x="72563" y="140370"/>
                </a:lnTo>
                <a:lnTo>
                  <a:pt x="79334" y="136195"/>
                </a:lnTo>
                <a:lnTo>
                  <a:pt x="83072" y="132020"/>
                </a:lnTo>
                <a:lnTo>
                  <a:pt x="44179" y="132020"/>
                </a:lnTo>
                <a:lnTo>
                  <a:pt x="39231" y="130542"/>
                </a:lnTo>
                <a:lnTo>
                  <a:pt x="20221" y="88361"/>
                </a:lnTo>
                <a:lnTo>
                  <a:pt x="22912" y="80882"/>
                </a:lnTo>
                <a:lnTo>
                  <a:pt x="28294" y="75142"/>
                </a:lnTo>
                <a:lnTo>
                  <a:pt x="33344" y="69924"/>
                </a:lnTo>
                <a:lnTo>
                  <a:pt x="17357" y="69924"/>
                </a:lnTo>
                <a:lnTo>
                  <a:pt x="25603" y="29221"/>
                </a:lnTo>
                <a:lnTo>
                  <a:pt x="44613" y="14350"/>
                </a:lnTo>
                <a:lnTo>
                  <a:pt x="83293" y="14350"/>
                </a:lnTo>
                <a:lnTo>
                  <a:pt x="78813" y="9653"/>
                </a:lnTo>
                <a:lnTo>
                  <a:pt x="73084" y="5430"/>
                </a:lnTo>
                <a:lnTo>
                  <a:pt x="66574" y="2413"/>
                </a:lnTo>
                <a:lnTo>
                  <a:pt x="59283" y="603"/>
                </a:lnTo>
                <a:lnTo>
                  <a:pt x="51210" y="0"/>
                </a:lnTo>
                <a:close/>
              </a:path>
              <a:path extrusionOk="0" h="146684" w="327659">
                <a:moveTo>
                  <a:pt x="83982" y="66532"/>
                </a:moveTo>
                <a:lnTo>
                  <a:pt x="56592" y="66532"/>
                </a:lnTo>
                <a:lnTo>
                  <a:pt x="63189" y="69402"/>
                </a:lnTo>
                <a:lnTo>
                  <a:pt x="68397" y="75142"/>
                </a:lnTo>
                <a:lnTo>
                  <a:pt x="73779" y="80882"/>
                </a:lnTo>
                <a:lnTo>
                  <a:pt x="76350" y="88361"/>
                </a:lnTo>
                <a:lnTo>
                  <a:pt x="76469" y="98624"/>
                </a:lnTo>
                <a:lnTo>
                  <a:pt x="75965" y="105929"/>
                </a:lnTo>
                <a:lnTo>
                  <a:pt x="56678" y="132020"/>
                </a:lnTo>
                <a:lnTo>
                  <a:pt x="83072" y="132020"/>
                </a:lnTo>
                <a:lnTo>
                  <a:pt x="94364" y="98624"/>
                </a:lnTo>
                <a:lnTo>
                  <a:pt x="94438" y="97319"/>
                </a:lnTo>
                <a:lnTo>
                  <a:pt x="93746" y="88709"/>
                </a:lnTo>
                <a:lnTo>
                  <a:pt x="93656" y="87600"/>
                </a:lnTo>
                <a:lnTo>
                  <a:pt x="91313" y="78795"/>
                </a:lnTo>
                <a:lnTo>
                  <a:pt x="87407" y="70902"/>
                </a:lnTo>
                <a:lnTo>
                  <a:pt x="83982" y="66532"/>
                </a:lnTo>
                <a:close/>
              </a:path>
              <a:path extrusionOk="0" h="146684" w="327659">
                <a:moveTo>
                  <a:pt x="52251" y="50877"/>
                </a:moveTo>
                <a:lnTo>
                  <a:pt x="45481" y="50877"/>
                </a:lnTo>
                <a:lnTo>
                  <a:pt x="38971" y="52443"/>
                </a:lnTo>
                <a:lnTo>
                  <a:pt x="32721" y="55574"/>
                </a:lnTo>
                <a:lnTo>
                  <a:pt x="26645" y="58705"/>
                </a:lnTo>
                <a:lnTo>
                  <a:pt x="21523" y="63488"/>
                </a:lnTo>
                <a:lnTo>
                  <a:pt x="17357" y="69924"/>
                </a:lnTo>
                <a:lnTo>
                  <a:pt x="33344" y="69924"/>
                </a:lnTo>
                <a:lnTo>
                  <a:pt x="33849" y="69402"/>
                </a:lnTo>
                <a:lnTo>
                  <a:pt x="40620" y="66532"/>
                </a:lnTo>
                <a:lnTo>
                  <a:pt x="83982" y="66532"/>
                </a:lnTo>
                <a:lnTo>
                  <a:pt x="81938" y="63923"/>
                </a:lnTo>
                <a:lnTo>
                  <a:pt x="75493" y="58215"/>
                </a:lnTo>
                <a:lnTo>
                  <a:pt x="68397" y="54139"/>
                </a:lnTo>
                <a:lnTo>
                  <a:pt x="60650" y="51693"/>
                </a:lnTo>
                <a:lnTo>
                  <a:pt x="52251" y="50877"/>
                </a:lnTo>
                <a:close/>
              </a:path>
              <a:path extrusionOk="0" h="146684" w="327659">
                <a:moveTo>
                  <a:pt x="83293" y="14350"/>
                </a:moveTo>
                <a:lnTo>
                  <a:pt x="57112" y="14350"/>
                </a:lnTo>
                <a:lnTo>
                  <a:pt x="63015" y="16872"/>
                </a:lnTo>
                <a:lnTo>
                  <a:pt x="67876" y="21916"/>
                </a:lnTo>
                <a:lnTo>
                  <a:pt x="70654" y="25047"/>
                </a:lnTo>
                <a:lnTo>
                  <a:pt x="72824" y="30091"/>
                </a:lnTo>
                <a:lnTo>
                  <a:pt x="74386" y="37049"/>
                </a:lnTo>
                <a:lnTo>
                  <a:pt x="91834" y="35744"/>
                </a:lnTo>
                <a:lnTo>
                  <a:pt x="90239" y="27852"/>
                </a:lnTo>
                <a:lnTo>
                  <a:pt x="87537" y="20872"/>
                </a:lnTo>
                <a:lnTo>
                  <a:pt x="83728" y="14806"/>
                </a:lnTo>
                <a:lnTo>
                  <a:pt x="83293" y="14350"/>
                </a:lnTo>
                <a:close/>
              </a:path>
              <a:path extrusionOk="0" h="146684" w="327659">
                <a:moveTo>
                  <a:pt x="171605" y="0"/>
                </a:moveTo>
                <a:lnTo>
                  <a:pt x="163967" y="0"/>
                </a:lnTo>
                <a:lnTo>
                  <a:pt x="156480" y="521"/>
                </a:lnTo>
                <a:lnTo>
                  <a:pt x="125582" y="24786"/>
                </a:lnTo>
                <a:lnTo>
                  <a:pt x="125475" y="24982"/>
                </a:lnTo>
                <a:lnTo>
                  <a:pt x="117354" y="73315"/>
                </a:lnTo>
                <a:lnTo>
                  <a:pt x="118108" y="89459"/>
                </a:lnTo>
                <a:lnTo>
                  <a:pt x="118232" y="92117"/>
                </a:lnTo>
                <a:lnTo>
                  <a:pt x="131416" y="131499"/>
                </a:lnTo>
                <a:lnTo>
                  <a:pt x="163967" y="146371"/>
                </a:lnTo>
                <a:lnTo>
                  <a:pt x="171551" y="145849"/>
                </a:lnTo>
                <a:lnTo>
                  <a:pt x="195828" y="132020"/>
                </a:lnTo>
                <a:lnTo>
                  <a:pt x="155981" y="132020"/>
                </a:lnTo>
                <a:lnTo>
                  <a:pt x="149210" y="128107"/>
                </a:lnTo>
                <a:lnTo>
                  <a:pt x="135843" y="89459"/>
                </a:lnTo>
                <a:lnTo>
                  <a:pt x="135322" y="73315"/>
                </a:lnTo>
                <a:lnTo>
                  <a:pt x="135888" y="57074"/>
                </a:lnTo>
                <a:lnTo>
                  <a:pt x="149297" y="18002"/>
                </a:lnTo>
                <a:lnTo>
                  <a:pt x="155720" y="14611"/>
                </a:lnTo>
                <a:lnTo>
                  <a:pt x="196242" y="14611"/>
                </a:lnTo>
                <a:lnTo>
                  <a:pt x="194782" y="12349"/>
                </a:lnTo>
                <a:lnTo>
                  <a:pt x="189921" y="7827"/>
                </a:lnTo>
                <a:lnTo>
                  <a:pt x="184018" y="4696"/>
                </a:lnTo>
                <a:lnTo>
                  <a:pt x="178289" y="1565"/>
                </a:lnTo>
                <a:lnTo>
                  <a:pt x="171605" y="0"/>
                </a:lnTo>
                <a:close/>
              </a:path>
              <a:path extrusionOk="0" h="146684" w="327659">
                <a:moveTo>
                  <a:pt x="196242" y="14611"/>
                </a:moveTo>
                <a:lnTo>
                  <a:pt x="172039" y="14611"/>
                </a:lnTo>
                <a:lnTo>
                  <a:pt x="178897" y="18524"/>
                </a:lnTo>
                <a:lnTo>
                  <a:pt x="184279" y="26352"/>
                </a:lnTo>
                <a:lnTo>
                  <a:pt x="187924" y="33592"/>
                </a:lnTo>
                <a:lnTo>
                  <a:pt x="190429" y="43441"/>
                </a:lnTo>
                <a:lnTo>
                  <a:pt x="190528" y="43833"/>
                </a:lnTo>
                <a:lnTo>
                  <a:pt x="192091" y="57074"/>
                </a:lnTo>
                <a:lnTo>
                  <a:pt x="192612" y="73315"/>
                </a:lnTo>
                <a:lnTo>
                  <a:pt x="192091" y="89459"/>
                </a:lnTo>
                <a:lnTo>
                  <a:pt x="178897" y="128107"/>
                </a:lnTo>
                <a:lnTo>
                  <a:pt x="172126" y="132020"/>
                </a:lnTo>
                <a:lnTo>
                  <a:pt x="195828" y="132020"/>
                </a:lnTo>
                <a:lnTo>
                  <a:pt x="209278" y="96145"/>
                </a:lnTo>
                <a:lnTo>
                  <a:pt x="210580" y="73315"/>
                </a:lnTo>
                <a:lnTo>
                  <a:pt x="210385" y="63173"/>
                </a:lnTo>
                <a:lnTo>
                  <a:pt x="202420" y="24003"/>
                </a:lnTo>
                <a:lnTo>
                  <a:pt x="198601" y="18263"/>
                </a:lnTo>
                <a:lnTo>
                  <a:pt x="196242" y="14611"/>
                </a:lnTo>
                <a:close/>
              </a:path>
              <a:path extrusionOk="0" h="146684" w="327659">
                <a:moveTo>
                  <a:pt x="288269" y="0"/>
                </a:moveTo>
                <a:lnTo>
                  <a:pt x="280630" y="0"/>
                </a:lnTo>
                <a:lnTo>
                  <a:pt x="273143" y="521"/>
                </a:lnTo>
                <a:lnTo>
                  <a:pt x="242245" y="24786"/>
                </a:lnTo>
                <a:lnTo>
                  <a:pt x="242138" y="24982"/>
                </a:lnTo>
                <a:lnTo>
                  <a:pt x="234017" y="73315"/>
                </a:lnTo>
                <a:lnTo>
                  <a:pt x="234771" y="89459"/>
                </a:lnTo>
                <a:lnTo>
                  <a:pt x="248079" y="131499"/>
                </a:lnTo>
                <a:lnTo>
                  <a:pt x="280630" y="146371"/>
                </a:lnTo>
                <a:lnTo>
                  <a:pt x="288214" y="145849"/>
                </a:lnTo>
                <a:lnTo>
                  <a:pt x="312491" y="132020"/>
                </a:lnTo>
                <a:lnTo>
                  <a:pt x="272644" y="132020"/>
                </a:lnTo>
                <a:lnTo>
                  <a:pt x="265873" y="128107"/>
                </a:lnTo>
                <a:lnTo>
                  <a:pt x="252506" y="89459"/>
                </a:lnTo>
                <a:lnTo>
                  <a:pt x="251985" y="73315"/>
                </a:lnTo>
                <a:lnTo>
                  <a:pt x="252551" y="57074"/>
                </a:lnTo>
                <a:lnTo>
                  <a:pt x="254214" y="43833"/>
                </a:lnTo>
                <a:lnTo>
                  <a:pt x="254263" y="43441"/>
                </a:lnTo>
                <a:lnTo>
                  <a:pt x="257112" y="32711"/>
                </a:lnTo>
                <a:lnTo>
                  <a:pt x="261001" y="24982"/>
                </a:lnTo>
                <a:lnTo>
                  <a:pt x="261099" y="24786"/>
                </a:lnTo>
                <a:lnTo>
                  <a:pt x="265960" y="18002"/>
                </a:lnTo>
                <a:lnTo>
                  <a:pt x="272384" y="14611"/>
                </a:lnTo>
                <a:lnTo>
                  <a:pt x="312905" y="14611"/>
                </a:lnTo>
                <a:lnTo>
                  <a:pt x="311445" y="12349"/>
                </a:lnTo>
                <a:lnTo>
                  <a:pt x="306584" y="7827"/>
                </a:lnTo>
                <a:lnTo>
                  <a:pt x="300681" y="4696"/>
                </a:lnTo>
                <a:lnTo>
                  <a:pt x="294952" y="1565"/>
                </a:lnTo>
                <a:lnTo>
                  <a:pt x="288269" y="0"/>
                </a:lnTo>
                <a:close/>
              </a:path>
              <a:path extrusionOk="0" h="146684" w="327659">
                <a:moveTo>
                  <a:pt x="312905" y="14611"/>
                </a:moveTo>
                <a:lnTo>
                  <a:pt x="288703" y="14611"/>
                </a:lnTo>
                <a:lnTo>
                  <a:pt x="295560" y="18524"/>
                </a:lnTo>
                <a:lnTo>
                  <a:pt x="300942" y="26352"/>
                </a:lnTo>
                <a:lnTo>
                  <a:pt x="304587" y="33592"/>
                </a:lnTo>
                <a:lnTo>
                  <a:pt x="307092" y="43441"/>
                </a:lnTo>
                <a:lnTo>
                  <a:pt x="307192" y="43833"/>
                </a:lnTo>
                <a:lnTo>
                  <a:pt x="308754" y="57074"/>
                </a:lnTo>
                <a:lnTo>
                  <a:pt x="309275" y="73315"/>
                </a:lnTo>
                <a:lnTo>
                  <a:pt x="308754" y="89459"/>
                </a:lnTo>
                <a:lnTo>
                  <a:pt x="295560" y="128107"/>
                </a:lnTo>
                <a:lnTo>
                  <a:pt x="288789" y="132020"/>
                </a:lnTo>
                <a:lnTo>
                  <a:pt x="312491" y="132020"/>
                </a:lnTo>
                <a:lnTo>
                  <a:pt x="325941" y="96145"/>
                </a:lnTo>
                <a:lnTo>
                  <a:pt x="327243" y="73315"/>
                </a:lnTo>
                <a:lnTo>
                  <a:pt x="327048" y="63173"/>
                </a:lnTo>
                <a:lnTo>
                  <a:pt x="319084" y="24003"/>
                </a:lnTo>
                <a:lnTo>
                  <a:pt x="315264" y="18263"/>
                </a:lnTo>
                <a:lnTo>
                  <a:pt x="312905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9" name="Google Shape;149;p24"/>
          <p:cNvSpPr/>
          <p:nvPr/>
        </p:nvSpPr>
        <p:spPr>
          <a:xfrm>
            <a:off x="8058880" y="3786539"/>
            <a:ext cx="148742" cy="66712"/>
          </a:xfrm>
          <a:custGeom>
            <a:rect b="b" l="l" r="r" t="t"/>
            <a:pathLst>
              <a:path extrusionOk="0" h="146684" w="327025">
                <a:moveTo>
                  <a:pt x="46873" y="0"/>
                </a:moveTo>
                <a:lnTo>
                  <a:pt x="37853" y="684"/>
                </a:lnTo>
                <a:lnTo>
                  <a:pt x="38004" y="684"/>
                </a:lnTo>
                <a:lnTo>
                  <a:pt x="30004" y="2739"/>
                </a:lnTo>
                <a:lnTo>
                  <a:pt x="5801" y="36266"/>
                </a:lnTo>
                <a:lnTo>
                  <a:pt x="5831" y="44180"/>
                </a:lnTo>
                <a:lnTo>
                  <a:pt x="27342" y="66271"/>
                </a:lnTo>
                <a:lnTo>
                  <a:pt x="18662" y="68532"/>
                </a:lnTo>
                <a:lnTo>
                  <a:pt x="11891" y="72794"/>
                </a:lnTo>
                <a:lnTo>
                  <a:pt x="7031" y="79056"/>
                </a:lnTo>
                <a:lnTo>
                  <a:pt x="2343" y="85317"/>
                </a:lnTo>
                <a:lnTo>
                  <a:pt x="0" y="93145"/>
                </a:lnTo>
                <a:lnTo>
                  <a:pt x="47" y="103059"/>
                </a:lnTo>
                <a:lnTo>
                  <a:pt x="20035" y="139326"/>
                </a:lnTo>
                <a:lnTo>
                  <a:pt x="47133" y="146371"/>
                </a:lnTo>
                <a:lnTo>
                  <a:pt x="57273" y="145588"/>
                </a:lnTo>
                <a:lnTo>
                  <a:pt x="66339" y="143240"/>
                </a:lnTo>
                <a:lnTo>
                  <a:pt x="74330" y="139326"/>
                </a:lnTo>
                <a:lnTo>
                  <a:pt x="81247" y="133847"/>
                </a:lnTo>
                <a:lnTo>
                  <a:pt x="82818" y="132020"/>
                </a:lnTo>
                <a:lnTo>
                  <a:pt x="42012" y="132020"/>
                </a:lnTo>
                <a:lnTo>
                  <a:pt x="36978" y="130716"/>
                </a:lnTo>
                <a:lnTo>
                  <a:pt x="18228" y="107582"/>
                </a:lnTo>
                <a:lnTo>
                  <a:pt x="18297" y="94188"/>
                </a:lnTo>
                <a:lnTo>
                  <a:pt x="20850" y="87753"/>
                </a:lnTo>
                <a:lnTo>
                  <a:pt x="20919" y="87579"/>
                </a:lnTo>
                <a:lnTo>
                  <a:pt x="26301" y="82186"/>
                </a:lnTo>
                <a:lnTo>
                  <a:pt x="31683" y="76620"/>
                </a:lnTo>
                <a:lnTo>
                  <a:pt x="38540" y="73837"/>
                </a:lnTo>
                <a:lnTo>
                  <a:pt x="83105" y="73837"/>
                </a:lnTo>
                <a:lnTo>
                  <a:pt x="82983" y="73663"/>
                </a:lnTo>
                <a:lnTo>
                  <a:pt x="76299" y="69054"/>
                </a:lnTo>
                <a:lnTo>
                  <a:pt x="67445" y="66271"/>
                </a:lnTo>
                <a:lnTo>
                  <a:pt x="74563" y="63488"/>
                </a:lnTo>
                <a:lnTo>
                  <a:pt x="79858" y="59661"/>
                </a:lnTo>
                <a:lnTo>
                  <a:pt x="79982" y="59487"/>
                </a:lnTo>
                <a:lnTo>
                  <a:pt x="40450" y="59487"/>
                </a:lnTo>
                <a:lnTo>
                  <a:pt x="34950" y="57400"/>
                </a:lnTo>
                <a:lnTo>
                  <a:pt x="34811" y="57400"/>
                </a:lnTo>
                <a:lnTo>
                  <a:pt x="30207" y="52964"/>
                </a:lnTo>
                <a:lnTo>
                  <a:pt x="25867" y="48616"/>
                </a:lnTo>
                <a:lnTo>
                  <a:pt x="23697" y="43050"/>
                </a:lnTo>
                <a:lnTo>
                  <a:pt x="23697" y="30352"/>
                </a:lnTo>
                <a:lnTo>
                  <a:pt x="25756" y="25482"/>
                </a:lnTo>
                <a:lnTo>
                  <a:pt x="25867" y="25221"/>
                </a:lnTo>
                <a:lnTo>
                  <a:pt x="30207" y="20872"/>
                </a:lnTo>
                <a:lnTo>
                  <a:pt x="34896" y="16355"/>
                </a:lnTo>
                <a:lnTo>
                  <a:pt x="35158" y="16355"/>
                </a:lnTo>
                <a:lnTo>
                  <a:pt x="40363" y="14350"/>
                </a:lnTo>
                <a:lnTo>
                  <a:pt x="80026" y="14350"/>
                </a:lnTo>
                <a:lnTo>
                  <a:pt x="77080" y="10958"/>
                </a:lnTo>
                <a:lnTo>
                  <a:pt x="70896" y="6164"/>
                </a:lnTo>
                <a:lnTo>
                  <a:pt x="63800" y="2739"/>
                </a:lnTo>
                <a:lnTo>
                  <a:pt x="55792" y="684"/>
                </a:lnTo>
                <a:lnTo>
                  <a:pt x="46873" y="0"/>
                </a:lnTo>
                <a:close/>
              </a:path>
              <a:path extrusionOk="0" h="146684" w="327025">
                <a:moveTo>
                  <a:pt x="83105" y="73837"/>
                </a:moveTo>
                <a:lnTo>
                  <a:pt x="55380" y="73837"/>
                </a:lnTo>
                <a:lnTo>
                  <a:pt x="62411" y="76620"/>
                </a:lnTo>
                <a:lnTo>
                  <a:pt x="73522" y="87753"/>
                </a:lnTo>
                <a:lnTo>
                  <a:pt x="76059" y="94188"/>
                </a:lnTo>
                <a:lnTo>
                  <a:pt x="76128" y="94362"/>
                </a:lnTo>
                <a:lnTo>
                  <a:pt x="76233" y="111832"/>
                </a:lnTo>
                <a:lnTo>
                  <a:pt x="73522" y="118540"/>
                </a:lnTo>
                <a:lnTo>
                  <a:pt x="67966" y="123932"/>
                </a:lnTo>
                <a:lnTo>
                  <a:pt x="62584" y="129324"/>
                </a:lnTo>
                <a:lnTo>
                  <a:pt x="55727" y="132020"/>
                </a:lnTo>
                <a:lnTo>
                  <a:pt x="82818" y="132020"/>
                </a:lnTo>
                <a:lnTo>
                  <a:pt x="86943" y="127226"/>
                </a:lnTo>
                <a:lnTo>
                  <a:pt x="91012" y="119888"/>
                </a:lnTo>
                <a:lnTo>
                  <a:pt x="93454" y="111832"/>
                </a:lnTo>
                <a:lnTo>
                  <a:pt x="94267" y="103059"/>
                </a:lnTo>
                <a:lnTo>
                  <a:pt x="94267" y="94188"/>
                </a:lnTo>
                <a:lnTo>
                  <a:pt x="92011" y="86535"/>
                </a:lnTo>
                <a:lnTo>
                  <a:pt x="83105" y="73837"/>
                </a:lnTo>
                <a:close/>
              </a:path>
              <a:path extrusionOk="0" h="146684" w="327025">
                <a:moveTo>
                  <a:pt x="80026" y="14350"/>
                </a:moveTo>
                <a:lnTo>
                  <a:pt x="53731" y="14350"/>
                </a:lnTo>
                <a:lnTo>
                  <a:pt x="59580" y="16730"/>
                </a:lnTo>
                <a:lnTo>
                  <a:pt x="59405" y="16730"/>
                </a:lnTo>
                <a:lnTo>
                  <a:pt x="63800" y="21133"/>
                </a:lnTo>
                <a:lnTo>
                  <a:pt x="68314" y="25482"/>
                </a:lnTo>
                <a:lnTo>
                  <a:pt x="70352" y="30352"/>
                </a:lnTo>
                <a:lnTo>
                  <a:pt x="54164" y="59487"/>
                </a:lnTo>
                <a:lnTo>
                  <a:pt x="79982" y="59487"/>
                </a:lnTo>
                <a:lnTo>
                  <a:pt x="86802" y="49920"/>
                </a:lnTo>
                <a:lnTo>
                  <a:pt x="88538" y="44180"/>
                </a:lnTo>
                <a:lnTo>
                  <a:pt x="88414" y="36266"/>
                </a:lnTo>
                <a:lnTo>
                  <a:pt x="87902" y="30874"/>
                </a:lnTo>
                <a:lnTo>
                  <a:pt x="87822" y="30037"/>
                </a:lnTo>
                <a:lnTo>
                  <a:pt x="85674" y="23090"/>
                </a:lnTo>
                <a:lnTo>
                  <a:pt x="82093" y="16730"/>
                </a:lnTo>
                <a:lnTo>
                  <a:pt x="80026" y="14350"/>
                </a:lnTo>
                <a:close/>
              </a:path>
              <a:path extrusionOk="0" h="146684" w="327025">
                <a:moveTo>
                  <a:pt x="171175" y="0"/>
                </a:moveTo>
                <a:lnTo>
                  <a:pt x="163536" y="0"/>
                </a:lnTo>
                <a:lnTo>
                  <a:pt x="156049" y="521"/>
                </a:lnTo>
                <a:lnTo>
                  <a:pt x="125152" y="24786"/>
                </a:lnTo>
                <a:lnTo>
                  <a:pt x="116923" y="73315"/>
                </a:lnTo>
                <a:lnTo>
                  <a:pt x="117678" y="89459"/>
                </a:lnTo>
                <a:lnTo>
                  <a:pt x="130985" y="131499"/>
                </a:lnTo>
                <a:lnTo>
                  <a:pt x="163536" y="146371"/>
                </a:lnTo>
                <a:lnTo>
                  <a:pt x="171121" y="145849"/>
                </a:lnTo>
                <a:lnTo>
                  <a:pt x="195397" y="132020"/>
                </a:lnTo>
                <a:lnTo>
                  <a:pt x="155550" y="132020"/>
                </a:lnTo>
                <a:lnTo>
                  <a:pt x="148780" y="128107"/>
                </a:lnTo>
                <a:lnTo>
                  <a:pt x="135412" y="89459"/>
                </a:lnTo>
                <a:lnTo>
                  <a:pt x="134891" y="73315"/>
                </a:lnTo>
                <a:lnTo>
                  <a:pt x="135457" y="57074"/>
                </a:lnTo>
                <a:lnTo>
                  <a:pt x="148866" y="18002"/>
                </a:lnTo>
                <a:lnTo>
                  <a:pt x="155290" y="14611"/>
                </a:lnTo>
                <a:lnTo>
                  <a:pt x="195812" y="14611"/>
                </a:lnTo>
                <a:lnTo>
                  <a:pt x="194351" y="12349"/>
                </a:lnTo>
                <a:lnTo>
                  <a:pt x="189490" y="7827"/>
                </a:lnTo>
                <a:lnTo>
                  <a:pt x="183588" y="4696"/>
                </a:lnTo>
                <a:lnTo>
                  <a:pt x="177859" y="1565"/>
                </a:lnTo>
                <a:lnTo>
                  <a:pt x="171175" y="0"/>
                </a:lnTo>
                <a:close/>
              </a:path>
              <a:path extrusionOk="0" h="146684" w="327025">
                <a:moveTo>
                  <a:pt x="195812" y="14611"/>
                </a:moveTo>
                <a:lnTo>
                  <a:pt x="171609" y="14611"/>
                </a:lnTo>
                <a:lnTo>
                  <a:pt x="178466" y="18524"/>
                </a:lnTo>
                <a:lnTo>
                  <a:pt x="183848" y="26352"/>
                </a:lnTo>
                <a:lnTo>
                  <a:pt x="192181" y="73315"/>
                </a:lnTo>
                <a:lnTo>
                  <a:pt x="191660" y="89459"/>
                </a:lnTo>
                <a:lnTo>
                  <a:pt x="178466" y="128107"/>
                </a:lnTo>
                <a:lnTo>
                  <a:pt x="171696" y="132020"/>
                </a:lnTo>
                <a:lnTo>
                  <a:pt x="195397" y="132020"/>
                </a:lnTo>
                <a:lnTo>
                  <a:pt x="208847" y="96145"/>
                </a:lnTo>
                <a:lnTo>
                  <a:pt x="210149" y="73315"/>
                </a:lnTo>
                <a:lnTo>
                  <a:pt x="209954" y="63173"/>
                </a:lnTo>
                <a:lnTo>
                  <a:pt x="201990" y="24003"/>
                </a:lnTo>
                <a:lnTo>
                  <a:pt x="198171" y="18263"/>
                </a:lnTo>
                <a:lnTo>
                  <a:pt x="195812" y="14611"/>
                </a:lnTo>
                <a:close/>
              </a:path>
              <a:path extrusionOk="0" h="146684" w="327025">
                <a:moveTo>
                  <a:pt x="287838" y="0"/>
                </a:moveTo>
                <a:lnTo>
                  <a:pt x="280199" y="0"/>
                </a:lnTo>
                <a:lnTo>
                  <a:pt x="272713" y="521"/>
                </a:lnTo>
                <a:lnTo>
                  <a:pt x="241815" y="24786"/>
                </a:lnTo>
                <a:lnTo>
                  <a:pt x="233586" y="73315"/>
                </a:lnTo>
                <a:lnTo>
                  <a:pt x="234341" y="89459"/>
                </a:lnTo>
                <a:lnTo>
                  <a:pt x="234465" y="92117"/>
                </a:lnTo>
                <a:lnTo>
                  <a:pt x="247648" y="131499"/>
                </a:lnTo>
                <a:lnTo>
                  <a:pt x="280199" y="146371"/>
                </a:lnTo>
                <a:lnTo>
                  <a:pt x="287784" y="145849"/>
                </a:lnTo>
                <a:lnTo>
                  <a:pt x="312061" y="132020"/>
                </a:lnTo>
                <a:lnTo>
                  <a:pt x="272213" y="132020"/>
                </a:lnTo>
                <a:lnTo>
                  <a:pt x="265443" y="128107"/>
                </a:lnTo>
                <a:lnTo>
                  <a:pt x="252075" y="89459"/>
                </a:lnTo>
                <a:lnTo>
                  <a:pt x="251554" y="73315"/>
                </a:lnTo>
                <a:lnTo>
                  <a:pt x="252121" y="57074"/>
                </a:lnTo>
                <a:lnTo>
                  <a:pt x="253784" y="43833"/>
                </a:lnTo>
                <a:lnTo>
                  <a:pt x="253833" y="43441"/>
                </a:lnTo>
                <a:lnTo>
                  <a:pt x="256681" y="32711"/>
                </a:lnTo>
                <a:lnTo>
                  <a:pt x="260570" y="24982"/>
                </a:lnTo>
                <a:lnTo>
                  <a:pt x="260669" y="24786"/>
                </a:lnTo>
                <a:lnTo>
                  <a:pt x="265530" y="18002"/>
                </a:lnTo>
                <a:lnTo>
                  <a:pt x="271953" y="14611"/>
                </a:lnTo>
                <a:lnTo>
                  <a:pt x="312475" y="14611"/>
                </a:lnTo>
                <a:lnTo>
                  <a:pt x="311014" y="12349"/>
                </a:lnTo>
                <a:lnTo>
                  <a:pt x="306153" y="7827"/>
                </a:lnTo>
                <a:lnTo>
                  <a:pt x="300251" y="4696"/>
                </a:lnTo>
                <a:lnTo>
                  <a:pt x="294522" y="1565"/>
                </a:lnTo>
                <a:lnTo>
                  <a:pt x="287838" y="0"/>
                </a:lnTo>
                <a:close/>
              </a:path>
              <a:path extrusionOk="0" h="146684" w="327025">
                <a:moveTo>
                  <a:pt x="312475" y="14611"/>
                </a:moveTo>
                <a:lnTo>
                  <a:pt x="288272" y="14611"/>
                </a:lnTo>
                <a:lnTo>
                  <a:pt x="295129" y="18524"/>
                </a:lnTo>
                <a:lnTo>
                  <a:pt x="300511" y="26352"/>
                </a:lnTo>
                <a:lnTo>
                  <a:pt x="304157" y="33592"/>
                </a:lnTo>
                <a:lnTo>
                  <a:pt x="306661" y="43441"/>
                </a:lnTo>
                <a:lnTo>
                  <a:pt x="306761" y="43833"/>
                </a:lnTo>
                <a:lnTo>
                  <a:pt x="308323" y="57074"/>
                </a:lnTo>
                <a:lnTo>
                  <a:pt x="308844" y="73315"/>
                </a:lnTo>
                <a:lnTo>
                  <a:pt x="308323" y="89459"/>
                </a:lnTo>
                <a:lnTo>
                  <a:pt x="295129" y="128107"/>
                </a:lnTo>
                <a:lnTo>
                  <a:pt x="288359" y="132020"/>
                </a:lnTo>
                <a:lnTo>
                  <a:pt x="312061" y="132020"/>
                </a:lnTo>
                <a:lnTo>
                  <a:pt x="325510" y="96145"/>
                </a:lnTo>
                <a:lnTo>
                  <a:pt x="326812" y="73315"/>
                </a:lnTo>
                <a:lnTo>
                  <a:pt x="326617" y="63173"/>
                </a:lnTo>
                <a:lnTo>
                  <a:pt x="318653" y="24003"/>
                </a:lnTo>
                <a:lnTo>
                  <a:pt x="314834" y="18263"/>
                </a:lnTo>
                <a:lnTo>
                  <a:pt x="312475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0" name="Google Shape;150;p24"/>
          <p:cNvSpPr/>
          <p:nvPr/>
        </p:nvSpPr>
        <p:spPr>
          <a:xfrm>
            <a:off x="8760926" y="3786539"/>
            <a:ext cx="195530" cy="66712"/>
          </a:xfrm>
          <a:custGeom>
            <a:rect b="b" l="l" r="r" t="t"/>
            <a:pathLst>
              <a:path extrusionOk="0" h="146684" w="429894">
                <a:moveTo>
                  <a:pt x="52602" y="31831"/>
                </a:moveTo>
                <a:lnTo>
                  <a:pt x="35155" y="31831"/>
                </a:lnTo>
                <a:lnTo>
                  <a:pt x="35155" y="144022"/>
                </a:lnTo>
                <a:lnTo>
                  <a:pt x="52602" y="144022"/>
                </a:lnTo>
                <a:lnTo>
                  <a:pt x="52602" y="31831"/>
                </a:lnTo>
                <a:close/>
              </a:path>
              <a:path extrusionOk="0" h="146684" w="429894">
                <a:moveTo>
                  <a:pt x="52602" y="0"/>
                </a:moveTo>
                <a:lnTo>
                  <a:pt x="41404" y="0"/>
                </a:lnTo>
                <a:lnTo>
                  <a:pt x="38279" y="6261"/>
                </a:lnTo>
                <a:lnTo>
                  <a:pt x="32984" y="12697"/>
                </a:lnTo>
                <a:lnTo>
                  <a:pt x="0" y="36005"/>
                </a:lnTo>
                <a:lnTo>
                  <a:pt x="0" y="52964"/>
                </a:lnTo>
                <a:lnTo>
                  <a:pt x="35155" y="31831"/>
                </a:lnTo>
                <a:lnTo>
                  <a:pt x="52602" y="31831"/>
                </a:lnTo>
                <a:lnTo>
                  <a:pt x="52602" y="0"/>
                </a:lnTo>
                <a:close/>
              </a:path>
              <a:path extrusionOk="0" h="146684" w="429894">
                <a:moveTo>
                  <a:pt x="157373" y="0"/>
                </a:moveTo>
                <a:lnTo>
                  <a:pt x="149735" y="0"/>
                </a:lnTo>
                <a:lnTo>
                  <a:pt x="142248" y="521"/>
                </a:lnTo>
                <a:lnTo>
                  <a:pt x="111350" y="24786"/>
                </a:lnTo>
                <a:lnTo>
                  <a:pt x="103121" y="73315"/>
                </a:lnTo>
                <a:lnTo>
                  <a:pt x="103876" y="89459"/>
                </a:lnTo>
                <a:lnTo>
                  <a:pt x="104000" y="92117"/>
                </a:lnTo>
                <a:lnTo>
                  <a:pt x="117183" y="131499"/>
                </a:lnTo>
                <a:lnTo>
                  <a:pt x="149735" y="146371"/>
                </a:lnTo>
                <a:lnTo>
                  <a:pt x="157319" y="145849"/>
                </a:lnTo>
                <a:lnTo>
                  <a:pt x="181596" y="132020"/>
                </a:lnTo>
                <a:lnTo>
                  <a:pt x="141748" y="132020"/>
                </a:lnTo>
                <a:lnTo>
                  <a:pt x="134978" y="128107"/>
                </a:lnTo>
                <a:lnTo>
                  <a:pt x="121610" y="89459"/>
                </a:lnTo>
                <a:lnTo>
                  <a:pt x="121090" y="73315"/>
                </a:lnTo>
                <a:lnTo>
                  <a:pt x="121656" y="57074"/>
                </a:lnTo>
                <a:lnTo>
                  <a:pt x="123319" y="43833"/>
                </a:lnTo>
                <a:lnTo>
                  <a:pt x="123368" y="43441"/>
                </a:lnTo>
                <a:lnTo>
                  <a:pt x="126216" y="32711"/>
                </a:lnTo>
                <a:lnTo>
                  <a:pt x="130105" y="24982"/>
                </a:lnTo>
                <a:lnTo>
                  <a:pt x="130204" y="24786"/>
                </a:lnTo>
                <a:lnTo>
                  <a:pt x="135065" y="18002"/>
                </a:lnTo>
                <a:lnTo>
                  <a:pt x="141488" y="14611"/>
                </a:lnTo>
                <a:lnTo>
                  <a:pt x="182010" y="14611"/>
                </a:lnTo>
                <a:lnTo>
                  <a:pt x="180550" y="12349"/>
                </a:lnTo>
                <a:lnTo>
                  <a:pt x="175689" y="7827"/>
                </a:lnTo>
                <a:lnTo>
                  <a:pt x="169786" y="4696"/>
                </a:lnTo>
                <a:lnTo>
                  <a:pt x="164057" y="1565"/>
                </a:lnTo>
                <a:lnTo>
                  <a:pt x="157373" y="0"/>
                </a:lnTo>
                <a:close/>
              </a:path>
              <a:path extrusionOk="0" h="146684" w="429894">
                <a:moveTo>
                  <a:pt x="182010" y="14611"/>
                </a:moveTo>
                <a:lnTo>
                  <a:pt x="157807" y="14611"/>
                </a:lnTo>
                <a:lnTo>
                  <a:pt x="164665" y="18524"/>
                </a:lnTo>
                <a:lnTo>
                  <a:pt x="170046" y="26352"/>
                </a:lnTo>
                <a:lnTo>
                  <a:pt x="178380" y="73315"/>
                </a:lnTo>
                <a:lnTo>
                  <a:pt x="177859" y="89459"/>
                </a:lnTo>
                <a:lnTo>
                  <a:pt x="164665" y="128107"/>
                </a:lnTo>
                <a:lnTo>
                  <a:pt x="157894" y="132020"/>
                </a:lnTo>
                <a:lnTo>
                  <a:pt x="181596" y="132020"/>
                </a:lnTo>
                <a:lnTo>
                  <a:pt x="195046" y="96145"/>
                </a:lnTo>
                <a:lnTo>
                  <a:pt x="196348" y="73315"/>
                </a:lnTo>
                <a:lnTo>
                  <a:pt x="196152" y="63173"/>
                </a:lnTo>
                <a:lnTo>
                  <a:pt x="188188" y="24003"/>
                </a:lnTo>
                <a:lnTo>
                  <a:pt x="184369" y="18263"/>
                </a:lnTo>
                <a:lnTo>
                  <a:pt x="182010" y="14611"/>
                </a:lnTo>
                <a:close/>
              </a:path>
              <a:path extrusionOk="0" h="146684" w="429894">
                <a:moveTo>
                  <a:pt x="274036" y="0"/>
                </a:moveTo>
                <a:lnTo>
                  <a:pt x="266398" y="0"/>
                </a:lnTo>
                <a:lnTo>
                  <a:pt x="258911" y="521"/>
                </a:lnTo>
                <a:lnTo>
                  <a:pt x="228013" y="24786"/>
                </a:lnTo>
                <a:lnTo>
                  <a:pt x="227906" y="24982"/>
                </a:lnTo>
                <a:lnTo>
                  <a:pt x="219784" y="73315"/>
                </a:lnTo>
                <a:lnTo>
                  <a:pt x="220539" y="89459"/>
                </a:lnTo>
                <a:lnTo>
                  <a:pt x="233847" y="131499"/>
                </a:lnTo>
                <a:lnTo>
                  <a:pt x="266398" y="146371"/>
                </a:lnTo>
                <a:lnTo>
                  <a:pt x="273982" y="145849"/>
                </a:lnTo>
                <a:lnTo>
                  <a:pt x="298259" y="132020"/>
                </a:lnTo>
                <a:lnTo>
                  <a:pt x="258411" y="132020"/>
                </a:lnTo>
                <a:lnTo>
                  <a:pt x="251641" y="128107"/>
                </a:lnTo>
                <a:lnTo>
                  <a:pt x="238273" y="89459"/>
                </a:lnTo>
                <a:lnTo>
                  <a:pt x="237753" y="73315"/>
                </a:lnTo>
                <a:lnTo>
                  <a:pt x="238319" y="57074"/>
                </a:lnTo>
                <a:lnTo>
                  <a:pt x="239982" y="43833"/>
                </a:lnTo>
                <a:lnTo>
                  <a:pt x="240031" y="43441"/>
                </a:lnTo>
                <a:lnTo>
                  <a:pt x="242879" y="32711"/>
                </a:lnTo>
                <a:lnTo>
                  <a:pt x="246769" y="24982"/>
                </a:lnTo>
                <a:lnTo>
                  <a:pt x="246867" y="24786"/>
                </a:lnTo>
                <a:lnTo>
                  <a:pt x="251728" y="18002"/>
                </a:lnTo>
                <a:lnTo>
                  <a:pt x="258151" y="14611"/>
                </a:lnTo>
                <a:lnTo>
                  <a:pt x="298673" y="14611"/>
                </a:lnTo>
                <a:lnTo>
                  <a:pt x="297213" y="12349"/>
                </a:lnTo>
                <a:lnTo>
                  <a:pt x="292352" y="7827"/>
                </a:lnTo>
                <a:lnTo>
                  <a:pt x="286449" y="4696"/>
                </a:lnTo>
                <a:lnTo>
                  <a:pt x="280720" y="1565"/>
                </a:lnTo>
                <a:lnTo>
                  <a:pt x="274036" y="0"/>
                </a:lnTo>
                <a:close/>
              </a:path>
              <a:path extrusionOk="0" h="146684" w="429894">
                <a:moveTo>
                  <a:pt x="298673" y="14611"/>
                </a:moveTo>
                <a:lnTo>
                  <a:pt x="274470" y="14611"/>
                </a:lnTo>
                <a:lnTo>
                  <a:pt x="281328" y="18524"/>
                </a:lnTo>
                <a:lnTo>
                  <a:pt x="286710" y="26352"/>
                </a:lnTo>
                <a:lnTo>
                  <a:pt x="290355" y="33592"/>
                </a:lnTo>
                <a:lnTo>
                  <a:pt x="292860" y="43441"/>
                </a:lnTo>
                <a:lnTo>
                  <a:pt x="292959" y="43833"/>
                </a:lnTo>
                <a:lnTo>
                  <a:pt x="294522" y="57074"/>
                </a:lnTo>
                <a:lnTo>
                  <a:pt x="295043" y="73315"/>
                </a:lnTo>
                <a:lnTo>
                  <a:pt x="294522" y="89459"/>
                </a:lnTo>
                <a:lnTo>
                  <a:pt x="281328" y="128107"/>
                </a:lnTo>
                <a:lnTo>
                  <a:pt x="274557" y="132020"/>
                </a:lnTo>
                <a:lnTo>
                  <a:pt x="298259" y="132020"/>
                </a:lnTo>
                <a:lnTo>
                  <a:pt x="311709" y="96145"/>
                </a:lnTo>
                <a:lnTo>
                  <a:pt x="313011" y="73315"/>
                </a:lnTo>
                <a:lnTo>
                  <a:pt x="312815" y="63173"/>
                </a:lnTo>
                <a:lnTo>
                  <a:pt x="304851" y="24003"/>
                </a:lnTo>
                <a:lnTo>
                  <a:pt x="301032" y="18263"/>
                </a:lnTo>
                <a:lnTo>
                  <a:pt x="298673" y="14611"/>
                </a:lnTo>
                <a:close/>
              </a:path>
              <a:path extrusionOk="0" h="146684" w="429894">
                <a:moveTo>
                  <a:pt x="390699" y="0"/>
                </a:moveTo>
                <a:lnTo>
                  <a:pt x="383061" y="0"/>
                </a:lnTo>
                <a:lnTo>
                  <a:pt x="375574" y="521"/>
                </a:lnTo>
                <a:lnTo>
                  <a:pt x="344676" y="24786"/>
                </a:lnTo>
                <a:lnTo>
                  <a:pt x="336448" y="73315"/>
                </a:lnTo>
                <a:lnTo>
                  <a:pt x="337202" y="89459"/>
                </a:lnTo>
                <a:lnTo>
                  <a:pt x="337326" y="92117"/>
                </a:lnTo>
                <a:lnTo>
                  <a:pt x="350510" y="131499"/>
                </a:lnTo>
                <a:lnTo>
                  <a:pt x="383061" y="146371"/>
                </a:lnTo>
                <a:lnTo>
                  <a:pt x="390645" y="145849"/>
                </a:lnTo>
                <a:lnTo>
                  <a:pt x="414922" y="132020"/>
                </a:lnTo>
                <a:lnTo>
                  <a:pt x="375074" y="132020"/>
                </a:lnTo>
                <a:lnTo>
                  <a:pt x="368304" y="128107"/>
                </a:lnTo>
                <a:lnTo>
                  <a:pt x="354937" y="89459"/>
                </a:lnTo>
                <a:lnTo>
                  <a:pt x="354416" y="73315"/>
                </a:lnTo>
                <a:lnTo>
                  <a:pt x="354982" y="57074"/>
                </a:lnTo>
                <a:lnTo>
                  <a:pt x="368391" y="18002"/>
                </a:lnTo>
                <a:lnTo>
                  <a:pt x="374814" y="14611"/>
                </a:lnTo>
                <a:lnTo>
                  <a:pt x="415336" y="14611"/>
                </a:lnTo>
                <a:lnTo>
                  <a:pt x="413876" y="12349"/>
                </a:lnTo>
                <a:lnTo>
                  <a:pt x="409015" y="7827"/>
                </a:lnTo>
                <a:lnTo>
                  <a:pt x="403112" y="4696"/>
                </a:lnTo>
                <a:lnTo>
                  <a:pt x="397384" y="1565"/>
                </a:lnTo>
                <a:lnTo>
                  <a:pt x="390699" y="0"/>
                </a:lnTo>
                <a:close/>
              </a:path>
              <a:path extrusionOk="0" h="146684" w="429894">
                <a:moveTo>
                  <a:pt x="415336" y="14611"/>
                </a:moveTo>
                <a:lnTo>
                  <a:pt x="391133" y="14611"/>
                </a:lnTo>
                <a:lnTo>
                  <a:pt x="397991" y="18524"/>
                </a:lnTo>
                <a:lnTo>
                  <a:pt x="403373" y="26352"/>
                </a:lnTo>
                <a:lnTo>
                  <a:pt x="411706" y="73315"/>
                </a:lnTo>
                <a:lnTo>
                  <a:pt x="411185" y="89459"/>
                </a:lnTo>
                <a:lnTo>
                  <a:pt x="397991" y="128107"/>
                </a:lnTo>
                <a:lnTo>
                  <a:pt x="391220" y="132020"/>
                </a:lnTo>
                <a:lnTo>
                  <a:pt x="414922" y="132020"/>
                </a:lnTo>
                <a:lnTo>
                  <a:pt x="428372" y="96145"/>
                </a:lnTo>
                <a:lnTo>
                  <a:pt x="429674" y="73315"/>
                </a:lnTo>
                <a:lnTo>
                  <a:pt x="429479" y="63173"/>
                </a:lnTo>
                <a:lnTo>
                  <a:pt x="421514" y="24003"/>
                </a:lnTo>
                <a:lnTo>
                  <a:pt x="417695" y="18263"/>
                </a:lnTo>
                <a:lnTo>
                  <a:pt x="415336" y="146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1" name="Google Shape;151;p24"/>
          <p:cNvSpPr/>
          <p:nvPr/>
        </p:nvSpPr>
        <p:spPr>
          <a:xfrm>
            <a:off x="584225" y="696686"/>
            <a:ext cx="1561065" cy="418469"/>
          </a:xfrm>
          <a:custGeom>
            <a:rect b="b" l="l" r="r" t="t"/>
            <a:pathLst>
              <a:path extrusionOk="0" h="920114" w="3432175">
                <a:moveTo>
                  <a:pt x="394040" y="0"/>
                </a:moveTo>
                <a:lnTo>
                  <a:pt x="148770" y="0"/>
                </a:lnTo>
                <a:lnTo>
                  <a:pt x="0" y="803158"/>
                </a:lnTo>
                <a:lnTo>
                  <a:pt x="184957" y="803158"/>
                </a:lnTo>
                <a:lnTo>
                  <a:pt x="204056" y="660419"/>
                </a:lnTo>
                <a:lnTo>
                  <a:pt x="518024" y="660419"/>
                </a:lnTo>
                <a:lnTo>
                  <a:pt x="491226" y="517680"/>
                </a:lnTo>
                <a:lnTo>
                  <a:pt x="223155" y="517680"/>
                </a:lnTo>
                <a:lnTo>
                  <a:pt x="270400" y="124645"/>
                </a:lnTo>
                <a:lnTo>
                  <a:pt x="417440" y="124645"/>
                </a:lnTo>
                <a:lnTo>
                  <a:pt x="394040" y="0"/>
                </a:lnTo>
                <a:close/>
              </a:path>
              <a:path extrusionOk="0" h="920114" w="3432175">
                <a:moveTo>
                  <a:pt x="518024" y="660419"/>
                </a:moveTo>
                <a:lnTo>
                  <a:pt x="333728" y="660419"/>
                </a:lnTo>
                <a:lnTo>
                  <a:pt x="350816" y="803158"/>
                </a:lnTo>
                <a:lnTo>
                  <a:pt x="544821" y="803158"/>
                </a:lnTo>
                <a:lnTo>
                  <a:pt x="518024" y="660419"/>
                </a:lnTo>
                <a:close/>
              </a:path>
              <a:path extrusionOk="0" h="920114" w="3432175">
                <a:moveTo>
                  <a:pt x="417440" y="124645"/>
                </a:moveTo>
                <a:lnTo>
                  <a:pt x="272410" y="124645"/>
                </a:lnTo>
                <a:lnTo>
                  <a:pt x="315634" y="517680"/>
                </a:lnTo>
                <a:lnTo>
                  <a:pt x="491226" y="517680"/>
                </a:lnTo>
                <a:lnTo>
                  <a:pt x="417440" y="124645"/>
                </a:lnTo>
                <a:close/>
              </a:path>
              <a:path extrusionOk="0" h="920114" w="3432175">
                <a:moveTo>
                  <a:pt x="757586" y="160832"/>
                </a:moveTo>
                <a:lnTo>
                  <a:pt x="590722" y="160832"/>
                </a:lnTo>
                <a:lnTo>
                  <a:pt x="590722" y="803158"/>
                </a:lnTo>
                <a:lnTo>
                  <a:pt x="763618" y="803158"/>
                </a:lnTo>
                <a:lnTo>
                  <a:pt x="763618" y="363884"/>
                </a:lnTo>
                <a:lnTo>
                  <a:pt x="764230" y="347942"/>
                </a:lnTo>
                <a:lnTo>
                  <a:pt x="768518" y="327571"/>
                </a:lnTo>
                <a:lnTo>
                  <a:pt x="780156" y="310027"/>
                </a:lnTo>
                <a:lnTo>
                  <a:pt x="802821" y="302566"/>
                </a:lnTo>
                <a:lnTo>
                  <a:pt x="1014919" y="302566"/>
                </a:lnTo>
                <a:lnTo>
                  <a:pt x="1014919" y="285478"/>
                </a:lnTo>
                <a:lnTo>
                  <a:pt x="1009973" y="241434"/>
                </a:lnTo>
                <a:lnTo>
                  <a:pt x="1006356" y="232202"/>
                </a:lnTo>
                <a:lnTo>
                  <a:pt x="757586" y="232202"/>
                </a:lnTo>
                <a:lnTo>
                  <a:pt x="757586" y="160832"/>
                </a:lnTo>
                <a:close/>
              </a:path>
              <a:path extrusionOk="0" h="920114" w="3432175">
                <a:moveTo>
                  <a:pt x="1014919" y="302566"/>
                </a:moveTo>
                <a:lnTo>
                  <a:pt x="802821" y="302566"/>
                </a:lnTo>
                <a:lnTo>
                  <a:pt x="825485" y="308896"/>
                </a:lnTo>
                <a:lnTo>
                  <a:pt x="837123" y="324555"/>
                </a:lnTo>
                <a:lnTo>
                  <a:pt x="841411" y="344549"/>
                </a:lnTo>
                <a:lnTo>
                  <a:pt x="842024" y="363884"/>
                </a:lnTo>
                <a:lnTo>
                  <a:pt x="842024" y="803158"/>
                </a:lnTo>
                <a:lnTo>
                  <a:pt x="1014919" y="803158"/>
                </a:lnTo>
                <a:lnTo>
                  <a:pt x="1014919" y="302566"/>
                </a:lnTo>
                <a:close/>
              </a:path>
              <a:path extrusionOk="0" h="920114" w="3432175">
                <a:moveTo>
                  <a:pt x="891279" y="147765"/>
                </a:moveTo>
                <a:lnTo>
                  <a:pt x="847097" y="153325"/>
                </a:lnTo>
                <a:lnTo>
                  <a:pt x="812244" y="169628"/>
                </a:lnTo>
                <a:lnTo>
                  <a:pt x="783989" y="196109"/>
                </a:lnTo>
                <a:lnTo>
                  <a:pt x="759597" y="232202"/>
                </a:lnTo>
                <a:lnTo>
                  <a:pt x="1006356" y="232202"/>
                </a:lnTo>
                <a:lnTo>
                  <a:pt x="995136" y="203566"/>
                </a:lnTo>
                <a:lnTo>
                  <a:pt x="970408" y="173948"/>
                </a:lnTo>
                <a:lnTo>
                  <a:pt x="935789" y="154656"/>
                </a:lnTo>
                <a:lnTo>
                  <a:pt x="891279" y="147765"/>
                </a:lnTo>
                <a:close/>
              </a:path>
              <a:path extrusionOk="0" h="920114" w="3432175">
                <a:moveTo>
                  <a:pt x="1507597" y="266379"/>
                </a:moveTo>
                <a:lnTo>
                  <a:pt x="1310449" y="266379"/>
                </a:lnTo>
                <a:lnTo>
                  <a:pt x="1330302" y="269897"/>
                </a:lnTo>
                <a:lnTo>
                  <a:pt x="1342616" y="280200"/>
                </a:lnTo>
                <a:lnTo>
                  <a:pt x="1348898" y="296912"/>
                </a:lnTo>
                <a:lnTo>
                  <a:pt x="1350657" y="319655"/>
                </a:lnTo>
                <a:lnTo>
                  <a:pt x="1339914" y="362533"/>
                </a:lnTo>
                <a:lnTo>
                  <a:pt x="1311454" y="391276"/>
                </a:lnTo>
                <a:lnTo>
                  <a:pt x="1270932" y="412102"/>
                </a:lnTo>
                <a:lnTo>
                  <a:pt x="1224001" y="431232"/>
                </a:lnTo>
                <a:lnTo>
                  <a:pt x="1186093" y="450114"/>
                </a:lnTo>
                <a:lnTo>
                  <a:pt x="1150646" y="475172"/>
                </a:lnTo>
                <a:lnTo>
                  <a:pt x="1121085" y="509687"/>
                </a:lnTo>
                <a:lnTo>
                  <a:pt x="1100836" y="556939"/>
                </a:lnTo>
                <a:lnTo>
                  <a:pt x="1093325" y="620211"/>
                </a:lnTo>
                <a:lnTo>
                  <a:pt x="1094954" y="670681"/>
                </a:lnTo>
                <a:lnTo>
                  <a:pt x="1101664" y="717046"/>
                </a:lnTo>
                <a:lnTo>
                  <a:pt x="1116193" y="757045"/>
                </a:lnTo>
                <a:lnTo>
                  <a:pt x="1141277" y="788415"/>
                </a:lnTo>
                <a:lnTo>
                  <a:pt x="1179651" y="808896"/>
                </a:lnTo>
                <a:lnTo>
                  <a:pt x="1234054" y="816226"/>
                </a:lnTo>
                <a:lnTo>
                  <a:pt x="1269895" y="812001"/>
                </a:lnTo>
                <a:lnTo>
                  <a:pt x="1303664" y="799766"/>
                </a:lnTo>
                <a:lnTo>
                  <a:pt x="1333286" y="780180"/>
                </a:lnTo>
                <a:lnTo>
                  <a:pt x="1356689" y="753903"/>
                </a:lnTo>
                <a:lnTo>
                  <a:pt x="1517521" y="753903"/>
                </a:lnTo>
                <a:lnTo>
                  <a:pt x="1517521" y="709674"/>
                </a:lnTo>
                <a:lnTo>
                  <a:pt x="1310449" y="709674"/>
                </a:lnTo>
                <a:lnTo>
                  <a:pt x="1294303" y="706753"/>
                </a:lnTo>
                <a:lnTo>
                  <a:pt x="1282303" y="697612"/>
                </a:lnTo>
                <a:lnTo>
                  <a:pt x="1274827" y="681686"/>
                </a:lnTo>
                <a:lnTo>
                  <a:pt x="1272251" y="658409"/>
                </a:lnTo>
                <a:lnTo>
                  <a:pt x="1272251" y="572966"/>
                </a:lnTo>
                <a:lnTo>
                  <a:pt x="1289214" y="527449"/>
                </a:lnTo>
                <a:lnTo>
                  <a:pt x="1350657" y="480487"/>
                </a:lnTo>
                <a:lnTo>
                  <a:pt x="1517521" y="480487"/>
                </a:lnTo>
                <a:lnTo>
                  <a:pt x="1517521" y="348806"/>
                </a:lnTo>
                <a:lnTo>
                  <a:pt x="1514116" y="293991"/>
                </a:lnTo>
                <a:lnTo>
                  <a:pt x="1507597" y="266379"/>
                </a:lnTo>
                <a:close/>
              </a:path>
              <a:path extrusionOk="0" h="920114" w="3432175">
                <a:moveTo>
                  <a:pt x="1517521" y="753903"/>
                </a:moveTo>
                <a:lnTo>
                  <a:pt x="1358699" y="753903"/>
                </a:lnTo>
                <a:lnTo>
                  <a:pt x="1358699" y="803158"/>
                </a:lnTo>
                <a:lnTo>
                  <a:pt x="1517521" y="803158"/>
                </a:lnTo>
                <a:lnTo>
                  <a:pt x="1517521" y="753903"/>
                </a:lnTo>
                <a:close/>
              </a:path>
              <a:path extrusionOk="0" h="920114" w="3432175">
                <a:moveTo>
                  <a:pt x="1517521" y="480487"/>
                </a:moveTo>
                <a:lnTo>
                  <a:pt x="1350657" y="480487"/>
                </a:lnTo>
                <a:lnTo>
                  <a:pt x="1350657" y="653383"/>
                </a:lnTo>
                <a:lnTo>
                  <a:pt x="1348192" y="675324"/>
                </a:lnTo>
                <a:lnTo>
                  <a:pt x="1340731" y="693214"/>
                </a:lnTo>
                <a:lnTo>
                  <a:pt x="1328182" y="705261"/>
                </a:lnTo>
                <a:lnTo>
                  <a:pt x="1310449" y="709674"/>
                </a:lnTo>
                <a:lnTo>
                  <a:pt x="1517521" y="709674"/>
                </a:lnTo>
                <a:lnTo>
                  <a:pt x="1517521" y="480487"/>
                </a:lnTo>
                <a:close/>
              </a:path>
              <a:path extrusionOk="0" h="920114" w="3432175">
                <a:moveTo>
                  <a:pt x="1308439" y="147765"/>
                </a:moveTo>
                <a:lnTo>
                  <a:pt x="1252212" y="152819"/>
                </a:lnTo>
                <a:lnTo>
                  <a:pt x="1203078" y="167422"/>
                </a:lnTo>
                <a:lnTo>
                  <a:pt x="1162433" y="190737"/>
                </a:lnTo>
                <a:lnTo>
                  <a:pt x="1131672" y="221926"/>
                </a:lnTo>
                <a:lnTo>
                  <a:pt x="1112191" y="260152"/>
                </a:lnTo>
                <a:lnTo>
                  <a:pt x="1105387" y="304577"/>
                </a:lnTo>
                <a:lnTo>
                  <a:pt x="1105387" y="362878"/>
                </a:lnTo>
                <a:lnTo>
                  <a:pt x="1266220" y="362878"/>
                </a:lnTo>
                <a:lnTo>
                  <a:pt x="1266220" y="310608"/>
                </a:lnTo>
                <a:lnTo>
                  <a:pt x="1268749" y="292247"/>
                </a:lnTo>
                <a:lnTo>
                  <a:pt x="1276649" y="278316"/>
                </a:lnTo>
                <a:lnTo>
                  <a:pt x="1290392" y="269473"/>
                </a:lnTo>
                <a:lnTo>
                  <a:pt x="1310449" y="266379"/>
                </a:lnTo>
                <a:lnTo>
                  <a:pt x="1507597" y="266379"/>
                </a:lnTo>
                <a:lnTo>
                  <a:pt x="1503325" y="248285"/>
                </a:lnTo>
                <a:lnTo>
                  <a:pt x="1484288" y="211441"/>
                </a:lnTo>
                <a:lnTo>
                  <a:pt x="1456142" y="183213"/>
                </a:lnTo>
                <a:lnTo>
                  <a:pt x="1418027" y="163356"/>
                </a:lnTo>
                <a:lnTo>
                  <a:pt x="1369079" y="151621"/>
                </a:lnTo>
                <a:lnTo>
                  <a:pt x="1308439" y="147765"/>
                </a:lnTo>
                <a:close/>
              </a:path>
              <a:path extrusionOk="0" h="920114" w="3432175">
                <a:moveTo>
                  <a:pt x="1782896" y="0"/>
                </a:moveTo>
                <a:lnTo>
                  <a:pt x="1610000" y="0"/>
                </a:lnTo>
                <a:lnTo>
                  <a:pt x="1610000" y="803158"/>
                </a:lnTo>
                <a:lnTo>
                  <a:pt x="1782896" y="803158"/>
                </a:lnTo>
                <a:lnTo>
                  <a:pt x="1782896" y="0"/>
                </a:lnTo>
                <a:close/>
              </a:path>
              <a:path extrusionOk="0" h="920114" w="3432175">
                <a:moveTo>
                  <a:pt x="2018435" y="160832"/>
                </a:moveTo>
                <a:lnTo>
                  <a:pt x="1841519" y="160832"/>
                </a:lnTo>
                <a:lnTo>
                  <a:pt x="1947066" y="699622"/>
                </a:lnTo>
                <a:lnTo>
                  <a:pt x="1951338" y="721250"/>
                </a:lnTo>
                <a:lnTo>
                  <a:pt x="1954856" y="741464"/>
                </a:lnTo>
                <a:lnTo>
                  <a:pt x="1957244" y="758851"/>
                </a:lnTo>
                <a:lnTo>
                  <a:pt x="1958123" y="771997"/>
                </a:lnTo>
                <a:lnTo>
                  <a:pt x="1955830" y="783667"/>
                </a:lnTo>
                <a:lnTo>
                  <a:pt x="1949579" y="790719"/>
                </a:lnTo>
                <a:lnTo>
                  <a:pt x="1940312" y="794190"/>
                </a:lnTo>
                <a:lnTo>
                  <a:pt x="1928972" y="795117"/>
                </a:lnTo>
                <a:lnTo>
                  <a:pt x="1889769" y="795117"/>
                </a:lnTo>
                <a:lnTo>
                  <a:pt x="1889769" y="919762"/>
                </a:lnTo>
                <a:lnTo>
                  <a:pt x="1970186" y="919762"/>
                </a:lnTo>
                <a:lnTo>
                  <a:pt x="2019896" y="917296"/>
                </a:lnTo>
                <a:lnTo>
                  <a:pt x="2058769" y="909836"/>
                </a:lnTo>
                <a:lnTo>
                  <a:pt x="2111919" y="879554"/>
                </a:lnTo>
                <a:lnTo>
                  <a:pt x="2144212" y="827032"/>
                </a:lnTo>
                <a:lnTo>
                  <a:pt x="2165195" y="748877"/>
                </a:lnTo>
                <a:lnTo>
                  <a:pt x="2191368" y="612169"/>
                </a:lnTo>
                <a:lnTo>
                  <a:pt x="2061659" y="612169"/>
                </a:lnTo>
                <a:lnTo>
                  <a:pt x="2018435" y="160832"/>
                </a:lnTo>
                <a:close/>
              </a:path>
              <a:path extrusionOk="0" h="920114" w="3432175">
                <a:moveTo>
                  <a:pt x="2277778" y="160832"/>
                </a:moveTo>
                <a:lnTo>
                  <a:pt x="2107899" y="160832"/>
                </a:lnTo>
                <a:lnTo>
                  <a:pt x="2063670" y="612169"/>
                </a:lnTo>
                <a:lnTo>
                  <a:pt x="2191368" y="612169"/>
                </a:lnTo>
                <a:lnTo>
                  <a:pt x="2277778" y="160832"/>
                </a:lnTo>
                <a:close/>
              </a:path>
              <a:path extrusionOk="0" h="920114" w="3432175">
                <a:moveTo>
                  <a:pt x="2462068" y="601112"/>
                </a:moveTo>
                <a:lnTo>
                  <a:pt x="2307267" y="601112"/>
                </a:lnTo>
                <a:lnTo>
                  <a:pt x="2307267" y="643331"/>
                </a:lnTo>
                <a:lnTo>
                  <a:pt x="2310188" y="684921"/>
                </a:lnTo>
                <a:lnTo>
                  <a:pt x="2310274" y="686141"/>
                </a:lnTo>
                <a:lnTo>
                  <a:pt x="2319948" y="723571"/>
                </a:lnTo>
                <a:lnTo>
                  <a:pt x="2319998" y="723765"/>
                </a:lnTo>
                <a:lnTo>
                  <a:pt x="2337493" y="755691"/>
                </a:lnTo>
                <a:lnTo>
                  <a:pt x="2363816" y="781410"/>
                </a:lnTo>
                <a:lnTo>
                  <a:pt x="2400021" y="800412"/>
                </a:lnTo>
                <a:lnTo>
                  <a:pt x="2447163" y="812188"/>
                </a:lnTo>
                <a:lnTo>
                  <a:pt x="2506297" y="816226"/>
                </a:lnTo>
                <a:lnTo>
                  <a:pt x="2576509" y="808501"/>
                </a:lnTo>
                <a:lnTo>
                  <a:pt x="2627960" y="787904"/>
                </a:lnTo>
                <a:lnTo>
                  <a:pt x="2663549" y="758305"/>
                </a:lnTo>
                <a:lnTo>
                  <a:pt x="2686053" y="723765"/>
                </a:lnTo>
                <a:lnTo>
                  <a:pt x="2686179" y="723571"/>
                </a:lnTo>
                <a:lnTo>
                  <a:pt x="2695245" y="697612"/>
                </a:lnTo>
                <a:lnTo>
                  <a:pt x="2506297" y="697612"/>
                </a:lnTo>
                <a:lnTo>
                  <a:pt x="2483696" y="692193"/>
                </a:lnTo>
                <a:lnTo>
                  <a:pt x="2470236" y="678387"/>
                </a:lnTo>
                <a:lnTo>
                  <a:pt x="2463749" y="659869"/>
                </a:lnTo>
                <a:lnTo>
                  <a:pt x="2462068" y="640315"/>
                </a:lnTo>
                <a:lnTo>
                  <a:pt x="2462068" y="601112"/>
                </a:lnTo>
                <a:close/>
              </a:path>
              <a:path extrusionOk="0" h="920114" w="3432175">
                <a:moveTo>
                  <a:pt x="2506297" y="147765"/>
                </a:moveTo>
                <a:lnTo>
                  <a:pt x="2459841" y="151627"/>
                </a:lnTo>
                <a:lnTo>
                  <a:pt x="2418361" y="163156"/>
                </a:lnTo>
                <a:lnTo>
                  <a:pt x="2382649" y="182264"/>
                </a:lnTo>
                <a:lnTo>
                  <a:pt x="2353495" y="208862"/>
                </a:lnTo>
                <a:lnTo>
                  <a:pt x="2331691" y="242863"/>
                </a:lnTo>
                <a:lnTo>
                  <a:pt x="2318028" y="284179"/>
                </a:lnTo>
                <a:lnTo>
                  <a:pt x="2313298" y="332722"/>
                </a:lnTo>
                <a:lnTo>
                  <a:pt x="2319916" y="384720"/>
                </a:lnTo>
                <a:lnTo>
                  <a:pt x="2337777" y="428321"/>
                </a:lnTo>
                <a:lnTo>
                  <a:pt x="2363888" y="465023"/>
                </a:lnTo>
                <a:lnTo>
                  <a:pt x="2395259" y="496321"/>
                </a:lnTo>
                <a:lnTo>
                  <a:pt x="2428897" y="523711"/>
                </a:lnTo>
                <a:lnTo>
                  <a:pt x="2470707" y="554527"/>
                </a:lnTo>
                <a:lnTo>
                  <a:pt x="2507805" y="584024"/>
                </a:lnTo>
                <a:lnTo>
                  <a:pt x="2534349" y="615028"/>
                </a:lnTo>
                <a:lnTo>
                  <a:pt x="2544495" y="650367"/>
                </a:lnTo>
                <a:lnTo>
                  <a:pt x="2542202" y="670047"/>
                </a:lnTo>
                <a:lnTo>
                  <a:pt x="2535197" y="684921"/>
                </a:lnTo>
                <a:lnTo>
                  <a:pt x="2523292" y="694329"/>
                </a:lnTo>
                <a:lnTo>
                  <a:pt x="2506297" y="697612"/>
                </a:lnTo>
                <a:lnTo>
                  <a:pt x="2695245" y="697612"/>
                </a:lnTo>
                <a:lnTo>
                  <a:pt x="2698752" y="687571"/>
                </a:lnTo>
                <a:lnTo>
                  <a:pt x="2704168" y="654174"/>
                </a:lnTo>
                <a:lnTo>
                  <a:pt x="2705328" y="627247"/>
                </a:lnTo>
                <a:lnTo>
                  <a:pt x="2698686" y="573899"/>
                </a:lnTo>
                <a:lnTo>
                  <a:pt x="2680656" y="530490"/>
                </a:lnTo>
                <a:lnTo>
                  <a:pt x="2654087" y="494657"/>
                </a:lnTo>
                <a:lnTo>
                  <a:pt x="2621824" y="464034"/>
                </a:lnTo>
                <a:lnTo>
                  <a:pt x="2546553" y="404595"/>
                </a:lnTo>
                <a:lnTo>
                  <a:pt x="2508182" y="375192"/>
                </a:lnTo>
                <a:lnTo>
                  <a:pt x="2479424" y="344659"/>
                </a:lnTo>
                <a:lnTo>
                  <a:pt x="2468100" y="309603"/>
                </a:lnTo>
                <a:lnTo>
                  <a:pt x="2470676" y="290551"/>
                </a:lnTo>
                <a:lnTo>
                  <a:pt x="2478152" y="277059"/>
                </a:lnTo>
                <a:lnTo>
                  <a:pt x="2490151" y="269033"/>
                </a:lnTo>
                <a:lnTo>
                  <a:pt x="2506297" y="266379"/>
                </a:lnTo>
                <a:lnTo>
                  <a:pt x="2692755" y="266379"/>
                </a:lnTo>
                <a:lnTo>
                  <a:pt x="2692377" y="262944"/>
                </a:lnTo>
                <a:lnTo>
                  <a:pt x="2675098" y="220139"/>
                </a:lnTo>
                <a:lnTo>
                  <a:pt x="2647152" y="187722"/>
                </a:lnTo>
                <a:lnTo>
                  <a:pt x="2609238" y="165188"/>
                </a:lnTo>
                <a:lnTo>
                  <a:pt x="2562054" y="152037"/>
                </a:lnTo>
                <a:lnTo>
                  <a:pt x="2506297" y="147765"/>
                </a:lnTo>
                <a:close/>
              </a:path>
              <a:path extrusionOk="0" h="920114" w="3432175">
                <a:moveTo>
                  <a:pt x="2692755" y="266379"/>
                </a:moveTo>
                <a:lnTo>
                  <a:pt x="2506297" y="266379"/>
                </a:lnTo>
                <a:lnTo>
                  <a:pt x="2527375" y="271970"/>
                </a:lnTo>
                <a:lnTo>
                  <a:pt x="2538464" y="285478"/>
                </a:lnTo>
                <a:lnTo>
                  <a:pt x="2542768" y="302001"/>
                </a:lnTo>
                <a:lnTo>
                  <a:pt x="2543490" y="316639"/>
                </a:lnTo>
                <a:lnTo>
                  <a:pt x="2543490" y="350816"/>
                </a:lnTo>
                <a:lnTo>
                  <a:pt x="2698292" y="350816"/>
                </a:lnTo>
                <a:lnTo>
                  <a:pt x="2698292" y="316639"/>
                </a:lnTo>
                <a:lnTo>
                  <a:pt x="2692755" y="266379"/>
                </a:lnTo>
                <a:close/>
              </a:path>
              <a:path extrusionOk="0" h="920114" w="3432175">
                <a:moveTo>
                  <a:pt x="2955962" y="160832"/>
                </a:moveTo>
                <a:lnTo>
                  <a:pt x="2783067" y="160832"/>
                </a:lnTo>
                <a:lnTo>
                  <a:pt x="2783067" y="803158"/>
                </a:lnTo>
                <a:lnTo>
                  <a:pt x="2955962" y="803158"/>
                </a:lnTo>
                <a:lnTo>
                  <a:pt x="2955962" y="160832"/>
                </a:lnTo>
                <a:close/>
              </a:path>
              <a:path extrusionOk="0" h="920114" w="3432175">
                <a:moveTo>
                  <a:pt x="2955962" y="0"/>
                </a:moveTo>
                <a:lnTo>
                  <a:pt x="2783067" y="0"/>
                </a:lnTo>
                <a:lnTo>
                  <a:pt x="2783067" y="118614"/>
                </a:lnTo>
                <a:lnTo>
                  <a:pt x="2955962" y="118614"/>
                </a:lnTo>
                <a:lnTo>
                  <a:pt x="2955962" y="0"/>
                </a:lnTo>
                <a:close/>
              </a:path>
              <a:path extrusionOk="0" h="920114" w="3432175">
                <a:moveTo>
                  <a:pt x="3188486" y="601112"/>
                </a:moveTo>
                <a:lnTo>
                  <a:pt x="3033684" y="601112"/>
                </a:lnTo>
                <a:lnTo>
                  <a:pt x="3033684" y="643331"/>
                </a:lnTo>
                <a:lnTo>
                  <a:pt x="3036606" y="684921"/>
                </a:lnTo>
                <a:lnTo>
                  <a:pt x="3036691" y="686141"/>
                </a:lnTo>
                <a:lnTo>
                  <a:pt x="3046365" y="723571"/>
                </a:lnTo>
                <a:lnTo>
                  <a:pt x="3090234" y="781410"/>
                </a:lnTo>
                <a:lnTo>
                  <a:pt x="3126439" y="800412"/>
                </a:lnTo>
                <a:lnTo>
                  <a:pt x="3173581" y="812188"/>
                </a:lnTo>
                <a:lnTo>
                  <a:pt x="3232715" y="816226"/>
                </a:lnTo>
                <a:lnTo>
                  <a:pt x="3302927" y="808501"/>
                </a:lnTo>
                <a:lnTo>
                  <a:pt x="3354377" y="787904"/>
                </a:lnTo>
                <a:lnTo>
                  <a:pt x="3389967" y="758305"/>
                </a:lnTo>
                <a:lnTo>
                  <a:pt x="3412471" y="723765"/>
                </a:lnTo>
                <a:lnTo>
                  <a:pt x="3421663" y="697612"/>
                </a:lnTo>
                <a:lnTo>
                  <a:pt x="3232715" y="697612"/>
                </a:lnTo>
                <a:lnTo>
                  <a:pt x="3210114" y="692193"/>
                </a:lnTo>
                <a:lnTo>
                  <a:pt x="3196654" y="678387"/>
                </a:lnTo>
                <a:lnTo>
                  <a:pt x="3190167" y="659869"/>
                </a:lnTo>
                <a:lnTo>
                  <a:pt x="3188486" y="640315"/>
                </a:lnTo>
                <a:lnTo>
                  <a:pt x="3188486" y="601112"/>
                </a:lnTo>
                <a:close/>
              </a:path>
              <a:path extrusionOk="0" h="920114" w="3432175">
                <a:moveTo>
                  <a:pt x="3232715" y="147765"/>
                </a:moveTo>
                <a:lnTo>
                  <a:pt x="3186259" y="151627"/>
                </a:lnTo>
                <a:lnTo>
                  <a:pt x="3144779" y="163156"/>
                </a:lnTo>
                <a:lnTo>
                  <a:pt x="3109066" y="182264"/>
                </a:lnTo>
                <a:lnTo>
                  <a:pt x="3079912" y="208862"/>
                </a:lnTo>
                <a:lnTo>
                  <a:pt x="3058108" y="242863"/>
                </a:lnTo>
                <a:lnTo>
                  <a:pt x="3044446" y="284179"/>
                </a:lnTo>
                <a:lnTo>
                  <a:pt x="3039716" y="332722"/>
                </a:lnTo>
                <a:lnTo>
                  <a:pt x="3046334" y="384720"/>
                </a:lnTo>
                <a:lnTo>
                  <a:pt x="3064195" y="428321"/>
                </a:lnTo>
                <a:lnTo>
                  <a:pt x="3090306" y="465023"/>
                </a:lnTo>
                <a:lnTo>
                  <a:pt x="3121676" y="496321"/>
                </a:lnTo>
                <a:lnTo>
                  <a:pt x="3155315" y="523711"/>
                </a:lnTo>
                <a:lnTo>
                  <a:pt x="3197125" y="554527"/>
                </a:lnTo>
                <a:lnTo>
                  <a:pt x="3234223" y="584024"/>
                </a:lnTo>
                <a:lnTo>
                  <a:pt x="3260767" y="615028"/>
                </a:lnTo>
                <a:lnTo>
                  <a:pt x="3270913" y="650367"/>
                </a:lnTo>
                <a:lnTo>
                  <a:pt x="3268620" y="670047"/>
                </a:lnTo>
                <a:lnTo>
                  <a:pt x="3261615" y="684921"/>
                </a:lnTo>
                <a:lnTo>
                  <a:pt x="3249710" y="694329"/>
                </a:lnTo>
                <a:lnTo>
                  <a:pt x="3232715" y="697612"/>
                </a:lnTo>
                <a:lnTo>
                  <a:pt x="3421663" y="697612"/>
                </a:lnTo>
                <a:lnTo>
                  <a:pt x="3425170" y="687571"/>
                </a:lnTo>
                <a:lnTo>
                  <a:pt x="3430585" y="654174"/>
                </a:lnTo>
                <a:lnTo>
                  <a:pt x="3431746" y="627247"/>
                </a:lnTo>
                <a:lnTo>
                  <a:pt x="3425103" y="573899"/>
                </a:lnTo>
                <a:lnTo>
                  <a:pt x="3407074" y="530490"/>
                </a:lnTo>
                <a:lnTo>
                  <a:pt x="3380505" y="494657"/>
                </a:lnTo>
                <a:lnTo>
                  <a:pt x="3348241" y="464034"/>
                </a:lnTo>
                <a:lnTo>
                  <a:pt x="3272971" y="404595"/>
                </a:lnTo>
                <a:lnTo>
                  <a:pt x="3234600" y="375192"/>
                </a:lnTo>
                <a:lnTo>
                  <a:pt x="3205842" y="344659"/>
                </a:lnTo>
                <a:lnTo>
                  <a:pt x="3194517" y="309603"/>
                </a:lnTo>
                <a:lnTo>
                  <a:pt x="3197093" y="290551"/>
                </a:lnTo>
                <a:lnTo>
                  <a:pt x="3204569" y="277059"/>
                </a:lnTo>
                <a:lnTo>
                  <a:pt x="3216569" y="269033"/>
                </a:lnTo>
                <a:lnTo>
                  <a:pt x="3232715" y="266379"/>
                </a:lnTo>
                <a:lnTo>
                  <a:pt x="3419173" y="266379"/>
                </a:lnTo>
                <a:lnTo>
                  <a:pt x="3418795" y="262944"/>
                </a:lnTo>
                <a:lnTo>
                  <a:pt x="3401515" y="220139"/>
                </a:lnTo>
                <a:lnTo>
                  <a:pt x="3373570" y="187722"/>
                </a:lnTo>
                <a:lnTo>
                  <a:pt x="3335656" y="165188"/>
                </a:lnTo>
                <a:lnTo>
                  <a:pt x="3288472" y="152037"/>
                </a:lnTo>
                <a:lnTo>
                  <a:pt x="3232715" y="147765"/>
                </a:lnTo>
                <a:close/>
              </a:path>
              <a:path extrusionOk="0" h="920114" w="3432175">
                <a:moveTo>
                  <a:pt x="3419173" y="266379"/>
                </a:moveTo>
                <a:lnTo>
                  <a:pt x="3232715" y="266379"/>
                </a:lnTo>
                <a:lnTo>
                  <a:pt x="3253793" y="271970"/>
                </a:lnTo>
                <a:lnTo>
                  <a:pt x="3264882" y="285478"/>
                </a:lnTo>
                <a:lnTo>
                  <a:pt x="3269185" y="302001"/>
                </a:lnTo>
                <a:lnTo>
                  <a:pt x="3269908" y="316639"/>
                </a:lnTo>
                <a:lnTo>
                  <a:pt x="3269908" y="350816"/>
                </a:lnTo>
                <a:lnTo>
                  <a:pt x="3424709" y="350816"/>
                </a:lnTo>
                <a:lnTo>
                  <a:pt x="3424709" y="316639"/>
                </a:lnTo>
                <a:lnTo>
                  <a:pt x="3419173" y="2663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2" name="Google Shape;152;p24"/>
          <p:cNvSpPr/>
          <p:nvPr/>
        </p:nvSpPr>
        <p:spPr>
          <a:xfrm>
            <a:off x="599770" y="1771754"/>
            <a:ext cx="1320479" cy="421646"/>
          </a:xfrm>
          <a:custGeom>
            <a:rect b="b" l="l" r="r" t="t"/>
            <a:pathLst>
              <a:path extrusionOk="0" h="927100" w="2903220">
                <a:moveTo>
                  <a:pt x="238233" y="0"/>
                </a:moveTo>
                <a:lnTo>
                  <a:pt x="188458" y="3545"/>
                </a:lnTo>
                <a:lnTo>
                  <a:pt x="142911" y="14229"/>
                </a:lnTo>
                <a:lnTo>
                  <a:pt x="102336" y="32123"/>
                </a:lnTo>
                <a:lnTo>
                  <a:pt x="67474" y="57296"/>
                </a:lnTo>
                <a:lnTo>
                  <a:pt x="39067" y="89820"/>
                </a:lnTo>
                <a:lnTo>
                  <a:pt x="17858" y="129765"/>
                </a:lnTo>
                <a:lnTo>
                  <a:pt x="4588" y="177202"/>
                </a:lnTo>
                <a:lnTo>
                  <a:pt x="0" y="232202"/>
                </a:lnTo>
                <a:lnTo>
                  <a:pt x="0" y="597091"/>
                </a:lnTo>
                <a:lnTo>
                  <a:pt x="4217" y="648050"/>
                </a:lnTo>
                <a:lnTo>
                  <a:pt x="16585" y="693591"/>
                </a:lnTo>
                <a:lnTo>
                  <a:pt x="36682" y="733289"/>
                </a:lnTo>
                <a:lnTo>
                  <a:pt x="64081" y="766720"/>
                </a:lnTo>
                <a:lnTo>
                  <a:pt x="98360" y="793460"/>
                </a:lnTo>
                <a:lnTo>
                  <a:pt x="139095" y="813085"/>
                </a:lnTo>
                <a:lnTo>
                  <a:pt x="185860" y="825171"/>
                </a:lnTo>
                <a:lnTo>
                  <a:pt x="238233" y="829294"/>
                </a:lnTo>
                <a:lnTo>
                  <a:pt x="290606" y="825171"/>
                </a:lnTo>
                <a:lnTo>
                  <a:pt x="337371" y="813085"/>
                </a:lnTo>
                <a:lnTo>
                  <a:pt x="378106" y="793460"/>
                </a:lnTo>
                <a:lnTo>
                  <a:pt x="412385" y="766720"/>
                </a:lnTo>
                <a:lnTo>
                  <a:pt x="439785" y="733289"/>
                </a:lnTo>
                <a:lnTo>
                  <a:pt x="459881" y="693591"/>
                </a:lnTo>
                <a:lnTo>
                  <a:pt x="461792" y="686555"/>
                </a:lnTo>
                <a:lnTo>
                  <a:pt x="238233" y="686555"/>
                </a:lnTo>
                <a:lnTo>
                  <a:pt x="207433" y="678057"/>
                </a:lnTo>
                <a:lnTo>
                  <a:pt x="191617" y="657781"/>
                </a:lnTo>
                <a:lnTo>
                  <a:pt x="185790" y="633546"/>
                </a:lnTo>
                <a:lnTo>
                  <a:pt x="184957" y="613175"/>
                </a:lnTo>
                <a:lnTo>
                  <a:pt x="184957" y="216119"/>
                </a:lnTo>
                <a:lnTo>
                  <a:pt x="185790" y="193203"/>
                </a:lnTo>
                <a:lnTo>
                  <a:pt x="191617" y="169251"/>
                </a:lnTo>
                <a:lnTo>
                  <a:pt x="207433" y="150388"/>
                </a:lnTo>
                <a:lnTo>
                  <a:pt x="238233" y="142739"/>
                </a:lnTo>
                <a:lnTo>
                  <a:pt x="462238" y="142739"/>
                </a:lnTo>
                <a:lnTo>
                  <a:pt x="458609" y="129765"/>
                </a:lnTo>
                <a:lnTo>
                  <a:pt x="437399" y="89820"/>
                </a:lnTo>
                <a:lnTo>
                  <a:pt x="408992" y="57296"/>
                </a:lnTo>
                <a:lnTo>
                  <a:pt x="374130" y="32123"/>
                </a:lnTo>
                <a:lnTo>
                  <a:pt x="333555" y="14229"/>
                </a:lnTo>
                <a:lnTo>
                  <a:pt x="288008" y="3545"/>
                </a:lnTo>
                <a:lnTo>
                  <a:pt x="238233" y="0"/>
                </a:lnTo>
                <a:close/>
              </a:path>
              <a:path extrusionOk="0" h="927100" w="2903220">
                <a:moveTo>
                  <a:pt x="462238" y="142739"/>
                </a:moveTo>
                <a:lnTo>
                  <a:pt x="238233" y="142739"/>
                </a:lnTo>
                <a:lnTo>
                  <a:pt x="269033" y="150388"/>
                </a:lnTo>
                <a:lnTo>
                  <a:pt x="284849" y="169251"/>
                </a:lnTo>
                <a:lnTo>
                  <a:pt x="290677" y="193203"/>
                </a:lnTo>
                <a:lnTo>
                  <a:pt x="291509" y="216119"/>
                </a:lnTo>
                <a:lnTo>
                  <a:pt x="291509" y="613175"/>
                </a:lnTo>
                <a:lnTo>
                  <a:pt x="290677" y="633546"/>
                </a:lnTo>
                <a:lnTo>
                  <a:pt x="284849" y="657781"/>
                </a:lnTo>
                <a:lnTo>
                  <a:pt x="269033" y="678057"/>
                </a:lnTo>
                <a:lnTo>
                  <a:pt x="238233" y="686555"/>
                </a:lnTo>
                <a:lnTo>
                  <a:pt x="461792" y="686555"/>
                </a:lnTo>
                <a:lnTo>
                  <a:pt x="472250" y="648050"/>
                </a:lnTo>
                <a:lnTo>
                  <a:pt x="476467" y="597091"/>
                </a:lnTo>
                <a:lnTo>
                  <a:pt x="476467" y="232202"/>
                </a:lnTo>
                <a:lnTo>
                  <a:pt x="471878" y="177202"/>
                </a:lnTo>
                <a:lnTo>
                  <a:pt x="462238" y="142739"/>
                </a:lnTo>
                <a:close/>
              </a:path>
              <a:path extrusionOk="0" h="927100" w="2903220">
                <a:moveTo>
                  <a:pt x="812873" y="13067"/>
                </a:moveTo>
                <a:lnTo>
                  <a:pt x="763331" y="20512"/>
                </a:lnTo>
                <a:lnTo>
                  <a:pt x="719608" y="35684"/>
                </a:lnTo>
                <a:lnTo>
                  <a:pt x="681870" y="58019"/>
                </a:lnTo>
                <a:lnTo>
                  <a:pt x="650281" y="86950"/>
                </a:lnTo>
                <a:lnTo>
                  <a:pt x="625005" y="121912"/>
                </a:lnTo>
                <a:lnTo>
                  <a:pt x="606209" y="162340"/>
                </a:lnTo>
                <a:lnTo>
                  <a:pt x="594056" y="207669"/>
                </a:lnTo>
                <a:lnTo>
                  <a:pt x="588712" y="257332"/>
                </a:lnTo>
                <a:lnTo>
                  <a:pt x="588712" y="694596"/>
                </a:lnTo>
                <a:lnTo>
                  <a:pt x="594262" y="743247"/>
                </a:lnTo>
                <a:lnTo>
                  <a:pt x="607481" y="786007"/>
                </a:lnTo>
                <a:lnTo>
                  <a:pt x="627744" y="823019"/>
                </a:lnTo>
                <a:lnTo>
                  <a:pt x="654427" y="854424"/>
                </a:lnTo>
                <a:lnTo>
                  <a:pt x="686906" y="880363"/>
                </a:lnTo>
                <a:lnTo>
                  <a:pt x="724556" y="900977"/>
                </a:lnTo>
                <a:lnTo>
                  <a:pt x="766753" y="916409"/>
                </a:lnTo>
                <a:lnTo>
                  <a:pt x="812873" y="926799"/>
                </a:lnTo>
                <a:lnTo>
                  <a:pt x="812873" y="838340"/>
                </a:lnTo>
                <a:lnTo>
                  <a:pt x="772774" y="828178"/>
                </a:lnTo>
                <a:lnTo>
                  <a:pt x="752183" y="802279"/>
                </a:lnTo>
                <a:lnTo>
                  <a:pt x="744597" y="767521"/>
                </a:lnTo>
                <a:lnTo>
                  <a:pt x="743513" y="730784"/>
                </a:lnTo>
                <a:lnTo>
                  <a:pt x="743513" y="221145"/>
                </a:lnTo>
                <a:lnTo>
                  <a:pt x="744597" y="176586"/>
                </a:lnTo>
                <a:lnTo>
                  <a:pt x="752183" y="138341"/>
                </a:lnTo>
                <a:lnTo>
                  <a:pt x="772774" y="111593"/>
                </a:lnTo>
                <a:lnTo>
                  <a:pt x="812873" y="101525"/>
                </a:lnTo>
                <a:lnTo>
                  <a:pt x="812873" y="13067"/>
                </a:lnTo>
                <a:close/>
              </a:path>
              <a:path extrusionOk="0" h="927100" w="2903220">
                <a:moveTo>
                  <a:pt x="1189832" y="13067"/>
                </a:moveTo>
                <a:lnTo>
                  <a:pt x="898323" y="13067"/>
                </a:lnTo>
                <a:lnTo>
                  <a:pt x="898323" y="816226"/>
                </a:lnTo>
                <a:lnTo>
                  <a:pt x="1077249" y="816226"/>
                </a:lnTo>
                <a:lnTo>
                  <a:pt x="1077249" y="191994"/>
                </a:lnTo>
                <a:lnTo>
                  <a:pt x="1213328" y="191994"/>
                </a:lnTo>
                <a:lnTo>
                  <a:pt x="1189832" y="13067"/>
                </a:lnTo>
                <a:close/>
              </a:path>
              <a:path extrusionOk="0" h="927100" w="2903220">
                <a:moveTo>
                  <a:pt x="1213328" y="191994"/>
                </a:moveTo>
                <a:lnTo>
                  <a:pt x="1079260" y="191994"/>
                </a:lnTo>
                <a:lnTo>
                  <a:pt x="1182796" y="816226"/>
                </a:lnTo>
                <a:lnTo>
                  <a:pt x="1303421" y="816226"/>
                </a:lnTo>
                <a:lnTo>
                  <a:pt x="1370611" y="411128"/>
                </a:lnTo>
                <a:lnTo>
                  <a:pt x="1242103" y="411128"/>
                </a:lnTo>
                <a:lnTo>
                  <a:pt x="1213328" y="191994"/>
                </a:lnTo>
                <a:close/>
              </a:path>
              <a:path extrusionOk="0" h="927100" w="2903220">
                <a:moveTo>
                  <a:pt x="1587894" y="191994"/>
                </a:moveTo>
                <a:lnTo>
                  <a:pt x="1408967" y="191994"/>
                </a:lnTo>
                <a:lnTo>
                  <a:pt x="1408967" y="816226"/>
                </a:lnTo>
                <a:lnTo>
                  <a:pt x="1587894" y="816226"/>
                </a:lnTo>
                <a:lnTo>
                  <a:pt x="1587894" y="191994"/>
                </a:lnTo>
                <a:close/>
              </a:path>
              <a:path extrusionOk="0" h="927100" w="2903220">
                <a:moveTo>
                  <a:pt x="1587894" y="13067"/>
                </a:moveTo>
                <a:lnTo>
                  <a:pt x="1296384" y="13067"/>
                </a:lnTo>
                <a:lnTo>
                  <a:pt x="1244113" y="411128"/>
                </a:lnTo>
                <a:lnTo>
                  <a:pt x="1370611" y="411128"/>
                </a:lnTo>
                <a:lnTo>
                  <a:pt x="1406957" y="191994"/>
                </a:lnTo>
                <a:lnTo>
                  <a:pt x="1587894" y="191994"/>
                </a:lnTo>
                <a:lnTo>
                  <a:pt x="1587894" y="13067"/>
                </a:lnTo>
                <a:close/>
              </a:path>
              <a:path extrusionOk="0" h="927100" w="2903220">
                <a:moveTo>
                  <a:pt x="1866657" y="240243"/>
                </a:moveTo>
                <a:lnTo>
                  <a:pt x="1795288" y="240243"/>
                </a:lnTo>
                <a:lnTo>
                  <a:pt x="1792272" y="344785"/>
                </a:lnTo>
                <a:lnTo>
                  <a:pt x="1874699" y="344785"/>
                </a:lnTo>
                <a:lnTo>
                  <a:pt x="1866657" y="240243"/>
                </a:lnTo>
                <a:close/>
              </a:path>
              <a:path extrusionOk="0" h="927100" w="2903220">
                <a:moveTo>
                  <a:pt x="1712861" y="54281"/>
                </a:moveTo>
                <a:lnTo>
                  <a:pt x="1675668" y="122634"/>
                </a:lnTo>
                <a:lnTo>
                  <a:pt x="1765132" y="178926"/>
                </a:lnTo>
                <a:lnTo>
                  <a:pt x="1673658" y="234212"/>
                </a:lnTo>
                <a:lnTo>
                  <a:pt x="1715877" y="298545"/>
                </a:lnTo>
                <a:lnTo>
                  <a:pt x="1795288" y="240243"/>
                </a:lnTo>
                <a:lnTo>
                  <a:pt x="1981809" y="240243"/>
                </a:lnTo>
                <a:lnTo>
                  <a:pt x="1986277" y="233207"/>
                </a:lnTo>
                <a:lnTo>
                  <a:pt x="1892793" y="177921"/>
                </a:lnTo>
                <a:lnTo>
                  <a:pt x="1986277" y="122634"/>
                </a:lnTo>
                <a:lnTo>
                  <a:pt x="1982076" y="114593"/>
                </a:lnTo>
                <a:lnTo>
                  <a:pt x="1795288" y="114593"/>
                </a:lnTo>
                <a:lnTo>
                  <a:pt x="1712861" y="54281"/>
                </a:lnTo>
                <a:close/>
              </a:path>
              <a:path extrusionOk="0" h="927100" w="2903220">
                <a:moveTo>
                  <a:pt x="1981809" y="240243"/>
                </a:moveTo>
                <a:lnTo>
                  <a:pt x="1866657" y="240243"/>
                </a:lnTo>
                <a:lnTo>
                  <a:pt x="1946068" y="296535"/>
                </a:lnTo>
                <a:lnTo>
                  <a:pt x="1981809" y="240243"/>
                </a:lnTo>
                <a:close/>
              </a:path>
              <a:path extrusionOk="0" h="927100" w="2903220">
                <a:moveTo>
                  <a:pt x="1873694" y="13067"/>
                </a:moveTo>
                <a:lnTo>
                  <a:pt x="1789257" y="13067"/>
                </a:lnTo>
                <a:lnTo>
                  <a:pt x="1795228" y="113588"/>
                </a:lnTo>
                <a:lnTo>
                  <a:pt x="1795288" y="114593"/>
                </a:lnTo>
                <a:lnTo>
                  <a:pt x="1982076" y="114593"/>
                </a:lnTo>
                <a:lnTo>
                  <a:pt x="1981551" y="113588"/>
                </a:lnTo>
                <a:lnTo>
                  <a:pt x="1866657" y="113588"/>
                </a:lnTo>
                <a:lnTo>
                  <a:pt x="1873694" y="13067"/>
                </a:lnTo>
                <a:close/>
              </a:path>
              <a:path extrusionOk="0" h="927100" w="2903220">
                <a:moveTo>
                  <a:pt x="1951095" y="55286"/>
                </a:moveTo>
                <a:lnTo>
                  <a:pt x="1866657" y="113588"/>
                </a:lnTo>
                <a:lnTo>
                  <a:pt x="1981551" y="113588"/>
                </a:lnTo>
                <a:lnTo>
                  <a:pt x="1951095" y="55286"/>
                </a:lnTo>
                <a:close/>
              </a:path>
              <a:path extrusionOk="0" h="927100" w="2903220">
                <a:moveTo>
                  <a:pt x="2268409" y="13067"/>
                </a:moveTo>
                <a:lnTo>
                  <a:pt x="2066363" y="13067"/>
                </a:lnTo>
                <a:lnTo>
                  <a:pt x="2066363" y="816226"/>
                </a:lnTo>
                <a:lnTo>
                  <a:pt x="2245290" y="816226"/>
                </a:lnTo>
                <a:lnTo>
                  <a:pt x="2245290" y="319655"/>
                </a:lnTo>
                <a:lnTo>
                  <a:pt x="2364747" y="319655"/>
                </a:lnTo>
                <a:lnTo>
                  <a:pt x="2268409" y="13067"/>
                </a:lnTo>
                <a:close/>
              </a:path>
              <a:path extrusionOk="0" h="927100" w="2903220">
                <a:moveTo>
                  <a:pt x="2364747" y="319655"/>
                </a:moveTo>
                <a:lnTo>
                  <a:pt x="2247300" y="319655"/>
                </a:lnTo>
                <a:lnTo>
                  <a:pt x="2397076" y="816226"/>
                </a:lnTo>
                <a:lnTo>
                  <a:pt x="2598117" y="816226"/>
                </a:lnTo>
                <a:lnTo>
                  <a:pt x="2598117" y="486519"/>
                </a:lnTo>
                <a:lnTo>
                  <a:pt x="2417180" y="486519"/>
                </a:lnTo>
                <a:lnTo>
                  <a:pt x="2364747" y="319655"/>
                </a:lnTo>
                <a:close/>
              </a:path>
              <a:path extrusionOk="0" h="927100" w="2903220">
                <a:moveTo>
                  <a:pt x="2598117" y="13067"/>
                </a:moveTo>
                <a:lnTo>
                  <a:pt x="2419190" y="13067"/>
                </a:lnTo>
                <a:lnTo>
                  <a:pt x="2419190" y="486519"/>
                </a:lnTo>
                <a:lnTo>
                  <a:pt x="2598117" y="486519"/>
                </a:lnTo>
                <a:lnTo>
                  <a:pt x="2598117" y="13067"/>
                </a:lnTo>
                <a:close/>
              </a:path>
              <a:path extrusionOk="0" h="927100" w="2903220">
                <a:moveTo>
                  <a:pt x="2678863" y="13067"/>
                </a:moveTo>
                <a:lnTo>
                  <a:pt x="2678863" y="101525"/>
                </a:lnTo>
                <a:lnTo>
                  <a:pt x="2718961" y="111593"/>
                </a:lnTo>
                <a:lnTo>
                  <a:pt x="2739552" y="138341"/>
                </a:lnTo>
                <a:lnTo>
                  <a:pt x="2747138" y="176586"/>
                </a:lnTo>
                <a:lnTo>
                  <a:pt x="2748222" y="221145"/>
                </a:lnTo>
                <a:lnTo>
                  <a:pt x="2748222" y="730784"/>
                </a:lnTo>
                <a:lnTo>
                  <a:pt x="2747138" y="767521"/>
                </a:lnTo>
                <a:lnTo>
                  <a:pt x="2739552" y="802279"/>
                </a:lnTo>
                <a:lnTo>
                  <a:pt x="2718961" y="828178"/>
                </a:lnTo>
                <a:lnTo>
                  <a:pt x="2678863" y="838340"/>
                </a:lnTo>
                <a:lnTo>
                  <a:pt x="2678863" y="926799"/>
                </a:lnTo>
                <a:lnTo>
                  <a:pt x="2724983" y="916409"/>
                </a:lnTo>
                <a:lnTo>
                  <a:pt x="2767180" y="900977"/>
                </a:lnTo>
                <a:lnTo>
                  <a:pt x="2804830" y="880363"/>
                </a:lnTo>
                <a:lnTo>
                  <a:pt x="2837308" y="854424"/>
                </a:lnTo>
                <a:lnTo>
                  <a:pt x="2863992" y="823019"/>
                </a:lnTo>
                <a:lnTo>
                  <a:pt x="2884255" y="786007"/>
                </a:lnTo>
                <a:lnTo>
                  <a:pt x="2897474" y="743247"/>
                </a:lnTo>
                <a:lnTo>
                  <a:pt x="2903024" y="694596"/>
                </a:lnTo>
                <a:lnTo>
                  <a:pt x="2903024" y="257332"/>
                </a:lnTo>
                <a:lnTo>
                  <a:pt x="2897680" y="207669"/>
                </a:lnTo>
                <a:lnTo>
                  <a:pt x="2885527" y="162340"/>
                </a:lnTo>
                <a:lnTo>
                  <a:pt x="2866730" y="121912"/>
                </a:lnTo>
                <a:lnTo>
                  <a:pt x="2841455" y="86950"/>
                </a:lnTo>
                <a:lnTo>
                  <a:pt x="2809866" y="58019"/>
                </a:lnTo>
                <a:lnTo>
                  <a:pt x="2772127" y="35684"/>
                </a:lnTo>
                <a:lnTo>
                  <a:pt x="2728405" y="20512"/>
                </a:lnTo>
                <a:lnTo>
                  <a:pt x="2678863" y="130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3" name="Google Shape;153;p24"/>
          <p:cNvSpPr/>
          <p:nvPr/>
        </p:nvSpPr>
        <p:spPr>
          <a:xfrm>
            <a:off x="582911" y="1446593"/>
            <a:ext cx="1168560" cy="159128"/>
          </a:xfrm>
          <a:custGeom>
            <a:rect b="b" l="l" r="r" t="t"/>
            <a:pathLst>
              <a:path extrusionOk="0" h="349885" w="2569210">
                <a:moveTo>
                  <a:pt x="114216" y="62950"/>
                </a:moveTo>
                <a:lnTo>
                  <a:pt x="44857" y="62950"/>
                </a:lnTo>
                <a:lnTo>
                  <a:pt x="44857" y="306084"/>
                </a:lnTo>
                <a:lnTo>
                  <a:pt x="114216" y="306084"/>
                </a:lnTo>
                <a:lnTo>
                  <a:pt x="114216" y="62950"/>
                </a:lnTo>
                <a:close/>
              </a:path>
              <a:path extrusionOk="0" h="349885" w="2569210">
                <a:moveTo>
                  <a:pt x="159073" y="4900"/>
                </a:moveTo>
                <a:lnTo>
                  <a:pt x="0" y="4900"/>
                </a:lnTo>
                <a:lnTo>
                  <a:pt x="0" y="62950"/>
                </a:lnTo>
                <a:lnTo>
                  <a:pt x="159073" y="62950"/>
                </a:lnTo>
                <a:lnTo>
                  <a:pt x="159073" y="4900"/>
                </a:lnTo>
                <a:close/>
              </a:path>
              <a:path extrusionOk="0" h="349885" w="2569210">
                <a:moveTo>
                  <a:pt x="241534" y="65212"/>
                </a:moveTo>
                <a:lnTo>
                  <a:pt x="176699" y="65212"/>
                </a:lnTo>
                <a:lnTo>
                  <a:pt x="176699" y="306084"/>
                </a:lnTo>
                <a:lnTo>
                  <a:pt x="241534" y="306084"/>
                </a:lnTo>
                <a:lnTo>
                  <a:pt x="241534" y="65212"/>
                </a:lnTo>
                <a:close/>
              </a:path>
              <a:path extrusionOk="0" h="349885" w="2569210">
                <a:moveTo>
                  <a:pt x="241534" y="4900"/>
                </a:moveTo>
                <a:lnTo>
                  <a:pt x="176699" y="4900"/>
                </a:lnTo>
                <a:lnTo>
                  <a:pt x="176699" y="49380"/>
                </a:lnTo>
                <a:lnTo>
                  <a:pt x="241534" y="49380"/>
                </a:lnTo>
                <a:lnTo>
                  <a:pt x="241534" y="4900"/>
                </a:lnTo>
                <a:close/>
              </a:path>
              <a:path extrusionOk="0" h="349885" w="2569210">
                <a:moveTo>
                  <a:pt x="341924" y="65212"/>
                </a:moveTo>
                <a:lnTo>
                  <a:pt x="279350" y="65212"/>
                </a:lnTo>
                <a:lnTo>
                  <a:pt x="279350" y="306084"/>
                </a:lnTo>
                <a:lnTo>
                  <a:pt x="344186" y="306084"/>
                </a:lnTo>
                <a:lnTo>
                  <a:pt x="344186" y="144372"/>
                </a:lnTo>
                <a:lnTo>
                  <a:pt x="344433" y="137923"/>
                </a:lnTo>
                <a:lnTo>
                  <a:pt x="346165" y="129247"/>
                </a:lnTo>
                <a:lnTo>
                  <a:pt x="350865" y="121631"/>
                </a:lnTo>
                <a:lnTo>
                  <a:pt x="360018" y="118362"/>
                </a:lnTo>
                <a:lnTo>
                  <a:pt x="537185" y="118362"/>
                </a:lnTo>
                <a:lnTo>
                  <a:pt x="537185" y="111954"/>
                </a:lnTo>
                <a:lnTo>
                  <a:pt x="534701" y="94991"/>
                </a:lnTo>
                <a:lnTo>
                  <a:pt x="341924" y="94991"/>
                </a:lnTo>
                <a:lnTo>
                  <a:pt x="341924" y="65212"/>
                </a:lnTo>
                <a:close/>
              </a:path>
              <a:path extrusionOk="0" h="349885" w="2569210">
                <a:moveTo>
                  <a:pt x="456518" y="118362"/>
                </a:moveTo>
                <a:lnTo>
                  <a:pt x="360018" y="118362"/>
                </a:lnTo>
                <a:lnTo>
                  <a:pt x="369171" y="121207"/>
                </a:lnTo>
                <a:lnTo>
                  <a:pt x="373871" y="128116"/>
                </a:lnTo>
                <a:lnTo>
                  <a:pt x="375603" y="136650"/>
                </a:lnTo>
                <a:lnTo>
                  <a:pt x="375850" y="144372"/>
                </a:lnTo>
                <a:lnTo>
                  <a:pt x="375850" y="306084"/>
                </a:lnTo>
                <a:lnTo>
                  <a:pt x="440686" y="306084"/>
                </a:lnTo>
                <a:lnTo>
                  <a:pt x="440686" y="144372"/>
                </a:lnTo>
                <a:lnTo>
                  <a:pt x="440933" y="137923"/>
                </a:lnTo>
                <a:lnTo>
                  <a:pt x="442665" y="129247"/>
                </a:lnTo>
                <a:lnTo>
                  <a:pt x="447365" y="121631"/>
                </a:lnTo>
                <a:lnTo>
                  <a:pt x="456518" y="118362"/>
                </a:lnTo>
                <a:close/>
              </a:path>
              <a:path extrusionOk="0" h="349885" w="2569210">
                <a:moveTo>
                  <a:pt x="537185" y="118362"/>
                </a:moveTo>
                <a:lnTo>
                  <a:pt x="456518" y="118362"/>
                </a:lnTo>
                <a:lnTo>
                  <a:pt x="465671" y="121207"/>
                </a:lnTo>
                <a:lnTo>
                  <a:pt x="470371" y="128116"/>
                </a:lnTo>
                <a:lnTo>
                  <a:pt x="472102" y="136650"/>
                </a:lnTo>
                <a:lnTo>
                  <a:pt x="472350" y="144372"/>
                </a:lnTo>
                <a:lnTo>
                  <a:pt x="472350" y="306084"/>
                </a:lnTo>
                <a:lnTo>
                  <a:pt x="537185" y="306084"/>
                </a:lnTo>
                <a:lnTo>
                  <a:pt x="537185" y="118362"/>
                </a:lnTo>
                <a:close/>
              </a:path>
              <a:path extrusionOk="0" h="349885" w="2569210">
                <a:moveTo>
                  <a:pt x="393190" y="60312"/>
                </a:moveTo>
                <a:lnTo>
                  <a:pt x="375862" y="62656"/>
                </a:lnTo>
                <a:lnTo>
                  <a:pt x="362562" y="69453"/>
                </a:lnTo>
                <a:lnTo>
                  <a:pt x="351949" y="80349"/>
                </a:lnTo>
                <a:lnTo>
                  <a:pt x="342678" y="94991"/>
                </a:lnTo>
                <a:lnTo>
                  <a:pt x="438047" y="94991"/>
                </a:lnTo>
                <a:lnTo>
                  <a:pt x="431727" y="78918"/>
                </a:lnTo>
                <a:lnTo>
                  <a:pt x="421414" y="68181"/>
                </a:lnTo>
                <a:lnTo>
                  <a:pt x="408203" y="62179"/>
                </a:lnTo>
                <a:lnTo>
                  <a:pt x="393190" y="60312"/>
                </a:lnTo>
                <a:close/>
              </a:path>
              <a:path extrusionOk="0" h="349885" w="2569210">
                <a:moveTo>
                  <a:pt x="489689" y="60312"/>
                </a:moveTo>
                <a:lnTo>
                  <a:pt x="470807" y="62656"/>
                </a:lnTo>
                <a:lnTo>
                  <a:pt x="457366" y="69453"/>
                </a:lnTo>
                <a:lnTo>
                  <a:pt x="447176" y="80349"/>
                </a:lnTo>
                <a:lnTo>
                  <a:pt x="438047" y="94991"/>
                </a:lnTo>
                <a:lnTo>
                  <a:pt x="534701" y="94991"/>
                </a:lnTo>
                <a:lnTo>
                  <a:pt x="534164" y="91322"/>
                </a:lnTo>
                <a:lnTo>
                  <a:pt x="525170" y="74966"/>
                </a:lnTo>
                <a:lnTo>
                  <a:pt x="510310" y="64193"/>
                </a:lnTo>
                <a:lnTo>
                  <a:pt x="489689" y="60312"/>
                </a:lnTo>
                <a:close/>
              </a:path>
              <a:path extrusionOk="0" h="349885" w="2569210">
                <a:moveTo>
                  <a:pt x="649261" y="60312"/>
                </a:moveTo>
                <a:lnTo>
                  <a:pt x="609481" y="67056"/>
                </a:lnTo>
                <a:lnTo>
                  <a:pt x="585179" y="84013"/>
                </a:lnTo>
                <a:lnTo>
                  <a:pt x="573034" y="106270"/>
                </a:lnTo>
                <a:lnTo>
                  <a:pt x="569724" y="128917"/>
                </a:lnTo>
                <a:lnTo>
                  <a:pt x="569724" y="242380"/>
                </a:lnTo>
                <a:lnTo>
                  <a:pt x="573034" y="265026"/>
                </a:lnTo>
                <a:lnTo>
                  <a:pt x="585179" y="287284"/>
                </a:lnTo>
                <a:lnTo>
                  <a:pt x="609481" y="304241"/>
                </a:lnTo>
                <a:lnTo>
                  <a:pt x="649261" y="310985"/>
                </a:lnTo>
                <a:lnTo>
                  <a:pt x="689041" y="304241"/>
                </a:lnTo>
                <a:lnTo>
                  <a:pt x="713343" y="287284"/>
                </a:lnTo>
                <a:lnTo>
                  <a:pt x="724681" y="266504"/>
                </a:lnTo>
                <a:lnTo>
                  <a:pt x="634560" y="266504"/>
                </a:lnTo>
                <a:lnTo>
                  <a:pt x="634560" y="195261"/>
                </a:lnTo>
                <a:lnTo>
                  <a:pt x="728798" y="195261"/>
                </a:lnTo>
                <a:lnTo>
                  <a:pt x="728798" y="150780"/>
                </a:lnTo>
                <a:lnTo>
                  <a:pt x="634560" y="150780"/>
                </a:lnTo>
                <a:lnTo>
                  <a:pt x="634560" y="104792"/>
                </a:lnTo>
                <a:lnTo>
                  <a:pt x="724681" y="104792"/>
                </a:lnTo>
                <a:lnTo>
                  <a:pt x="713343" y="84013"/>
                </a:lnTo>
                <a:lnTo>
                  <a:pt x="689041" y="67056"/>
                </a:lnTo>
                <a:lnTo>
                  <a:pt x="649261" y="60312"/>
                </a:lnTo>
                <a:close/>
              </a:path>
              <a:path extrusionOk="0" h="349885" w="2569210">
                <a:moveTo>
                  <a:pt x="728798" y="216747"/>
                </a:moveTo>
                <a:lnTo>
                  <a:pt x="663962" y="216747"/>
                </a:lnTo>
                <a:lnTo>
                  <a:pt x="663962" y="266504"/>
                </a:lnTo>
                <a:lnTo>
                  <a:pt x="724681" y="266504"/>
                </a:lnTo>
                <a:lnTo>
                  <a:pt x="725488" y="265026"/>
                </a:lnTo>
                <a:lnTo>
                  <a:pt x="728798" y="242380"/>
                </a:lnTo>
                <a:lnTo>
                  <a:pt x="728798" y="216747"/>
                </a:lnTo>
                <a:close/>
              </a:path>
              <a:path extrusionOk="0" h="349885" w="2569210">
                <a:moveTo>
                  <a:pt x="724681" y="104792"/>
                </a:moveTo>
                <a:lnTo>
                  <a:pt x="663962" y="104792"/>
                </a:lnTo>
                <a:lnTo>
                  <a:pt x="663962" y="150780"/>
                </a:lnTo>
                <a:lnTo>
                  <a:pt x="728798" y="150780"/>
                </a:lnTo>
                <a:lnTo>
                  <a:pt x="728798" y="128917"/>
                </a:lnTo>
                <a:lnTo>
                  <a:pt x="725488" y="106270"/>
                </a:lnTo>
                <a:lnTo>
                  <a:pt x="724681" y="104792"/>
                </a:lnTo>
                <a:close/>
              </a:path>
              <a:path extrusionOk="0" h="349885" w="2569210">
                <a:moveTo>
                  <a:pt x="942529" y="0"/>
                </a:moveTo>
                <a:lnTo>
                  <a:pt x="906784" y="5336"/>
                </a:lnTo>
                <a:lnTo>
                  <a:pt x="878495" y="21486"/>
                </a:lnTo>
                <a:lnTo>
                  <a:pt x="859889" y="48662"/>
                </a:lnTo>
                <a:lnTo>
                  <a:pt x="853192" y="87075"/>
                </a:lnTo>
                <a:lnTo>
                  <a:pt x="853192" y="223909"/>
                </a:lnTo>
                <a:lnTo>
                  <a:pt x="859411" y="260096"/>
                </a:lnTo>
                <a:lnTo>
                  <a:pt x="877222" y="287520"/>
                </a:lnTo>
                <a:lnTo>
                  <a:pt x="905353" y="304906"/>
                </a:lnTo>
                <a:lnTo>
                  <a:pt x="942529" y="310985"/>
                </a:lnTo>
                <a:lnTo>
                  <a:pt x="979706" y="304906"/>
                </a:lnTo>
                <a:lnTo>
                  <a:pt x="1007836" y="287520"/>
                </a:lnTo>
                <a:lnTo>
                  <a:pt x="1025647" y="260096"/>
                </a:lnTo>
                <a:lnTo>
                  <a:pt x="1026101" y="257458"/>
                </a:lnTo>
                <a:lnTo>
                  <a:pt x="942529" y="257458"/>
                </a:lnTo>
                <a:lnTo>
                  <a:pt x="930979" y="254271"/>
                </a:lnTo>
                <a:lnTo>
                  <a:pt x="925048" y="246667"/>
                </a:lnTo>
                <a:lnTo>
                  <a:pt x="922863" y="237579"/>
                </a:lnTo>
                <a:lnTo>
                  <a:pt x="922551" y="229940"/>
                </a:lnTo>
                <a:lnTo>
                  <a:pt x="922551" y="81044"/>
                </a:lnTo>
                <a:lnTo>
                  <a:pt x="922863" y="72451"/>
                </a:lnTo>
                <a:lnTo>
                  <a:pt x="925048" y="63469"/>
                </a:lnTo>
                <a:lnTo>
                  <a:pt x="930979" y="56395"/>
                </a:lnTo>
                <a:lnTo>
                  <a:pt x="942529" y="53527"/>
                </a:lnTo>
                <a:lnTo>
                  <a:pt x="1026018" y="53527"/>
                </a:lnTo>
                <a:lnTo>
                  <a:pt x="1025170" y="48662"/>
                </a:lnTo>
                <a:lnTo>
                  <a:pt x="1006564" y="21486"/>
                </a:lnTo>
                <a:lnTo>
                  <a:pt x="978275" y="5336"/>
                </a:lnTo>
                <a:lnTo>
                  <a:pt x="942529" y="0"/>
                </a:lnTo>
                <a:close/>
              </a:path>
              <a:path extrusionOk="0" h="349885" w="2569210">
                <a:moveTo>
                  <a:pt x="1031867" y="185837"/>
                </a:moveTo>
                <a:lnTo>
                  <a:pt x="962508" y="185837"/>
                </a:lnTo>
                <a:lnTo>
                  <a:pt x="962508" y="229940"/>
                </a:lnTo>
                <a:lnTo>
                  <a:pt x="962196" y="237579"/>
                </a:lnTo>
                <a:lnTo>
                  <a:pt x="960011" y="246667"/>
                </a:lnTo>
                <a:lnTo>
                  <a:pt x="954079" y="254271"/>
                </a:lnTo>
                <a:lnTo>
                  <a:pt x="942529" y="257458"/>
                </a:lnTo>
                <a:lnTo>
                  <a:pt x="1026101" y="257458"/>
                </a:lnTo>
                <a:lnTo>
                  <a:pt x="1031867" y="223909"/>
                </a:lnTo>
                <a:lnTo>
                  <a:pt x="1031867" y="185837"/>
                </a:lnTo>
                <a:close/>
              </a:path>
              <a:path extrusionOk="0" h="349885" w="2569210">
                <a:moveTo>
                  <a:pt x="1026018" y="53527"/>
                </a:moveTo>
                <a:lnTo>
                  <a:pt x="942529" y="53527"/>
                </a:lnTo>
                <a:lnTo>
                  <a:pt x="954079" y="56395"/>
                </a:lnTo>
                <a:lnTo>
                  <a:pt x="960011" y="63469"/>
                </a:lnTo>
                <a:lnTo>
                  <a:pt x="962196" y="72451"/>
                </a:lnTo>
                <a:lnTo>
                  <a:pt x="962508" y="81044"/>
                </a:lnTo>
                <a:lnTo>
                  <a:pt x="962508" y="114970"/>
                </a:lnTo>
                <a:lnTo>
                  <a:pt x="1031867" y="114970"/>
                </a:lnTo>
                <a:lnTo>
                  <a:pt x="1031867" y="87075"/>
                </a:lnTo>
                <a:lnTo>
                  <a:pt x="1026018" y="53527"/>
                </a:lnTo>
                <a:close/>
              </a:path>
              <a:path extrusionOk="0" h="349885" w="2569210">
                <a:moveTo>
                  <a:pt x="1141433" y="60312"/>
                </a:moveTo>
                <a:lnTo>
                  <a:pt x="1101653" y="67056"/>
                </a:lnTo>
                <a:lnTo>
                  <a:pt x="1077352" y="84013"/>
                </a:lnTo>
                <a:lnTo>
                  <a:pt x="1065207" y="106270"/>
                </a:lnTo>
                <a:lnTo>
                  <a:pt x="1061896" y="128917"/>
                </a:lnTo>
                <a:lnTo>
                  <a:pt x="1061896" y="242380"/>
                </a:lnTo>
                <a:lnTo>
                  <a:pt x="1065207" y="265026"/>
                </a:lnTo>
                <a:lnTo>
                  <a:pt x="1077352" y="287284"/>
                </a:lnTo>
                <a:lnTo>
                  <a:pt x="1101653" y="304241"/>
                </a:lnTo>
                <a:lnTo>
                  <a:pt x="1141433" y="310985"/>
                </a:lnTo>
                <a:lnTo>
                  <a:pt x="1181214" y="304241"/>
                </a:lnTo>
                <a:lnTo>
                  <a:pt x="1205515" y="287284"/>
                </a:lnTo>
                <a:lnTo>
                  <a:pt x="1216853" y="266504"/>
                </a:lnTo>
                <a:lnTo>
                  <a:pt x="1126732" y="266504"/>
                </a:lnTo>
                <a:lnTo>
                  <a:pt x="1126732" y="104792"/>
                </a:lnTo>
                <a:lnTo>
                  <a:pt x="1216853" y="104792"/>
                </a:lnTo>
                <a:lnTo>
                  <a:pt x="1205515" y="84013"/>
                </a:lnTo>
                <a:lnTo>
                  <a:pt x="1181214" y="67056"/>
                </a:lnTo>
                <a:lnTo>
                  <a:pt x="1141433" y="60312"/>
                </a:lnTo>
                <a:close/>
              </a:path>
              <a:path extrusionOk="0" h="349885" w="2569210">
                <a:moveTo>
                  <a:pt x="1216853" y="104792"/>
                </a:moveTo>
                <a:lnTo>
                  <a:pt x="1156134" y="104792"/>
                </a:lnTo>
                <a:lnTo>
                  <a:pt x="1156134" y="266504"/>
                </a:lnTo>
                <a:lnTo>
                  <a:pt x="1216853" y="266504"/>
                </a:lnTo>
                <a:lnTo>
                  <a:pt x="1217660" y="265026"/>
                </a:lnTo>
                <a:lnTo>
                  <a:pt x="1220970" y="242380"/>
                </a:lnTo>
                <a:lnTo>
                  <a:pt x="1220970" y="128917"/>
                </a:lnTo>
                <a:lnTo>
                  <a:pt x="1217660" y="106270"/>
                </a:lnTo>
                <a:lnTo>
                  <a:pt x="1216853" y="104792"/>
                </a:lnTo>
                <a:close/>
              </a:path>
              <a:path extrusionOk="0" h="349885" w="2569210">
                <a:moveTo>
                  <a:pt x="1315962" y="65212"/>
                </a:moveTo>
                <a:lnTo>
                  <a:pt x="1253388" y="65212"/>
                </a:lnTo>
                <a:lnTo>
                  <a:pt x="1253388" y="306084"/>
                </a:lnTo>
                <a:lnTo>
                  <a:pt x="1318224" y="306084"/>
                </a:lnTo>
                <a:lnTo>
                  <a:pt x="1318224" y="144372"/>
                </a:lnTo>
                <a:lnTo>
                  <a:pt x="1318471" y="137923"/>
                </a:lnTo>
                <a:lnTo>
                  <a:pt x="1320203" y="129247"/>
                </a:lnTo>
                <a:lnTo>
                  <a:pt x="1324903" y="121631"/>
                </a:lnTo>
                <a:lnTo>
                  <a:pt x="1334056" y="118362"/>
                </a:lnTo>
                <a:lnTo>
                  <a:pt x="1511223" y="118362"/>
                </a:lnTo>
                <a:lnTo>
                  <a:pt x="1511223" y="111954"/>
                </a:lnTo>
                <a:lnTo>
                  <a:pt x="1508739" y="94991"/>
                </a:lnTo>
                <a:lnTo>
                  <a:pt x="1315962" y="94991"/>
                </a:lnTo>
                <a:lnTo>
                  <a:pt x="1315962" y="65212"/>
                </a:lnTo>
                <a:close/>
              </a:path>
              <a:path extrusionOk="0" h="349885" w="2569210">
                <a:moveTo>
                  <a:pt x="1430555" y="118362"/>
                </a:moveTo>
                <a:lnTo>
                  <a:pt x="1334056" y="118362"/>
                </a:lnTo>
                <a:lnTo>
                  <a:pt x="1343209" y="121207"/>
                </a:lnTo>
                <a:lnTo>
                  <a:pt x="1347909" y="128116"/>
                </a:lnTo>
                <a:lnTo>
                  <a:pt x="1349640" y="136650"/>
                </a:lnTo>
                <a:lnTo>
                  <a:pt x="1349888" y="144372"/>
                </a:lnTo>
                <a:lnTo>
                  <a:pt x="1349888" y="306084"/>
                </a:lnTo>
                <a:lnTo>
                  <a:pt x="1414724" y="306084"/>
                </a:lnTo>
                <a:lnTo>
                  <a:pt x="1414724" y="144372"/>
                </a:lnTo>
                <a:lnTo>
                  <a:pt x="1414971" y="137923"/>
                </a:lnTo>
                <a:lnTo>
                  <a:pt x="1416702" y="129247"/>
                </a:lnTo>
                <a:lnTo>
                  <a:pt x="1421403" y="121631"/>
                </a:lnTo>
                <a:lnTo>
                  <a:pt x="1430555" y="118362"/>
                </a:lnTo>
                <a:close/>
              </a:path>
              <a:path extrusionOk="0" h="349885" w="2569210">
                <a:moveTo>
                  <a:pt x="1511223" y="118362"/>
                </a:moveTo>
                <a:lnTo>
                  <a:pt x="1430555" y="118362"/>
                </a:lnTo>
                <a:lnTo>
                  <a:pt x="1439708" y="121207"/>
                </a:lnTo>
                <a:lnTo>
                  <a:pt x="1444408" y="128116"/>
                </a:lnTo>
                <a:lnTo>
                  <a:pt x="1446140" y="136650"/>
                </a:lnTo>
                <a:lnTo>
                  <a:pt x="1446387" y="144372"/>
                </a:lnTo>
                <a:lnTo>
                  <a:pt x="1446387" y="306084"/>
                </a:lnTo>
                <a:lnTo>
                  <a:pt x="1511223" y="306084"/>
                </a:lnTo>
                <a:lnTo>
                  <a:pt x="1511223" y="118362"/>
                </a:lnTo>
                <a:close/>
              </a:path>
              <a:path extrusionOk="0" h="349885" w="2569210">
                <a:moveTo>
                  <a:pt x="1367227" y="60312"/>
                </a:moveTo>
                <a:lnTo>
                  <a:pt x="1349899" y="62656"/>
                </a:lnTo>
                <a:lnTo>
                  <a:pt x="1336600" y="69453"/>
                </a:lnTo>
                <a:lnTo>
                  <a:pt x="1325987" y="80349"/>
                </a:lnTo>
                <a:lnTo>
                  <a:pt x="1316716" y="94991"/>
                </a:lnTo>
                <a:lnTo>
                  <a:pt x="1412085" y="94991"/>
                </a:lnTo>
                <a:lnTo>
                  <a:pt x="1405765" y="78918"/>
                </a:lnTo>
                <a:lnTo>
                  <a:pt x="1395452" y="68181"/>
                </a:lnTo>
                <a:lnTo>
                  <a:pt x="1382241" y="62179"/>
                </a:lnTo>
                <a:lnTo>
                  <a:pt x="1367227" y="60312"/>
                </a:lnTo>
                <a:close/>
              </a:path>
              <a:path extrusionOk="0" h="349885" w="2569210">
                <a:moveTo>
                  <a:pt x="1463727" y="60312"/>
                </a:moveTo>
                <a:lnTo>
                  <a:pt x="1444844" y="62656"/>
                </a:lnTo>
                <a:lnTo>
                  <a:pt x="1431404" y="69453"/>
                </a:lnTo>
                <a:lnTo>
                  <a:pt x="1421214" y="80349"/>
                </a:lnTo>
                <a:lnTo>
                  <a:pt x="1412085" y="94991"/>
                </a:lnTo>
                <a:lnTo>
                  <a:pt x="1508739" y="94991"/>
                </a:lnTo>
                <a:lnTo>
                  <a:pt x="1508202" y="91322"/>
                </a:lnTo>
                <a:lnTo>
                  <a:pt x="1499208" y="74966"/>
                </a:lnTo>
                <a:lnTo>
                  <a:pt x="1484348" y="64193"/>
                </a:lnTo>
                <a:lnTo>
                  <a:pt x="1463727" y="60312"/>
                </a:lnTo>
                <a:close/>
              </a:path>
              <a:path extrusionOk="0" h="349885" w="2569210">
                <a:moveTo>
                  <a:pt x="1608597" y="65212"/>
                </a:moveTo>
                <a:lnTo>
                  <a:pt x="1543762" y="65212"/>
                </a:lnTo>
                <a:lnTo>
                  <a:pt x="1543762" y="347549"/>
                </a:lnTo>
                <a:lnTo>
                  <a:pt x="1608597" y="347549"/>
                </a:lnTo>
                <a:lnTo>
                  <a:pt x="1608597" y="281960"/>
                </a:lnTo>
                <a:lnTo>
                  <a:pt x="1694323" y="281960"/>
                </a:lnTo>
                <a:lnTo>
                  <a:pt x="1699590" y="269320"/>
                </a:lnTo>
                <a:lnTo>
                  <a:pt x="1700375" y="261981"/>
                </a:lnTo>
                <a:lnTo>
                  <a:pt x="1625183" y="261981"/>
                </a:lnTo>
                <a:lnTo>
                  <a:pt x="1615595" y="258188"/>
                </a:lnTo>
                <a:lnTo>
                  <a:pt x="1610671" y="248599"/>
                </a:lnTo>
                <a:lnTo>
                  <a:pt x="1608857" y="235901"/>
                </a:lnTo>
                <a:lnTo>
                  <a:pt x="1608597" y="222778"/>
                </a:lnTo>
                <a:lnTo>
                  <a:pt x="1608597" y="139849"/>
                </a:lnTo>
                <a:lnTo>
                  <a:pt x="1609281" y="128876"/>
                </a:lnTo>
                <a:lnTo>
                  <a:pt x="1611802" y="119069"/>
                </a:lnTo>
                <a:lnTo>
                  <a:pt x="1616867" y="112019"/>
                </a:lnTo>
                <a:lnTo>
                  <a:pt x="1625183" y="109316"/>
                </a:lnTo>
                <a:lnTo>
                  <a:pt x="1701473" y="109316"/>
                </a:lnTo>
                <a:lnTo>
                  <a:pt x="1699926" y="95616"/>
                </a:lnTo>
                <a:lnTo>
                  <a:pt x="1696020" y="87075"/>
                </a:lnTo>
                <a:lnTo>
                  <a:pt x="1608597" y="87075"/>
                </a:lnTo>
                <a:lnTo>
                  <a:pt x="1608597" y="65212"/>
                </a:lnTo>
                <a:close/>
              </a:path>
              <a:path extrusionOk="0" h="349885" w="2569210">
                <a:moveTo>
                  <a:pt x="1694323" y="281960"/>
                </a:moveTo>
                <a:lnTo>
                  <a:pt x="1609351" y="281960"/>
                </a:lnTo>
                <a:lnTo>
                  <a:pt x="1616790" y="294287"/>
                </a:lnTo>
                <a:lnTo>
                  <a:pt x="1627021" y="303399"/>
                </a:lnTo>
                <a:lnTo>
                  <a:pt x="1639725" y="309047"/>
                </a:lnTo>
                <a:lnTo>
                  <a:pt x="1654586" y="310985"/>
                </a:lnTo>
                <a:lnTo>
                  <a:pt x="1675006" y="306096"/>
                </a:lnTo>
                <a:lnTo>
                  <a:pt x="1690160" y="291949"/>
                </a:lnTo>
                <a:lnTo>
                  <a:pt x="1694323" y="281960"/>
                </a:lnTo>
                <a:close/>
              </a:path>
              <a:path extrusionOk="0" h="349885" w="2569210">
                <a:moveTo>
                  <a:pt x="1701473" y="109316"/>
                </a:moveTo>
                <a:lnTo>
                  <a:pt x="1631215" y="109316"/>
                </a:lnTo>
                <a:lnTo>
                  <a:pt x="1638000" y="114216"/>
                </a:lnTo>
                <a:lnTo>
                  <a:pt x="1638000" y="258589"/>
                </a:lnTo>
                <a:lnTo>
                  <a:pt x="1631592" y="261981"/>
                </a:lnTo>
                <a:lnTo>
                  <a:pt x="1700375" y="261981"/>
                </a:lnTo>
                <a:lnTo>
                  <a:pt x="1702836" y="238987"/>
                </a:lnTo>
                <a:lnTo>
                  <a:pt x="1702836" y="121378"/>
                </a:lnTo>
                <a:lnTo>
                  <a:pt x="1701473" y="109316"/>
                </a:lnTo>
                <a:close/>
              </a:path>
              <a:path extrusionOk="0" h="349885" w="2569210">
                <a:moveTo>
                  <a:pt x="1655717" y="60312"/>
                </a:moveTo>
                <a:lnTo>
                  <a:pt x="1639991" y="61896"/>
                </a:lnTo>
                <a:lnTo>
                  <a:pt x="1627445" y="66767"/>
                </a:lnTo>
                <a:lnTo>
                  <a:pt x="1617444" y="75101"/>
                </a:lnTo>
                <a:lnTo>
                  <a:pt x="1609351" y="87075"/>
                </a:lnTo>
                <a:lnTo>
                  <a:pt x="1696020" y="87075"/>
                </a:lnTo>
                <a:lnTo>
                  <a:pt x="1691150" y="76427"/>
                </a:lnTo>
                <a:lnTo>
                  <a:pt x="1676437" y="64447"/>
                </a:lnTo>
                <a:lnTo>
                  <a:pt x="1655717" y="60312"/>
                </a:lnTo>
                <a:close/>
              </a:path>
              <a:path extrusionOk="0" h="349885" w="2569210">
                <a:moveTo>
                  <a:pt x="1802351" y="4900"/>
                </a:moveTo>
                <a:lnTo>
                  <a:pt x="1737515" y="4900"/>
                </a:lnTo>
                <a:lnTo>
                  <a:pt x="1737515" y="306084"/>
                </a:lnTo>
                <a:lnTo>
                  <a:pt x="1802351" y="306084"/>
                </a:lnTo>
                <a:lnTo>
                  <a:pt x="1802351" y="4900"/>
                </a:lnTo>
                <a:close/>
              </a:path>
              <a:path extrusionOk="0" h="349885" w="2569210">
                <a:moveTo>
                  <a:pt x="1916688" y="60312"/>
                </a:moveTo>
                <a:lnTo>
                  <a:pt x="1876908" y="67056"/>
                </a:lnTo>
                <a:lnTo>
                  <a:pt x="1852606" y="84013"/>
                </a:lnTo>
                <a:lnTo>
                  <a:pt x="1840461" y="106270"/>
                </a:lnTo>
                <a:lnTo>
                  <a:pt x="1837151" y="128917"/>
                </a:lnTo>
                <a:lnTo>
                  <a:pt x="1837151" y="242380"/>
                </a:lnTo>
                <a:lnTo>
                  <a:pt x="1840461" y="265026"/>
                </a:lnTo>
                <a:lnTo>
                  <a:pt x="1852606" y="287284"/>
                </a:lnTo>
                <a:lnTo>
                  <a:pt x="1876908" y="304241"/>
                </a:lnTo>
                <a:lnTo>
                  <a:pt x="1916688" y="310985"/>
                </a:lnTo>
                <a:lnTo>
                  <a:pt x="1956468" y="304241"/>
                </a:lnTo>
                <a:lnTo>
                  <a:pt x="1980770" y="287284"/>
                </a:lnTo>
                <a:lnTo>
                  <a:pt x="1992108" y="266504"/>
                </a:lnTo>
                <a:lnTo>
                  <a:pt x="1901987" y="266504"/>
                </a:lnTo>
                <a:lnTo>
                  <a:pt x="1901987" y="195261"/>
                </a:lnTo>
                <a:lnTo>
                  <a:pt x="1996225" y="195261"/>
                </a:lnTo>
                <a:lnTo>
                  <a:pt x="1996225" y="150780"/>
                </a:lnTo>
                <a:lnTo>
                  <a:pt x="1901987" y="150780"/>
                </a:lnTo>
                <a:lnTo>
                  <a:pt x="1901987" y="104792"/>
                </a:lnTo>
                <a:lnTo>
                  <a:pt x="1992108" y="104792"/>
                </a:lnTo>
                <a:lnTo>
                  <a:pt x="1980770" y="84013"/>
                </a:lnTo>
                <a:lnTo>
                  <a:pt x="1956468" y="67056"/>
                </a:lnTo>
                <a:lnTo>
                  <a:pt x="1916688" y="60312"/>
                </a:lnTo>
                <a:close/>
              </a:path>
              <a:path extrusionOk="0" h="349885" w="2569210">
                <a:moveTo>
                  <a:pt x="1996225" y="216747"/>
                </a:moveTo>
                <a:lnTo>
                  <a:pt x="1931389" y="216747"/>
                </a:lnTo>
                <a:lnTo>
                  <a:pt x="1931389" y="266504"/>
                </a:lnTo>
                <a:lnTo>
                  <a:pt x="1992108" y="266504"/>
                </a:lnTo>
                <a:lnTo>
                  <a:pt x="1992915" y="265026"/>
                </a:lnTo>
                <a:lnTo>
                  <a:pt x="1996225" y="242380"/>
                </a:lnTo>
                <a:lnTo>
                  <a:pt x="1996225" y="216747"/>
                </a:lnTo>
                <a:close/>
              </a:path>
              <a:path extrusionOk="0" h="349885" w="2569210">
                <a:moveTo>
                  <a:pt x="1992108" y="104792"/>
                </a:moveTo>
                <a:lnTo>
                  <a:pt x="1931389" y="104792"/>
                </a:lnTo>
                <a:lnTo>
                  <a:pt x="1931389" y="150780"/>
                </a:lnTo>
                <a:lnTo>
                  <a:pt x="1996225" y="150780"/>
                </a:lnTo>
                <a:lnTo>
                  <a:pt x="1996225" y="128917"/>
                </a:lnTo>
                <a:lnTo>
                  <a:pt x="1992915" y="106270"/>
                </a:lnTo>
                <a:lnTo>
                  <a:pt x="1992108" y="104792"/>
                </a:lnTo>
                <a:close/>
              </a:path>
              <a:path extrusionOk="0" h="349885" w="2569210">
                <a:moveTo>
                  <a:pt x="2084187" y="65212"/>
                </a:moveTo>
                <a:lnTo>
                  <a:pt x="2012943" y="65212"/>
                </a:lnTo>
                <a:lnTo>
                  <a:pt x="2064209" y="181313"/>
                </a:lnTo>
                <a:lnTo>
                  <a:pt x="2009928" y="306084"/>
                </a:lnTo>
                <a:lnTo>
                  <a:pt x="2079664" y="306084"/>
                </a:lnTo>
                <a:lnTo>
                  <a:pt x="2099642" y="233333"/>
                </a:lnTo>
                <a:lnTo>
                  <a:pt x="2159025" y="233333"/>
                </a:lnTo>
                <a:lnTo>
                  <a:pt x="2137337" y="181313"/>
                </a:lnTo>
                <a:lnTo>
                  <a:pt x="2159963" y="128917"/>
                </a:lnTo>
                <a:lnTo>
                  <a:pt x="2100773" y="128917"/>
                </a:lnTo>
                <a:lnTo>
                  <a:pt x="2084187" y="65212"/>
                </a:lnTo>
                <a:close/>
              </a:path>
              <a:path extrusionOk="0" h="349885" w="2569210">
                <a:moveTo>
                  <a:pt x="2159025" y="233333"/>
                </a:moveTo>
                <a:lnTo>
                  <a:pt x="2100396" y="233333"/>
                </a:lnTo>
                <a:lnTo>
                  <a:pt x="2118490" y="306084"/>
                </a:lnTo>
                <a:lnTo>
                  <a:pt x="2189357" y="306084"/>
                </a:lnTo>
                <a:lnTo>
                  <a:pt x="2159025" y="233333"/>
                </a:lnTo>
                <a:close/>
              </a:path>
              <a:path extrusionOk="0" h="349885" w="2569210">
                <a:moveTo>
                  <a:pt x="2187472" y="65212"/>
                </a:moveTo>
                <a:lnTo>
                  <a:pt x="2118490" y="65212"/>
                </a:lnTo>
                <a:lnTo>
                  <a:pt x="2101527" y="128917"/>
                </a:lnTo>
                <a:lnTo>
                  <a:pt x="2159963" y="128917"/>
                </a:lnTo>
                <a:lnTo>
                  <a:pt x="2187472" y="65212"/>
                </a:lnTo>
                <a:close/>
              </a:path>
              <a:path extrusionOk="0" h="349885" w="2569210">
                <a:moveTo>
                  <a:pt x="2278694" y="65212"/>
                </a:moveTo>
                <a:lnTo>
                  <a:pt x="2213859" y="65212"/>
                </a:lnTo>
                <a:lnTo>
                  <a:pt x="2213859" y="306084"/>
                </a:lnTo>
                <a:lnTo>
                  <a:pt x="2278694" y="306084"/>
                </a:lnTo>
                <a:lnTo>
                  <a:pt x="2278694" y="65212"/>
                </a:lnTo>
                <a:close/>
              </a:path>
              <a:path extrusionOk="0" h="349885" w="2569210">
                <a:moveTo>
                  <a:pt x="2278694" y="4900"/>
                </a:moveTo>
                <a:lnTo>
                  <a:pt x="2213859" y="4900"/>
                </a:lnTo>
                <a:lnTo>
                  <a:pt x="2213859" y="49380"/>
                </a:lnTo>
                <a:lnTo>
                  <a:pt x="2278694" y="49380"/>
                </a:lnTo>
                <a:lnTo>
                  <a:pt x="2278694" y="4900"/>
                </a:lnTo>
                <a:close/>
              </a:path>
              <a:path extrusionOk="0" h="349885" w="2569210">
                <a:moveTo>
                  <a:pt x="2383231" y="114593"/>
                </a:moveTo>
                <a:lnTo>
                  <a:pt x="2318395" y="114593"/>
                </a:lnTo>
                <a:lnTo>
                  <a:pt x="2318395" y="267635"/>
                </a:lnTo>
                <a:lnTo>
                  <a:pt x="2322365" y="290311"/>
                </a:lnTo>
                <a:lnTo>
                  <a:pt x="2333190" y="303446"/>
                </a:lnTo>
                <a:lnTo>
                  <a:pt x="2349246" y="309512"/>
                </a:lnTo>
                <a:lnTo>
                  <a:pt x="2368906" y="310985"/>
                </a:lnTo>
                <a:lnTo>
                  <a:pt x="2400193" y="310985"/>
                </a:lnTo>
                <a:lnTo>
                  <a:pt x="2400193" y="261981"/>
                </a:lnTo>
                <a:lnTo>
                  <a:pt x="2383231" y="261981"/>
                </a:lnTo>
                <a:lnTo>
                  <a:pt x="2383231" y="114593"/>
                </a:lnTo>
                <a:close/>
              </a:path>
              <a:path extrusionOk="0" h="349885" w="2569210">
                <a:moveTo>
                  <a:pt x="2399440" y="67851"/>
                </a:moveTo>
                <a:lnTo>
                  <a:pt x="2302186" y="67851"/>
                </a:lnTo>
                <a:lnTo>
                  <a:pt x="2302186" y="114593"/>
                </a:lnTo>
                <a:lnTo>
                  <a:pt x="2399440" y="114593"/>
                </a:lnTo>
                <a:lnTo>
                  <a:pt x="2399440" y="67851"/>
                </a:lnTo>
                <a:close/>
              </a:path>
              <a:path extrusionOk="0" h="349885" w="2569210">
                <a:moveTo>
                  <a:pt x="2383231" y="15455"/>
                </a:moveTo>
                <a:lnTo>
                  <a:pt x="2318395" y="15455"/>
                </a:lnTo>
                <a:lnTo>
                  <a:pt x="2318395" y="67851"/>
                </a:lnTo>
                <a:lnTo>
                  <a:pt x="2383231" y="67851"/>
                </a:lnTo>
                <a:lnTo>
                  <a:pt x="2383231" y="15455"/>
                </a:lnTo>
                <a:close/>
              </a:path>
              <a:path extrusionOk="0" h="349885" w="2569210">
                <a:moveTo>
                  <a:pt x="2471935" y="65212"/>
                </a:moveTo>
                <a:lnTo>
                  <a:pt x="2405591" y="65212"/>
                </a:lnTo>
                <a:lnTo>
                  <a:pt x="2446774" y="275369"/>
                </a:lnTo>
                <a:lnTo>
                  <a:pt x="2448093" y="282949"/>
                </a:lnTo>
                <a:lnTo>
                  <a:pt x="2448988" y="289469"/>
                </a:lnTo>
                <a:lnTo>
                  <a:pt x="2449318" y="294399"/>
                </a:lnTo>
                <a:lnTo>
                  <a:pt x="2449318" y="301655"/>
                </a:lnTo>
                <a:lnTo>
                  <a:pt x="2449012" y="301655"/>
                </a:lnTo>
                <a:lnTo>
                  <a:pt x="2444418" y="303069"/>
                </a:lnTo>
                <a:lnTo>
                  <a:pt x="2423685" y="303069"/>
                </a:lnTo>
                <a:lnTo>
                  <a:pt x="2423685" y="349811"/>
                </a:lnTo>
                <a:lnTo>
                  <a:pt x="2453841" y="349811"/>
                </a:lnTo>
                <a:lnTo>
                  <a:pt x="2472483" y="348886"/>
                </a:lnTo>
                <a:lnTo>
                  <a:pt x="2513771" y="326016"/>
                </a:lnTo>
                <a:lnTo>
                  <a:pt x="2526970" y="285729"/>
                </a:lnTo>
                <a:lnTo>
                  <a:pt x="2536785" y="234464"/>
                </a:lnTo>
                <a:lnTo>
                  <a:pt x="2488144" y="234464"/>
                </a:lnTo>
                <a:lnTo>
                  <a:pt x="2471935" y="65212"/>
                </a:lnTo>
                <a:close/>
              </a:path>
              <a:path extrusionOk="0" h="349885" w="2569210">
                <a:moveTo>
                  <a:pt x="2569189" y="65212"/>
                </a:moveTo>
                <a:lnTo>
                  <a:pt x="2505484" y="65212"/>
                </a:lnTo>
                <a:lnTo>
                  <a:pt x="2488898" y="234464"/>
                </a:lnTo>
                <a:lnTo>
                  <a:pt x="2536785" y="234464"/>
                </a:lnTo>
                <a:lnTo>
                  <a:pt x="2569189" y="65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4" name="Google Shape;154;p24"/>
          <p:cNvSpPr/>
          <p:nvPr/>
        </p:nvSpPr>
        <p:spPr>
          <a:xfrm>
            <a:off x="2347608" y="1771754"/>
            <a:ext cx="1320479" cy="421646"/>
          </a:xfrm>
          <a:custGeom>
            <a:rect b="b" l="l" r="r" t="t"/>
            <a:pathLst>
              <a:path extrusionOk="0" h="927100" w="2903220">
                <a:moveTo>
                  <a:pt x="238233" y="0"/>
                </a:moveTo>
                <a:lnTo>
                  <a:pt x="188458" y="3545"/>
                </a:lnTo>
                <a:lnTo>
                  <a:pt x="142911" y="14229"/>
                </a:lnTo>
                <a:lnTo>
                  <a:pt x="102336" y="32123"/>
                </a:lnTo>
                <a:lnTo>
                  <a:pt x="67474" y="57296"/>
                </a:lnTo>
                <a:lnTo>
                  <a:pt x="39067" y="89820"/>
                </a:lnTo>
                <a:lnTo>
                  <a:pt x="17858" y="129765"/>
                </a:lnTo>
                <a:lnTo>
                  <a:pt x="4588" y="177202"/>
                </a:lnTo>
                <a:lnTo>
                  <a:pt x="0" y="232202"/>
                </a:lnTo>
                <a:lnTo>
                  <a:pt x="0" y="597091"/>
                </a:lnTo>
                <a:lnTo>
                  <a:pt x="4217" y="648050"/>
                </a:lnTo>
                <a:lnTo>
                  <a:pt x="16585" y="693591"/>
                </a:lnTo>
                <a:lnTo>
                  <a:pt x="36682" y="733289"/>
                </a:lnTo>
                <a:lnTo>
                  <a:pt x="64081" y="766720"/>
                </a:lnTo>
                <a:lnTo>
                  <a:pt x="98360" y="793460"/>
                </a:lnTo>
                <a:lnTo>
                  <a:pt x="139095" y="813085"/>
                </a:lnTo>
                <a:lnTo>
                  <a:pt x="185860" y="825171"/>
                </a:lnTo>
                <a:lnTo>
                  <a:pt x="238233" y="829294"/>
                </a:lnTo>
                <a:lnTo>
                  <a:pt x="290606" y="825171"/>
                </a:lnTo>
                <a:lnTo>
                  <a:pt x="337371" y="813085"/>
                </a:lnTo>
                <a:lnTo>
                  <a:pt x="378106" y="793460"/>
                </a:lnTo>
                <a:lnTo>
                  <a:pt x="412385" y="766720"/>
                </a:lnTo>
                <a:lnTo>
                  <a:pt x="439785" y="733289"/>
                </a:lnTo>
                <a:lnTo>
                  <a:pt x="459881" y="693591"/>
                </a:lnTo>
                <a:lnTo>
                  <a:pt x="461792" y="686555"/>
                </a:lnTo>
                <a:lnTo>
                  <a:pt x="238233" y="686555"/>
                </a:lnTo>
                <a:lnTo>
                  <a:pt x="207433" y="678057"/>
                </a:lnTo>
                <a:lnTo>
                  <a:pt x="191617" y="657781"/>
                </a:lnTo>
                <a:lnTo>
                  <a:pt x="185790" y="633546"/>
                </a:lnTo>
                <a:lnTo>
                  <a:pt x="184957" y="613175"/>
                </a:lnTo>
                <a:lnTo>
                  <a:pt x="184957" y="216119"/>
                </a:lnTo>
                <a:lnTo>
                  <a:pt x="185790" y="193203"/>
                </a:lnTo>
                <a:lnTo>
                  <a:pt x="191617" y="169251"/>
                </a:lnTo>
                <a:lnTo>
                  <a:pt x="207433" y="150388"/>
                </a:lnTo>
                <a:lnTo>
                  <a:pt x="238233" y="142739"/>
                </a:lnTo>
                <a:lnTo>
                  <a:pt x="462238" y="142739"/>
                </a:lnTo>
                <a:lnTo>
                  <a:pt x="458609" y="129765"/>
                </a:lnTo>
                <a:lnTo>
                  <a:pt x="437399" y="89820"/>
                </a:lnTo>
                <a:lnTo>
                  <a:pt x="408992" y="57296"/>
                </a:lnTo>
                <a:lnTo>
                  <a:pt x="374130" y="32123"/>
                </a:lnTo>
                <a:lnTo>
                  <a:pt x="333555" y="14229"/>
                </a:lnTo>
                <a:lnTo>
                  <a:pt x="288008" y="3545"/>
                </a:lnTo>
                <a:lnTo>
                  <a:pt x="238233" y="0"/>
                </a:lnTo>
                <a:close/>
              </a:path>
              <a:path extrusionOk="0" h="927100" w="2903220">
                <a:moveTo>
                  <a:pt x="462238" y="142739"/>
                </a:moveTo>
                <a:lnTo>
                  <a:pt x="238233" y="142739"/>
                </a:lnTo>
                <a:lnTo>
                  <a:pt x="269033" y="150388"/>
                </a:lnTo>
                <a:lnTo>
                  <a:pt x="284849" y="169251"/>
                </a:lnTo>
                <a:lnTo>
                  <a:pt x="290677" y="193203"/>
                </a:lnTo>
                <a:lnTo>
                  <a:pt x="291509" y="216119"/>
                </a:lnTo>
                <a:lnTo>
                  <a:pt x="291509" y="613175"/>
                </a:lnTo>
                <a:lnTo>
                  <a:pt x="290677" y="633546"/>
                </a:lnTo>
                <a:lnTo>
                  <a:pt x="284849" y="657781"/>
                </a:lnTo>
                <a:lnTo>
                  <a:pt x="269033" y="678057"/>
                </a:lnTo>
                <a:lnTo>
                  <a:pt x="238233" y="686555"/>
                </a:lnTo>
                <a:lnTo>
                  <a:pt x="461792" y="686555"/>
                </a:lnTo>
                <a:lnTo>
                  <a:pt x="472250" y="648050"/>
                </a:lnTo>
                <a:lnTo>
                  <a:pt x="476467" y="597091"/>
                </a:lnTo>
                <a:lnTo>
                  <a:pt x="476467" y="232202"/>
                </a:lnTo>
                <a:lnTo>
                  <a:pt x="471878" y="177202"/>
                </a:lnTo>
                <a:lnTo>
                  <a:pt x="462238" y="142739"/>
                </a:lnTo>
                <a:close/>
              </a:path>
              <a:path extrusionOk="0" h="927100" w="2903220">
                <a:moveTo>
                  <a:pt x="812873" y="13067"/>
                </a:moveTo>
                <a:lnTo>
                  <a:pt x="763331" y="20512"/>
                </a:lnTo>
                <a:lnTo>
                  <a:pt x="719608" y="35684"/>
                </a:lnTo>
                <a:lnTo>
                  <a:pt x="681870" y="58019"/>
                </a:lnTo>
                <a:lnTo>
                  <a:pt x="650281" y="86950"/>
                </a:lnTo>
                <a:lnTo>
                  <a:pt x="625005" y="121912"/>
                </a:lnTo>
                <a:lnTo>
                  <a:pt x="606209" y="162340"/>
                </a:lnTo>
                <a:lnTo>
                  <a:pt x="594056" y="207669"/>
                </a:lnTo>
                <a:lnTo>
                  <a:pt x="588712" y="257332"/>
                </a:lnTo>
                <a:lnTo>
                  <a:pt x="588712" y="694596"/>
                </a:lnTo>
                <a:lnTo>
                  <a:pt x="594262" y="743247"/>
                </a:lnTo>
                <a:lnTo>
                  <a:pt x="607481" y="786007"/>
                </a:lnTo>
                <a:lnTo>
                  <a:pt x="627744" y="823019"/>
                </a:lnTo>
                <a:lnTo>
                  <a:pt x="654427" y="854424"/>
                </a:lnTo>
                <a:lnTo>
                  <a:pt x="686906" y="880363"/>
                </a:lnTo>
                <a:lnTo>
                  <a:pt x="724556" y="900977"/>
                </a:lnTo>
                <a:lnTo>
                  <a:pt x="766753" y="916409"/>
                </a:lnTo>
                <a:lnTo>
                  <a:pt x="812873" y="926799"/>
                </a:lnTo>
                <a:lnTo>
                  <a:pt x="812873" y="838340"/>
                </a:lnTo>
                <a:lnTo>
                  <a:pt x="772774" y="828178"/>
                </a:lnTo>
                <a:lnTo>
                  <a:pt x="752183" y="802279"/>
                </a:lnTo>
                <a:lnTo>
                  <a:pt x="744597" y="767521"/>
                </a:lnTo>
                <a:lnTo>
                  <a:pt x="743513" y="730784"/>
                </a:lnTo>
                <a:lnTo>
                  <a:pt x="743513" y="221145"/>
                </a:lnTo>
                <a:lnTo>
                  <a:pt x="744597" y="176586"/>
                </a:lnTo>
                <a:lnTo>
                  <a:pt x="752183" y="138341"/>
                </a:lnTo>
                <a:lnTo>
                  <a:pt x="772774" y="111593"/>
                </a:lnTo>
                <a:lnTo>
                  <a:pt x="812873" y="101525"/>
                </a:lnTo>
                <a:lnTo>
                  <a:pt x="812873" y="13067"/>
                </a:lnTo>
                <a:close/>
              </a:path>
              <a:path extrusionOk="0" h="927100" w="2903220">
                <a:moveTo>
                  <a:pt x="1189832" y="13067"/>
                </a:moveTo>
                <a:lnTo>
                  <a:pt x="898323" y="13067"/>
                </a:lnTo>
                <a:lnTo>
                  <a:pt x="898323" y="816226"/>
                </a:lnTo>
                <a:lnTo>
                  <a:pt x="1077249" y="816226"/>
                </a:lnTo>
                <a:lnTo>
                  <a:pt x="1077249" y="191994"/>
                </a:lnTo>
                <a:lnTo>
                  <a:pt x="1213328" y="191994"/>
                </a:lnTo>
                <a:lnTo>
                  <a:pt x="1189832" y="13067"/>
                </a:lnTo>
                <a:close/>
              </a:path>
              <a:path extrusionOk="0" h="927100" w="2903220">
                <a:moveTo>
                  <a:pt x="1213328" y="191994"/>
                </a:moveTo>
                <a:lnTo>
                  <a:pt x="1079260" y="191994"/>
                </a:lnTo>
                <a:lnTo>
                  <a:pt x="1182796" y="816226"/>
                </a:lnTo>
                <a:lnTo>
                  <a:pt x="1303421" y="816226"/>
                </a:lnTo>
                <a:lnTo>
                  <a:pt x="1370611" y="411128"/>
                </a:lnTo>
                <a:lnTo>
                  <a:pt x="1242103" y="411128"/>
                </a:lnTo>
                <a:lnTo>
                  <a:pt x="1213328" y="191994"/>
                </a:lnTo>
                <a:close/>
              </a:path>
              <a:path extrusionOk="0" h="927100" w="2903220">
                <a:moveTo>
                  <a:pt x="1587894" y="191994"/>
                </a:moveTo>
                <a:lnTo>
                  <a:pt x="1408967" y="191994"/>
                </a:lnTo>
                <a:lnTo>
                  <a:pt x="1408967" y="816226"/>
                </a:lnTo>
                <a:lnTo>
                  <a:pt x="1587894" y="816226"/>
                </a:lnTo>
                <a:lnTo>
                  <a:pt x="1587894" y="191994"/>
                </a:lnTo>
                <a:close/>
              </a:path>
              <a:path extrusionOk="0" h="927100" w="2903220">
                <a:moveTo>
                  <a:pt x="1587894" y="13067"/>
                </a:moveTo>
                <a:lnTo>
                  <a:pt x="1296384" y="13067"/>
                </a:lnTo>
                <a:lnTo>
                  <a:pt x="1244113" y="411128"/>
                </a:lnTo>
                <a:lnTo>
                  <a:pt x="1370611" y="411128"/>
                </a:lnTo>
                <a:lnTo>
                  <a:pt x="1406957" y="191994"/>
                </a:lnTo>
                <a:lnTo>
                  <a:pt x="1587894" y="191994"/>
                </a:lnTo>
                <a:lnTo>
                  <a:pt x="1587894" y="13067"/>
                </a:lnTo>
                <a:close/>
              </a:path>
              <a:path extrusionOk="0" h="927100" w="2903220">
                <a:moveTo>
                  <a:pt x="1866657" y="240243"/>
                </a:moveTo>
                <a:lnTo>
                  <a:pt x="1795288" y="240243"/>
                </a:lnTo>
                <a:lnTo>
                  <a:pt x="1792272" y="344785"/>
                </a:lnTo>
                <a:lnTo>
                  <a:pt x="1874699" y="344785"/>
                </a:lnTo>
                <a:lnTo>
                  <a:pt x="1866657" y="240243"/>
                </a:lnTo>
                <a:close/>
              </a:path>
              <a:path extrusionOk="0" h="927100" w="2903220">
                <a:moveTo>
                  <a:pt x="1712861" y="54281"/>
                </a:moveTo>
                <a:lnTo>
                  <a:pt x="1675668" y="122634"/>
                </a:lnTo>
                <a:lnTo>
                  <a:pt x="1765132" y="178926"/>
                </a:lnTo>
                <a:lnTo>
                  <a:pt x="1673658" y="234212"/>
                </a:lnTo>
                <a:lnTo>
                  <a:pt x="1715877" y="298545"/>
                </a:lnTo>
                <a:lnTo>
                  <a:pt x="1795288" y="240243"/>
                </a:lnTo>
                <a:lnTo>
                  <a:pt x="1981809" y="240243"/>
                </a:lnTo>
                <a:lnTo>
                  <a:pt x="1986277" y="233207"/>
                </a:lnTo>
                <a:lnTo>
                  <a:pt x="1892793" y="177921"/>
                </a:lnTo>
                <a:lnTo>
                  <a:pt x="1986277" y="122634"/>
                </a:lnTo>
                <a:lnTo>
                  <a:pt x="1982076" y="114593"/>
                </a:lnTo>
                <a:lnTo>
                  <a:pt x="1795288" y="114593"/>
                </a:lnTo>
                <a:lnTo>
                  <a:pt x="1712861" y="54281"/>
                </a:lnTo>
                <a:close/>
              </a:path>
              <a:path extrusionOk="0" h="927100" w="2903220">
                <a:moveTo>
                  <a:pt x="1981809" y="240243"/>
                </a:moveTo>
                <a:lnTo>
                  <a:pt x="1866657" y="240243"/>
                </a:lnTo>
                <a:lnTo>
                  <a:pt x="1946068" y="296535"/>
                </a:lnTo>
                <a:lnTo>
                  <a:pt x="1981809" y="240243"/>
                </a:lnTo>
                <a:close/>
              </a:path>
              <a:path extrusionOk="0" h="927100" w="2903220">
                <a:moveTo>
                  <a:pt x="1873694" y="13067"/>
                </a:moveTo>
                <a:lnTo>
                  <a:pt x="1789257" y="13067"/>
                </a:lnTo>
                <a:lnTo>
                  <a:pt x="1795228" y="113588"/>
                </a:lnTo>
                <a:lnTo>
                  <a:pt x="1795288" y="114593"/>
                </a:lnTo>
                <a:lnTo>
                  <a:pt x="1982076" y="114593"/>
                </a:lnTo>
                <a:lnTo>
                  <a:pt x="1981551" y="113588"/>
                </a:lnTo>
                <a:lnTo>
                  <a:pt x="1866657" y="113588"/>
                </a:lnTo>
                <a:lnTo>
                  <a:pt x="1873694" y="13067"/>
                </a:lnTo>
                <a:close/>
              </a:path>
              <a:path extrusionOk="0" h="927100" w="2903220">
                <a:moveTo>
                  <a:pt x="1951095" y="55286"/>
                </a:moveTo>
                <a:lnTo>
                  <a:pt x="1866657" y="113588"/>
                </a:lnTo>
                <a:lnTo>
                  <a:pt x="1981551" y="113588"/>
                </a:lnTo>
                <a:lnTo>
                  <a:pt x="1951095" y="55286"/>
                </a:lnTo>
                <a:close/>
              </a:path>
              <a:path extrusionOk="0" h="927100" w="2903220">
                <a:moveTo>
                  <a:pt x="2268409" y="13067"/>
                </a:moveTo>
                <a:lnTo>
                  <a:pt x="2066363" y="13067"/>
                </a:lnTo>
                <a:lnTo>
                  <a:pt x="2066363" y="816226"/>
                </a:lnTo>
                <a:lnTo>
                  <a:pt x="2245290" y="816226"/>
                </a:lnTo>
                <a:lnTo>
                  <a:pt x="2245290" y="319655"/>
                </a:lnTo>
                <a:lnTo>
                  <a:pt x="2364747" y="319655"/>
                </a:lnTo>
                <a:lnTo>
                  <a:pt x="2268409" y="13067"/>
                </a:lnTo>
                <a:close/>
              </a:path>
              <a:path extrusionOk="0" h="927100" w="2903220">
                <a:moveTo>
                  <a:pt x="2364747" y="319655"/>
                </a:moveTo>
                <a:lnTo>
                  <a:pt x="2247300" y="319655"/>
                </a:lnTo>
                <a:lnTo>
                  <a:pt x="2397076" y="816226"/>
                </a:lnTo>
                <a:lnTo>
                  <a:pt x="2598117" y="816226"/>
                </a:lnTo>
                <a:lnTo>
                  <a:pt x="2598117" y="486519"/>
                </a:lnTo>
                <a:lnTo>
                  <a:pt x="2417180" y="486519"/>
                </a:lnTo>
                <a:lnTo>
                  <a:pt x="2364747" y="319655"/>
                </a:lnTo>
                <a:close/>
              </a:path>
              <a:path extrusionOk="0" h="927100" w="2903220">
                <a:moveTo>
                  <a:pt x="2598117" y="13067"/>
                </a:moveTo>
                <a:lnTo>
                  <a:pt x="2419190" y="13067"/>
                </a:lnTo>
                <a:lnTo>
                  <a:pt x="2419190" y="486519"/>
                </a:lnTo>
                <a:lnTo>
                  <a:pt x="2598117" y="486519"/>
                </a:lnTo>
                <a:lnTo>
                  <a:pt x="2598117" y="13067"/>
                </a:lnTo>
                <a:close/>
              </a:path>
              <a:path extrusionOk="0" h="927100" w="2903220">
                <a:moveTo>
                  <a:pt x="2678863" y="13067"/>
                </a:moveTo>
                <a:lnTo>
                  <a:pt x="2678863" y="101525"/>
                </a:lnTo>
                <a:lnTo>
                  <a:pt x="2718961" y="111593"/>
                </a:lnTo>
                <a:lnTo>
                  <a:pt x="2739552" y="138341"/>
                </a:lnTo>
                <a:lnTo>
                  <a:pt x="2747138" y="176586"/>
                </a:lnTo>
                <a:lnTo>
                  <a:pt x="2748222" y="221145"/>
                </a:lnTo>
                <a:lnTo>
                  <a:pt x="2748222" y="730784"/>
                </a:lnTo>
                <a:lnTo>
                  <a:pt x="2747138" y="767521"/>
                </a:lnTo>
                <a:lnTo>
                  <a:pt x="2739552" y="802279"/>
                </a:lnTo>
                <a:lnTo>
                  <a:pt x="2718961" y="828178"/>
                </a:lnTo>
                <a:lnTo>
                  <a:pt x="2678863" y="838340"/>
                </a:lnTo>
                <a:lnTo>
                  <a:pt x="2678863" y="926799"/>
                </a:lnTo>
                <a:lnTo>
                  <a:pt x="2724983" y="916409"/>
                </a:lnTo>
                <a:lnTo>
                  <a:pt x="2767180" y="900977"/>
                </a:lnTo>
                <a:lnTo>
                  <a:pt x="2804830" y="880363"/>
                </a:lnTo>
                <a:lnTo>
                  <a:pt x="2837308" y="854424"/>
                </a:lnTo>
                <a:lnTo>
                  <a:pt x="2863992" y="823019"/>
                </a:lnTo>
                <a:lnTo>
                  <a:pt x="2884255" y="786007"/>
                </a:lnTo>
                <a:lnTo>
                  <a:pt x="2897474" y="743247"/>
                </a:lnTo>
                <a:lnTo>
                  <a:pt x="2903024" y="694596"/>
                </a:lnTo>
                <a:lnTo>
                  <a:pt x="2903024" y="257332"/>
                </a:lnTo>
                <a:lnTo>
                  <a:pt x="2897680" y="207669"/>
                </a:lnTo>
                <a:lnTo>
                  <a:pt x="2885527" y="162340"/>
                </a:lnTo>
                <a:lnTo>
                  <a:pt x="2866730" y="121912"/>
                </a:lnTo>
                <a:lnTo>
                  <a:pt x="2841455" y="86950"/>
                </a:lnTo>
                <a:lnTo>
                  <a:pt x="2809866" y="58019"/>
                </a:lnTo>
                <a:lnTo>
                  <a:pt x="2772127" y="35684"/>
                </a:lnTo>
                <a:lnTo>
                  <a:pt x="2728405" y="20512"/>
                </a:lnTo>
                <a:lnTo>
                  <a:pt x="2678863" y="130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5" name="Google Shape;155;p24"/>
          <p:cNvSpPr/>
          <p:nvPr/>
        </p:nvSpPr>
        <p:spPr>
          <a:xfrm>
            <a:off x="2334692" y="1446593"/>
            <a:ext cx="1263004" cy="159128"/>
          </a:xfrm>
          <a:custGeom>
            <a:rect b="b" l="l" r="r" t="t"/>
            <a:pathLst>
              <a:path extrusionOk="0" h="349885" w="2776854">
                <a:moveTo>
                  <a:pt x="67097" y="203930"/>
                </a:moveTo>
                <a:lnTo>
                  <a:pt x="0" y="203930"/>
                </a:lnTo>
                <a:lnTo>
                  <a:pt x="0" y="236348"/>
                </a:lnTo>
                <a:lnTo>
                  <a:pt x="4370" y="261209"/>
                </a:lnTo>
                <a:lnTo>
                  <a:pt x="19130" y="285399"/>
                </a:lnTo>
                <a:lnTo>
                  <a:pt x="46753" y="303723"/>
                </a:lnTo>
                <a:lnTo>
                  <a:pt x="89714" y="310985"/>
                </a:lnTo>
                <a:lnTo>
                  <a:pt x="134972" y="303051"/>
                </a:lnTo>
                <a:lnTo>
                  <a:pt x="163974" y="283420"/>
                </a:lnTo>
                <a:lnTo>
                  <a:pt x="179405" y="258347"/>
                </a:lnTo>
                <a:lnTo>
                  <a:pt x="179572" y="257458"/>
                </a:lnTo>
                <a:lnTo>
                  <a:pt x="90468" y="257458"/>
                </a:lnTo>
                <a:lnTo>
                  <a:pt x="78547" y="254848"/>
                </a:lnTo>
                <a:lnTo>
                  <a:pt x="71432" y="247892"/>
                </a:lnTo>
                <a:lnTo>
                  <a:pt x="67992" y="237897"/>
                </a:lnTo>
                <a:lnTo>
                  <a:pt x="67097" y="226171"/>
                </a:lnTo>
                <a:lnTo>
                  <a:pt x="67097" y="203930"/>
                </a:lnTo>
                <a:close/>
              </a:path>
              <a:path extrusionOk="0" h="349885" w="2776854">
                <a:moveTo>
                  <a:pt x="92353" y="0"/>
                </a:moveTo>
                <a:lnTo>
                  <a:pt x="55135" y="4870"/>
                </a:lnTo>
                <a:lnTo>
                  <a:pt x="27281" y="20025"/>
                </a:lnTo>
                <a:lnTo>
                  <a:pt x="9818" y="46276"/>
                </a:lnTo>
                <a:lnTo>
                  <a:pt x="3769" y="84437"/>
                </a:lnTo>
                <a:lnTo>
                  <a:pt x="8563" y="113974"/>
                </a:lnTo>
                <a:lnTo>
                  <a:pt x="21203" y="135844"/>
                </a:lnTo>
                <a:lnTo>
                  <a:pt x="39073" y="153401"/>
                </a:lnTo>
                <a:lnTo>
                  <a:pt x="59558" y="170005"/>
                </a:lnTo>
                <a:lnTo>
                  <a:pt x="79766" y="184735"/>
                </a:lnTo>
                <a:lnTo>
                  <a:pt x="97394" y="199643"/>
                </a:lnTo>
                <a:lnTo>
                  <a:pt x="109863" y="215751"/>
                </a:lnTo>
                <a:lnTo>
                  <a:pt x="114593" y="234087"/>
                </a:lnTo>
                <a:lnTo>
                  <a:pt x="113050" y="243304"/>
                </a:lnTo>
                <a:lnTo>
                  <a:pt x="108467" y="250720"/>
                </a:lnTo>
                <a:lnTo>
                  <a:pt x="100917" y="255661"/>
                </a:lnTo>
                <a:lnTo>
                  <a:pt x="90468" y="257458"/>
                </a:lnTo>
                <a:lnTo>
                  <a:pt x="179572" y="257458"/>
                </a:lnTo>
                <a:lnTo>
                  <a:pt x="178545" y="196350"/>
                </a:lnTo>
                <a:lnTo>
                  <a:pt x="146104" y="152400"/>
                </a:lnTo>
                <a:lnTo>
                  <a:pt x="105340" y="120353"/>
                </a:lnTo>
                <a:lnTo>
                  <a:pt x="86840" y="104981"/>
                </a:lnTo>
                <a:lnTo>
                  <a:pt x="73641" y="90173"/>
                </a:lnTo>
                <a:lnTo>
                  <a:pt x="68605" y="76144"/>
                </a:lnTo>
                <a:lnTo>
                  <a:pt x="70248" y="66726"/>
                </a:lnTo>
                <a:lnTo>
                  <a:pt x="74966" y="59605"/>
                </a:lnTo>
                <a:lnTo>
                  <a:pt x="82440" y="55099"/>
                </a:lnTo>
                <a:lnTo>
                  <a:pt x="92353" y="53527"/>
                </a:lnTo>
                <a:lnTo>
                  <a:pt x="175464" y="53527"/>
                </a:lnTo>
                <a:lnTo>
                  <a:pt x="173986" y="44368"/>
                </a:lnTo>
                <a:lnTo>
                  <a:pt x="158319" y="20496"/>
                </a:lnTo>
                <a:lnTo>
                  <a:pt x="131344" y="5318"/>
                </a:lnTo>
                <a:lnTo>
                  <a:pt x="92353" y="0"/>
                </a:lnTo>
                <a:close/>
              </a:path>
              <a:path extrusionOk="0" h="349885" w="2776854">
                <a:moveTo>
                  <a:pt x="175464" y="53527"/>
                </a:moveTo>
                <a:lnTo>
                  <a:pt x="92353" y="53527"/>
                </a:lnTo>
                <a:lnTo>
                  <a:pt x="104038" y="56589"/>
                </a:lnTo>
                <a:lnTo>
                  <a:pt x="110635" y="64458"/>
                </a:lnTo>
                <a:lnTo>
                  <a:pt x="113556" y="75154"/>
                </a:lnTo>
                <a:lnTo>
                  <a:pt x="114216" y="86698"/>
                </a:lnTo>
                <a:lnTo>
                  <a:pt x="114216" y="102907"/>
                </a:lnTo>
                <a:lnTo>
                  <a:pt x="179052" y="102907"/>
                </a:lnTo>
                <a:lnTo>
                  <a:pt x="178953" y="75154"/>
                </a:lnTo>
                <a:lnTo>
                  <a:pt x="175464" y="53527"/>
                </a:lnTo>
                <a:close/>
              </a:path>
              <a:path extrusionOk="0" h="349885" w="2776854">
                <a:moveTo>
                  <a:pt x="276179" y="65212"/>
                </a:moveTo>
                <a:lnTo>
                  <a:pt x="211343" y="65212"/>
                </a:lnTo>
                <a:lnTo>
                  <a:pt x="211343" y="347549"/>
                </a:lnTo>
                <a:lnTo>
                  <a:pt x="276179" y="347549"/>
                </a:lnTo>
                <a:lnTo>
                  <a:pt x="276179" y="281960"/>
                </a:lnTo>
                <a:lnTo>
                  <a:pt x="361904" y="281960"/>
                </a:lnTo>
                <a:lnTo>
                  <a:pt x="367171" y="269320"/>
                </a:lnTo>
                <a:lnTo>
                  <a:pt x="367956" y="261981"/>
                </a:lnTo>
                <a:lnTo>
                  <a:pt x="292764" y="261981"/>
                </a:lnTo>
                <a:lnTo>
                  <a:pt x="283176" y="258188"/>
                </a:lnTo>
                <a:lnTo>
                  <a:pt x="278252" y="248599"/>
                </a:lnTo>
                <a:lnTo>
                  <a:pt x="276438" y="235901"/>
                </a:lnTo>
                <a:lnTo>
                  <a:pt x="276179" y="222778"/>
                </a:lnTo>
                <a:lnTo>
                  <a:pt x="276179" y="139849"/>
                </a:lnTo>
                <a:lnTo>
                  <a:pt x="276862" y="128876"/>
                </a:lnTo>
                <a:lnTo>
                  <a:pt x="279383" y="119069"/>
                </a:lnTo>
                <a:lnTo>
                  <a:pt x="284448" y="112019"/>
                </a:lnTo>
                <a:lnTo>
                  <a:pt x="292764" y="109316"/>
                </a:lnTo>
                <a:lnTo>
                  <a:pt x="369054" y="109316"/>
                </a:lnTo>
                <a:lnTo>
                  <a:pt x="367507" y="95616"/>
                </a:lnTo>
                <a:lnTo>
                  <a:pt x="363601" y="87075"/>
                </a:lnTo>
                <a:lnTo>
                  <a:pt x="276179" y="87075"/>
                </a:lnTo>
                <a:lnTo>
                  <a:pt x="276179" y="65212"/>
                </a:lnTo>
                <a:close/>
              </a:path>
              <a:path extrusionOk="0" h="349885" w="2776854">
                <a:moveTo>
                  <a:pt x="361904" y="281960"/>
                </a:moveTo>
                <a:lnTo>
                  <a:pt x="276933" y="281960"/>
                </a:lnTo>
                <a:lnTo>
                  <a:pt x="284371" y="294287"/>
                </a:lnTo>
                <a:lnTo>
                  <a:pt x="294602" y="303399"/>
                </a:lnTo>
                <a:lnTo>
                  <a:pt x="307307" y="309047"/>
                </a:lnTo>
                <a:lnTo>
                  <a:pt x="322167" y="310985"/>
                </a:lnTo>
                <a:lnTo>
                  <a:pt x="342587" y="306096"/>
                </a:lnTo>
                <a:lnTo>
                  <a:pt x="357742" y="291949"/>
                </a:lnTo>
                <a:lnTo>
                  <a:pt x="361904" y="281960"/>
                </a:lnTo>
                <a:close/>
              </a:path>
              <a:path extrusionOk="0" h="349885" w="2776854">
                <a:moveTo>
                  <a:pt x="369054" y="109316"/>
                </a:moveTo>
                <a:lnTo>
                  <a:pt x="298796" y="109316"/>
                </a:lnTo>
                <a:lnTo>
                  <a:pt x="305581" y="114216"/>
                </a:lnTo>
                <a:lnTo>
                  <a:pt x="305581" y="258589"/>
                </a:lnTo>
                <a:lnTo>
                  <a:pt x="299173" y="261981"/>
                </a:lnTo>
                <a:lnTo>
                  <a:pt x="367956" y="261981"/>
                </a:lnTo>
                <a:lnTo>
                  <a:pt x="370417" y="238987"/>
                </a:lnTo>
                <a:lnTo>
                  <a:pt x="370417" y="121378"/>
                </a:lnTo>
                <a:lnTo>
                  <a:pt x="369054" y="109316"/>
                </a:lnTo>
                <a:close/>
              </a:path>
              <a:path extrusionOk="0" h="349885" w="2776854">
                <a:moveTo>
                  <a:pt x="323298" y="60312"/>
                </a:moveTo>
                <a:lnTo>
                  <a:pt x="307572" y="61896"/>
                </a:lnTo>
                <a:lnTo>
                  <a:pt x="295026" y="66767"/>
                </a:lnTo>
                <a:lnTo>
                  <a:pt x="285025" y="75101"/>
                </a:lnTo>
                <a:lnTo>
                  <a:pt x="276933" y="87075"/>
                </a:lnTo>
                <a:lnTo>
                  <a:pt x="363601" y="87075"/>
                </a:lnTo>
                <a:lnTo>
                  <a:pt x="358731" y="76427"/>
                </a:lnTo>
                <a:lnTo>
                  <a:pt x="344018" y="64447"/>
                </a:lnTo>
                <a:lnTo>
                  <a:pt x="323298" y="60312"/>
                </a:lnTo>
                <a:close/>
              </a:path>
              <a:path extrusionOk="0" h="349885" w="2776854">
                <a:moveTo>
                  <a:pt x="555195" y="104792"/>
                </a:moveTo>
                <a:lnTo>
                  <a:pt x="493303" y="104792"/>
                </a:lnTo>
                <a:lnTo>
                  <a:pt x="496318" y="111954"/>
                </a:lnTo>
                <a:lnTo>
                  <a:pt x="496318" y="124771"/>
                </a:lnTo>
                <a:lnTo>
                  <a:pt x="492290" y="140850"/>
                </a:lnTo>
                <a:lnTo>
                  <a:pt x="481617" y="151628"/>
                </a:lnTo>
                <a:lnTo>
                  <a:pt x="466421" y="159438"/>
                </a:lnTo>
                <a:lnTo>
                  <a:pt x="448823" y="166612"/>
                </a:lnTo>
                <a:lnTo>
                  <a:pt x="431147" y="175777"/>
                </a:lnTo>
                <a:lnTo>
                  <a:pt x="415415" y="189041"/>
                </a:lnTo>
                <a:lnTo>
                  <a:pt x="404136" y="208807"/>
                </a:lnTo>
                <a:lnTo>
                  <a:pt x="399819" y="237479"/>
                </a:lnTo>
                <a:lnTo>
                  <a:pt x="401358" y="264855"/>
                </a:lnTo>
                <a:lnTo>
                  <a:pt x="401394" y="265374"/>
                </a:lnTo>
                <a:lnTo>
                  <a:pt x="408394" y="288792"/>
                </a:lnTo>
                <a:lnTo>
                  <a:pt x="424309" y="304959"/>
                </a:lnTo>
                <a:lnTo>
                  <a:pt x="452592" y="310985"/>
                </a:lnTo>
                <a:lnTo>
                  <a:pt x="466033" y="309400"/>
                </a:lnTo>
                <a:lnTo>
                  <a:pt x="478696" y="304812"/>
                </a:lnTo>
                <a:lnTo>
                  <a:pt x="489804" y="297468"/>
                </a:lnTo>
                <a:lnTo>
                  <a:pt x="498580" y="287614"/>
                </a:lnTo>
                <a:lnTo>
                  <a:pt x="558893" y="287614"/>
                </a:lnTo>
                <a:lnTo>
                  <a:pt x="558893" y="271028"/>
                </a:lnTo>
                <a:lnTo>
                  <a:pt x="472194" y="271028"/>
                </a:lnTo>
                <a:lnTo>
                  <a:pt x="466916" y="265374"/>
                </a:lnTo>
                <a:lnTo>
                  <a:pt x="466916" y="210339"/>
                </a:lnTo>
                <a:lnTo>
                  <a:pt x="470686" y="203930"/>
                </a:lnTo>
                <a:lnTo>
                  <a:pt x="478225" y="198276"/>
                </a:lnTo>
                <a:lnTo>
                  <a:pt x="496318" y="185083"/>
                </a:lnTo>
                <a:lnTo>
                  <a:pt x="558893" y="185083"/>
                </a:lnTo>
                <a:lnTo>
                  <a:pt x="558893" y="135702"/>
                </a:lnTo>
                <a:lnTo>
                  <a:pt x="555195" y="104792"/>
                </a:lnTo>
                <a:close/>
              </a:path>
              <a:path extrusionOk="0" h="349885" w="2776854">
                <a:moveTo>
                  <a:pt x="558893" y="287614"/>
                </a:moveTo>
                <a:lnTo>
                  <a:pt x="499334" y="287614"/>
                </a:lnTo>
                <a:lnTo>
                  <a:pt x="499334" y="306084"/>
                </a:lnTo>
                <a:lnTo>
                  <a:pt x="558893" y="306084"/>
                </a:lnTo>
                <a:lnTo>
                  <a:pt x="558893" y="287614"/>
                </a:lnTo>
                <a:close/>
              </a:path>
              <a:path extrusionOk="0" h="349885" w="2776854">
                <a:moveTo>
                  <a:pt x="558893" y="185083"/>
                </a:moveTo>
                <a:lnTo>
                  <a:pt x="496318" y="185083"/>
                </a:lnTo>
                <a:lnTo>
                  <a:pt x="496318" y="249919"/>
                </a:lnTo>
                <a:lnTo>
                  <a:pt x="495394" y="258147"/>
                </a:lnTo>
                <a:lnTo>
                  <a:pt x="492596" y="264855"/>
                </a:lnTo>
                <a:lnTo>
                  <a:pt x="487890" y="269373"/>
                </a:lnTo>
                <a:lnTo>
                  <a:pt x="481240" y="271028"/>
                </a:lnTo>
                <a:lnTo>
                  <a:pt x="558893" y="271028"/>
                </a:lnTo>
                <a:lnTo>
                  <a:pt x="558893" y="185083"/>
                </a:lnTo>
                <a:close/>
              </a:path>
              <a:path extrusionOk="0" h="349885" w="2776854">
                <a:moveTo>
                  <a:pt x="480487" y="60312"/>
                </a:moveTo>
                <a:lnTo>
                  <a:pt x="449824" y="64517"/>
                </a:lnTo>
                <a:lnTo>
                  <a:pt x="425734" y="76427"/>
                </a:lnTo>
                <a:lnTo>
                  <a:pt x="409985" y="94980"/>
                </a:lnTo>
                <a:lnTo>
                  <a:pt x="404342" y="119116"/>
                </a:lnTo>
                <a:lnTo>
                  <a:pt x="404342" y="140980"/>
                </a:lnTo>
                <a:lnTo>
                  <a:pt x="464655" y="140980"/>
                </a:lnTo>
                <a:lnTo>
                  <a:pt x="464655" y="111200"/>
                </a:lnTo>
                <a:lnTo>
                  <a:pt x="469555" y="104792"/>
                </a:lnTo>
                <a:lnTo>
                  <a:pt x="555195" y="104792"/>
                </a:lnTo>
                <a:lnTo>
                  <a:pt x="554858" y="101977"/>
                </a:lnTo>
                <a:lnTo>
                  <a:pt x="541600" y="78500"/>
                </a:lnTo>
                <a:lnTo>
                  <a:pt x="517387" y="64776"/>
                </a:lnTo>
                <a:lnTo>
                  <a:pt x="480487" y="60312"/>
                </a:lnTo>
                <a:close/>
              </a:path>
              <a:path extrusionOk="0" h="349885" w="2776854">
                <a:moveTo>
                  <a:pt x="667832" y="60312"/>
                </a:moveTo>
                <a:lnTo>
                  <a:pt x="628051" y="67056"/>
                </a:lnTo>
                <a:lnTo>
                  <a:pt x="603750" y="84013"/>
                </a:lnTo>
                <a:lnTo>
                  <a:pt x="591605" y="106270"/>
                </a:lnTo>
                <a:lnTo>
                  <a:pt x="588295" y="128917"/>
                </a:lnTo>
                <a:lnTo>
                  <a:pt x="588295" y="242380"/>
                </a:lnTo>
                <a:lnTo>
                  <a:pt x="591605" y="265026"/>
                </a:lnTo>
                <a:lnTo>
                  <a:pt x="603750" y="287284"/>
                </a:lnTo>
                <a:lnTo>
                  <a:pt x="628051" y="304241"/>
                </a:lnTo>
                <a:lnTo>
                  <a:pt x="667832" y="310985"/>
                </a:lnTo>
                <a:lnTo>
                  <a:pt x="707612" y="304241"/>
                </a:lnTo>
                <a:lnTo>
                  <a:pt x="731913" y="287284"/>
                </a:lnTo>
                <a:lnTo>
                  <a:pt x="743252" y="266504"/>
                </a:lnTo>
                <a:lnTo>
                  <a:pt x="653130" y="266504"/>
                </a:lnTo>
                <a:lnTo>
                  <a:pt x="653130" y="104792"/>
                </a:lnTo>
                <a:lnTo>
                  <a:pt x="743252" y="104792"/>
                </a:lnTo>
                <a:lnTo>
                  <a:pt x="731913" y="84013"/>
                </a:lnTo>
                <a:lnTo>
                  <a:pt x="707612" y="67056"/>
                </a:lnTo>
                <a:lnTo>
                  <a:pt x="667832" y="60312"/>
                </a:lnTo>
                <a:close/>
              </a:path>
              <a:path extrusionOk="0" h="349885" w="2776854">
                <a:moveTo>
                  <a:pt x="747368" y="203554"/>
                </a:moveTo>
                <a:lnTo>
                  <a:pt x="682533" y="203554"/>
                </a:lnTo>
                <a:lnTo>
                  <a:pt x="682533" y="266504"/>
                </a:lnTo>
                <a:lnTo>
                  <a:pt x="743252" y="266504"/>
                </a:lnTo>
                <a:lnTo>
                  <a:pt x="744058" y="265026"/>
                </a:lnTo>
                <a:lnTo>
                  <a:pt x="747368" y="242380"/>
                </a:lnTo>
                <a:lnTo>
                  <a:pt x="747368" y="203554"/>
                </a:lnTo>
                <a:close/>
              </a:path>
              <a:path extrusionOk="0" h="349885" w="2776854">
                <a:moveTo>
                  <a:pt x="743252" y="104792"/>
                </a:moveTo>
                <a:lnTo>
                  <a:pt x="682533" y="104792"/>
                </a:lnTo>
                <a:lnTo>
                  <a:pt x="682533" y="154550"/>
                </a:lnTo>
                <a:lnTo>
                  <a:pt x="747368" y="154550"/>
                </a:lnTo>
                <a:lnTo>
                  <a:pt x="747368" y="128917"/>
                </a:lnTo>
                <a:lnTo>
                  <a:pt x="744058" y="106270"/>
                </a:lnTo>
                <a:lnTo>
                  <a:pt x="743252" y="104792"/>
                </a:lnTo>
                <a:close/>
              </a:path>
              <a:path extrusionOk="0" h="349885" w="2776854">
                <a:moveTo>
                  <a:pt x="856308" y="60312"/>
                </a:moveTo>
                <a:lnTo>
                  <a:pt x="816527" y="67056"/>
                </a:lnTo>
                <a:lnTo>
                  <a:pt x="792226" y="84013"/>
                </a:lnTo>
                <a:lnTo>
                  <a:pt x="780081" y="106270"/>
                </a:lnTo>
                <a:lnTo>
                  <a:pt x="776771" y="128917"/>
                </a:lnTo>
                <a:lnTo>
                  <a:pt x="776771" y="242380"/>
                </a:lnTo>
                <a:lnTo>
                  <a:pt x="780081" y="265026"/>
                </a:lnTo>
                <a:lnTo>
                  <a:pt x="792226" y="287284"/>
                </a:lnTo>
                <a:lnTo>
                  <a:pt x="816527" y="304241"/>
                </a:lnTo>
                <a:lnTo>
                  <a:pt x="856308" y="310985"/>
                </a:lnTo>
                <a:lnTo>
                  <a:pt x="896088" y="304241"/>
                </a:lnTo>
                <a:lnTo>
                  <a:pt x="920389" y="287284"/>
                </a:lnTo>
                <a:lnTo>
                  <a:pt x="931728" y="266504"/>
                </a:lnTo>
                <a:lnTo>
                  <a:pt x="841606" y="266504"/>
                </a:lnTo>
                <a:lnTo>
                  <a:pt x="841606" y="195261"/>
                </a:lnTo>
                <a:lnTo>
                  <a:pt x="935844" y="195261"/>
                </a:lnTo>
                <a:lnTo>
                  <a:pt x="935844" y="150780"/>
                </a:lnTo>
                <a:lnTo>
                  <a:pt x="841606" y="150780"/>
                </a:lnTo>
                <a:lnTo>
                  <a:pt x="841606" y="104792"/>
                </a:lnTo>
                <a:lnTo>
                  <a:pt x="931728" y="104792"/>
                </a:lnTo>
                <a:lnTo>
                  <a:pt x="920389" y="84013"/>
                </a:lnTo>
                <a:lnTo>
                  <a:pt x="896088" y="67056"/>
                </a:lnTo>
                <a:lnTo>
                  <a:pt x="856308" y="60312"/>
                </a:lnTo>
                <a:close/>
              </a:path>
              <a:path extrusionOk="0" h="349885" w="2776854">
                <a:moveTo>
                  <a:pt x="935844" y="216747"/>
                </a:moveTo>
                <a:lnTo>
                  <a:pt x="871009" y="216747"/>
                </a:lnTo>
                <a:lnTo>
                  <a:pt x="871009" y="266504"/>
                </a:lnTo>
                <a:lnTo>
                  <a:pt x="931728" y="266504"/>
                </a:lnTo>
                <a:lnTo>
                  <a:pt x="932534" y="265026"/>
                </a:lnTo>
                <a:lnTo>
                  <a:pt x="935844" y="242380"/>
                </a:lnTo>
                <a:lnTo>
                  <a:pt x="935844" y="216747"/>
                </a:lnTo>
                <a:close/>
              </a:path>
              <a:path extrusionOk="0" h="349885" w="2776854">
                <a:moveTo>
                  <a:pt x="931728" y="104792"/>
                </a:moveTo>
                <a:lnTo>
                  <a:pt x="871009" y="104792"/>
                </a:lnTo>
                <a:lnTo>
                  <a:pt x="871009" y="150780"/>
                </a:lnTo>
                <a:lnTo>
                  <a:pt x="935844" y="150780"/>
                </a:lnTo>
                <a:lnTo>
                  <a:pt x="935844" y="128917"/>
                </a:lnTo>
                <a:lnTo>
                  <a:pt x="932534" y="106270"/>
                </a:lnTo>
                <a:lnTo>
                  <a:pt x="931728" y="104792"/>
                </a:lnTo>
                <a:close/>
              </a:path>
              <a:path extrusionOk="0" h="349885" w="2776854">
                <a:moveTo>
                  <a:pt x="1149576" y="0"/>
                </a:moveTo>
                <a:lnTo>
                  <a:pt x="1113830" y="5336"/>
                </a:lnTo>
                <a:lnTo>
                  <a:pt x="1085541" y="21486"/>
                </a:lnTo>
                <a:lnTo>
                  <a:pt x="1066935" y="48662"/>
                </a:lnTo>
                <a:lnTo>
                  <a:pt x="1060238" y="87075"/>
                </a:lnTo>
                <a:lnTo>
                  <a:pt x="1060238" y="223909"/>
                </a:lnTo>
                <a:lnTo>
                  <a:pt x="1066458" y="260096"/>
                </a:lnTo>
                <a:lnTo>
                  <a:pt x="1084269" y="287520"/>
                </a:lnTo>
                <a:lnTo>
                  <a:pt x="1112399" y="304906"/>
                </a:lnTo>
                <a:lnTo>
                  <a:pt x="1149576" y="310985"/>
                </a:lnTo>
                <a:lnTo>
                  <a:pt x="1186753" y="304906"/>
                </a:lnTo>
                <a:lnTo>
                  <a:pt x="1214883" y="287520"/>
                </a:lnTo>
                <a:lnTo>
                  <a:pt x="1232694" y="260096"/>
                </a:lnTo>
                <a:lnTo>
                  <a:pt x="1233147" y="257458"/>
                </a:lnTo>
                <a:lnTo>
                  <a:pt x="1149576" y="257458"/>
                </a:lnTo>
                <a:lnTo>
                  <a:pt x="1138026" y="254271"/>
                </a:lnTo>
                <a:lnTo>
                  <a:pt x="1132095" y="246667"/>
                </a:lnTo>
                <a:lnTo>
                  <a:pt x="1129910" y="237579"/>
                </a:lnTo>
                <a:lnTo>
                  <a:pt x="1129598" y="229940"/>
                </a:lnTo>
                <a:lnTo>
                  <a:pt x="1129598" y="81044"/>
                </a:lnTo>
                <a:lnTo>
                  <a:pt x="1129910" y="72451"/>
                </a:lnTo>
                <a:lnTo>
                  <a:pt x="1132095" y="63469"/>
                </a:lnTo>
                <a:lnTo>
                  <a:pt x="1138026" y="56395"/>
                </a:lnTo>
                <a:lnTo>
                  <a:pt x="1149576" y="53527"/>
                </a:lnTo>
                <a:lnTo>
                  <a:pt x="1233065" y="53527"/>
                </a:lnTo>
                <a:lnTo>
                  <a:pt x="1232217" y="48662"/>
                </a:lnTo>
                <a:lnTo>
                  <a:pt x="1213611" y="21486"/>
                </a:lnTo>
                <a:lnTo>
                  <a:pt x="1185322" y="5336"/>
                </a:lnTo>
                <a:lnTo>
                  <a:pt x="1149576" y="0"/>
                </a:lnTo>
                <a:close/>
              </a:path>
              <a:path extrusionOk="0" h="349885" w="2776854">
                <a:moveTo>
                  <a:pt x="1238914" y="185837"/>
                </a:moveTo>
                <a:lnTo>
                  <a:pt x="1169555" y="185837"/>
                </a:lnTo>
                <a:lnTo>
                  <a:pt x="1169555" y="229940"/>
                </a:lnTo>
                <a:lnTo>
                  <a:pt x="1169242" y="237579"/>
                </a:lnTo>
                <a:lnTo>
                  <a:pt x="1167057" y="246667"/>
                </a:lnTo>
                <a:lnTo>
                  <a:pt x="1161126" y="254271"/>
                </a:lnTo>
                <a:lnTo>
                  <a:pt x="1149576" y="257458"/>
                </a:lnTo>
                <a:lnTo>
                  <a:pt x="1233147" y="257458"/>
                </a:lnTo>
                <a:lnTo>
                  <a:pt x="1238914" y="223909"/>
                </a:lnTo>
                <a:lnTo>
                  <a:pt x="1238914" y="185837"/>
                </a:lnTo>
                <a:close/>
              </a:path>
              <a:path extrusionOk="0" h="349885" w="2776854">
                <a:moveTo>
                  <a:pt x="1233065" y="53527"/>
                </a:moveTo>
                <a:lnTo>
                  <a:pt x="1149576" y="53527"/>
                </a:lnTo>
                <a:lnTo>
                  <a:pt x="1161126" y="56395"/>
                </a:lnTo>
                <a:lnTo>
                  <a:pt x="1167057" y="63469"/>
                </a:lnTo>
                <a:lnTo>
                  <a:pt x="1169242" y="72451"/>
                </a:lnTo>
                <a:lnTo>
                  <a:pt x="1169555" y="81044"/>
                </a:lnTo>
                <a:lnTo>
                  <a:pt x="1169555" y="114970"/>
                </a:lnTo>
                <a:lnTo>
                  <a:pt x="1238914" y="114970"/>
                </a:lnTo>
                <a:lnTo>
                  <a:pt x="1238914" y="87075"/>
                </a:lnTo>
                <a:lnTo>
                  <a:pt x="1233065" y="53527"/>
                </a:lnTo>
                <a:close/>
              </a:path>
              <a:path extrusionOk="0" h="349885" w="2776854">
                <a:moveTo>
                  <a:pt x="1348480" y="60312"/>
                </a:moveTo>
                <a:lnTo>
                  <a:pt x="1308700" y="67056"/>
                </a:lnTo>
                <a:lnTo>
                  <a:pt x="1284398" y="84013"/>
                </a:lnTo>
                <a:lnTo>
                  <a:pt x="1272253" y="106270"/>
                </a:lnTo>
                <a:lnTo>
                  <a:pt x="1268943" y="128917"/>
                </a:lnTo>
                <a:lnTo>
                  <a:pt x="1268943" y="242380"/>
                </a:lnTo>
                <a:lnTo>
                  <a:pt x="1272253" y="265026"/>
                </a:lnTo>
                <a:lnTo>
                  <a:pt x="1284398" y="287284"/>
                </a:lnTo>
                <a:lnTo>
                  <a:pt x="1308700" y="304241"/>
                </a:lnTo>
                <a:lnTo>
                  <a:pt x="1348480" y="310985"/>
                </a:lnTo>
                <a:lnTo>
                  <a:pt x="1388260" y="304241"/>
                </a:lnTo>
                <a:lnTo>
                  <a:pt x="1412562" y="287284"/>
                </a:lnTo>
                <a:lnTo>
                  <a:pt x="1423900" y="266504"/>
                </a:lnTo>
                <a:lnTo>
                  <a:pt x="1333779" y="266504"/>
                </a:lnTo>
                <a:lnTo>
                  <a:pt x="1333779" y="104792"/>
                </a:lnTo>
                <a:lnTo>
                  <a:pt x="1423900" y="104792"/>
                </a:lnTo>
                <a:lnTo>
                  <a:pt x="1412562" y="84013"/>
                </a:lnTo>
                <a:lnTo>
                  <a:pt x="1388260" y="67056"/>
                </a:lnTo>
                <a:lnTo>
                  <a:pt x="1348480" y="60312"/>
                </a:lnTo>
                <a:close/>
              </a:path>
              <a:path extrusionOk="0" h="349885" w="2776854">
                <a:moveTo>
                  <a:pt x="1423900" y="104792"/>
                </a:moveTo>
                <a:lnTo>
                  <a:pt x="1363181" y="104792"/>
                </a:lnTo>
                <a:lnTo>
                  <a:pt x="1363181" y="266504"/>
                </a:lnTo>
                <a:lnTo>
                  <a:pt x="1423900" y="266504"/>
                </a:lnTo>
                <a:lnTo>
                  <a:pt x="1424707" y="265026"/>
                </a:lnTo>
                <a:lnTo>
                  <a:pt x="1428017" y="242380"/>
                </a:lnTo>
                <a:lnTo>
                  <a:pt x="1428017" y="128917"/>
                </a:lnTo>
                <a:lnTo>
                  <a:pt x="1424707" y="106270"/>
                </a:lnTo>
                <a:lnTo>
                  <a:pt x="1423900" y="104792"/>
                </a:lnTo>
                <a:close/>
              </a:path>
              <a:path extrusionOk="0" h="349885" w="2776854">
                <a:moveTo>
                  <a:pt x="1523009" y="65212"/>
                </a:moveTo>
                <a:lnTo>
                  <a:pt x="1460435" y="65212"/>
                </a:lnTo>
                <a:lnTo>
                  <a:pt x="1460435" y="306084"/>
                </a:lnTo>
                <a:lnTo>
                  <a:pt x="1525270" y="306084"/>
                </a:lnTo>
                <a:lnTo>
                  <a:pt x="1525270" y="144372"/>
                </a:lnTo>
                <a:lnTo>
                  <a:pt x="1525518" y="137923"/>
                </a:lnTo>
                <a:lnTo>
                  <a:pt x="1527249" y="129247"/>
                </a:lnTo>
                <a:lnTo>
                  <a:pt x="1531950" y="121631"/>
                </a:lnTo>
                <a:lnTo>
                  <a:pt x="1541102" y="118362"/>
                </a:lnTo>
                <a:lnTo>
                  <a:pt x="1718270" y="118362"/>
                </a:lnTo>
                <a:lnTo>
                  <a:pt x="1718270" y="111954"/>
                </a:lnTo>
                <a:lnTo>
                  <a:pt x="1715786" y="94991"/>
                </a:lnTo>
                <a:lnTo>
                  <a:pt x="1523009" y="94991"/>
                </a:lnTo>
                <a:lnTo>
                  <a:pt x="1523009" y="65212"/>
                </a:lnTo>
                <a:close/>
              </a:path>
              <a:path extrusionOk="0" h="349885" w="2776854">
                <a:moveTo>
                  <a:pt x="1637602" y="118362"/>
                </a:moveTo>
                <a:lnTo>
                  <a:pt x="1541102" y="118362"/>
                </a:lnTo>
                <a:lnTo>
                  <a:pt x="1550255" y="121207"/>
                </a:lnTo>
                <a:lnTo>
                  <a:pt x="1554955" y="128116"/>
                </a:lnTo>
                <a:lnTo>
                  <a:pt x="1556687" y="136650"/>
                </a:lnTo>
                <a:lnTo>
                  <a:pt x="1556934" y="144372"/>
                </a:lnTo>
                <a:lnTo>
                  <a:pt x="1556934" y="306084"/>
                </a:lnTo>
                <a:lnTo>
                  <a:pt x="1621770" y="306084"/>
                </a:lnTo>
                <a:lnTo>
                  <a:pt x="1621770" y="144372"/>
                </a:lnTo>
                <a:lnTo>
                  <a:pt x="1622018" y="137923"/>
                </a:lnTo>
                <a:lnTo>
                  <a:pt x="1623749" y="129247"/>
                </a:lnTo>
                <a:lnTo>
                  <a:pt x="1628449" y="121631"/>
                </a:lnTo>
                <a:lnTo>
                  <a:pt x="1637602" y="118362"/>
                </a:lnTo>
                <a:close/>
              </a:path>
              <a:path extrusionOk="0" h="349885" w="2776854">
                <a:moveTo>
                  <a:pt x="1718270" y="118362"/>
                </a:moveTo>
                <a:lnTo>
                  <a:pt x="1637602" y="118362"/>
                </a:lnTo>
                <a:lnTo>
                  <a:pt x="1646755" y="121207"/>
                </a:lnTo>
                <a:lnTo>
                  <a:pt x="1651455" y="128116"/>
                </a:lnTo>
                <a:lnTo>
                  <a:pt x="1653187" y="136650"/>
                </a:lnTo>
                <a:lnTo>
                  <a:pt x="1653434" y="144372"/>
                </a:lnTo>
                <a:lnTo>
                  <a:pt x="1653434" y="306084"/>
                </a:lnTo>
                <a:lnTo>
                  <a:pt x="1718270" y="306084"/>
                </a:lnTo>
                <a:lnTo>
                  <a:pt x="1718270" y="118362"/>
                </a:lnTo>
                <a:close/>
              </a:path>
              <a:path extrusionOk="0" h="349885" w="2776854">
                <a:moveTo>
                  <a:pt x="1574274" y="60312"/>
                </a:moveTo>
                <a:lnTo>
                  <a:pt x="1556946" y="62656"/>
                </a:lnTo>
                <a:lnTo>
                  <a:pt x="1543647" y="69453"/>
                </a:lnTo>
                <a:lnTo>
                  <a:pt x="1533033" y="80349"/>
                </a:lnTo>
                <a:lnTo>
                  <a:pt x="1523763" y="94991"/>
                </a:lnTo>
                <a:lnTo>
                  <a:pt x="1619132" y="94991"/>
                </a:lnTo>
                <a:lnTo>
                  <a:pt x="1612812" y="78918"/>
                </a:lnTo>
                <a:lnTo>
                  <a:pt x="1602498" y="68181"/>
                </a:lnTo>
                <a:lnTo>
                  <a:pt x="1589287" y="62179"/>
                </a:lnTo>
                <a:lnTo>
                  <a:pt x="1574274" y="60312"/>
                </a:lnTo>
                <a:close/>
              </a:path>
              <a:path extrusionOk="0" h="349885" w="2776854">
                <a:moveTo>
                  <a:pt x="1670774" y="60312"/>
                </a:moveTo>
                <a:lnTo>
                  <a:pt x="1651891" y="62656"/>
                </a:lnTo>
                <a:lnTo>
                  <a:pt x="1638450" y="69453"/>
                </a:lnTo>
                <a:lnTo>
                  <a:pt x="1628261" y="80349"/>
                </a:lnTo>
                <a:lnTo>
                  <a:pt x="1619132" y="94991"/>
                </a:lnTo>
                <a:lnTo>
                  <a:pt x="1715786" y="94991"/>
                </a:lnTo>
                <a:lnTo>
                  <a:pt x="1715248" y="91322"/>
                </a:lnTo>
                <a:lnTo>
                  <a:pt x="1706254" y="74966"/>
                </a:lnTo>
                <a:lnTo>
                  <a:pt x="1691394" y="64193"/>
                </a:lnTo>
                <a:lnTo>
                  <a:pt x="1670774" y="60312"/>
                </a:lnTo>
                <a:close/>
              </a:path>
              <a:path extrusionOk="0" h="349885" w="2776854">
                <a:moveTo>
                  <a:pt x="1815644" y="65212"/>
                </a:moveTo>
                <a:lnTo>
                  <a:pt x="1750809" y="65212"/>
                </a:lnTo>
                <a:lnTo>
                  <a:pt x="1750809" y="347549"/>
                </a:lnTo>
                <a:lnTo>
                  <a:pt x="1815644" y="347549"/>
                </a:lnTo>
                <a:lnTo>
                  <a:pt x="1815644" y="281960"/>
                </a:lnTo>
                <a:lnTo>
                  <a:pt x="1901370" y="281960"/>
                </a:lnTo>
                <a:lnTo>
                  <a:pt x="1906637" y="269320"/>
                </a:lnTo>
                <a:lnTo>
                  <a:pt x="1907422" y="261981"/>
                </a:lnTo>
                <a:lnTo>
                  <a:pt x="1832230" y="261981"/>
                </a:lnTo>
                <a:lnTo>
                  <a:pt x="1822641" y="258188"/>
                </a:lnTo>
                <a:lnTo>
                  <a:pt x="1817717" y="248599"/>
                </a:lnTo>
                <a:lnTo>
                  <a:pt x="1815903" y="235901"/>
                </a:lnTo>
                <a:lnTo>
                  <a:pt x="1815644" y="222778"/>
                </a:lnTo>
                <a:lnTo>
                  <a:pt x="1815644" y="139849"/>
                </a:lnTo>
                <a:lnTo>
                  <a:pt x="1816327" y="128876"/>
                </a:lnTo>
                <a:lnTo>
                  <a:pt x="1818848" y="119069"/>
                </a:lnTo>
                <a:lnTo>
                  <a:pt x="1823914" y="112019"/>
                </a:lnTo>
                <a:lnTo>
                  <a:pt x="1832230" y="109316"/>
                </a:lnTo>
                <a:lnTo>
                  <a:pt x="1908520" y="109316"/>
                </a:lnTo>
                <a:lnTo>
                  <a:pt x="1906973" y="95616"/>
                </a:lnTo>
                <a:lnTo>
                  <a:pt x="1903067" y="87075"/>
                </a:lnTo>
                <a:lnTo>
                  <a:pt x="1815644" y="87075"/>
                </a:lnTo>
                <a:lnTo>
                  <a:pt x="1815644" y="65212"/>
                </a:lnTo>
                <a:close/>
              </a:path>
              <a:path extrusionOk="0" h="349885" w="2776854">
                <a:moveTo>
                  <a:pt x="1901370" y="281960"/>
                </a:moveTo>
                <a:lnTo>
                  <a:pt x="1816398" y="281960"/>
                </a:lnTo>
                <a:lnTo>
                  <a:pt x="1823837" y="294287"/>
                </a:lnTo>
                <a:lnTo>
                  <a:pt x="1834068" y="303399"/>
                </a:lnTo>
                <a:lnTo>
                  <a:pt x="1846772" y="309047"/>
                </a:lnTo>
                <a:lnTo>
                  <a:pt x="1861632" y="310985"/>
                </a:lnTo>
                <a:lnTo>
                  <a:pt x="1882053" y="306096"/>
                </a:lnTo>
                <a:lnTo>
                  <a:pt x="1897207" y="291949"/>
                </a:lnTo>
                <a:lnTo>
                  <a:pt x="1901370" y="281960"/>
                </a:lnTo>
                <a:close/>
              </a:path>
              <a:path extrusionOk="0" h="349885" w="2776854">
                <a:moveTo>
                  <a:pt x="1908520" y="109316"/>
                </a:moveTo>
                <a:lnTo>
                  <a:pt x="1838261" y="109316"/>
                </a:lnTo>
                <a:lnTo>
                  <a:pt x="1845046" y="114216"/>
                </a:lnTo>
                <a:lnTo>
                  <a:pt x="1845046" y="258589"/>
                </a:lnTo>
                <a:lnTo>
                  <a:pt x="1838638" y="261981"/>
                </a:lnTo>
                <a:lnTo>
                  <a:pt x="1907422" y="261981"/>
                </a:lnTo>
                <a:lnTo>
                  <a:pt x="1909882" y="238987"/>
                </a:lnTo>
                <a:lnTo>
                  <a:pt x="1909882" y="121378"/>
                </a:lnTo>
                <a:lnTo>
                  <a:pt x="1908520" y="109316"/>
                </a:lnTo>
                <a:close/>
              </a:path>
              <a:path extrusionOk="0" h="349885" w="2776854">
                <a:moveTo>
                  <a:pt x="1862763" y="60312"/>
                </a:moveTo>
                <a:lnTo>
                  <a:pt x="1847037" y="61896"/>
                </a:lnTo>
                <a:lnTo>
                  <a:pt x="1834492" y="66767"/>
                </a:lnTo>
                <a:lnTo>
                  <a:pt x="1824491" y="75101"/>
                </a:lnTo>
                <a:lnTo>
                  <a:pt x="1816398" y="87075"/>
                </a:lnTo>
                <a:lnTo>
                  <a:pt x="1903067" y="87075"/>
                </a:lnTo>
                <a:lnTo>
                  <a:pt x="1898197" y="76427"/>
                </a:lnTo>
                <a:lnTo>
                  <a:pt x="1883484" y="64447"/>
                </a:lnTo>
                <a:lnTo>
                  <a:pt x="1862763" y="60312"/>
                </a:lnTo>
                <a:close/>
              </a:path>
              <a:path extrusionOk="0" h="349885" w="2776854">
                <a:moveTo>
                  <a:pt x="2009397" y="4900"/>
                </a:moveTo>
                <a:lnTo>
                  <a:pt x="1944562" y="4900"/>
                </a:lnTo>
                <a:lnTo>
                  <a:pt x="1944562" y="306084"/>
                </a:lnTo>
                <a:lnTo>
                  <a:pt x="2009397" y="306084"/>
                </a:lnTo>
                <a:lnTo>
                  <a:pt x="2009397" y="4900"/>
                </a:lnTo>
                <a:close/>
              </a:path>
              <a:path extrusionOk="0" h="349885" w="2776854">
                <a:moveTo>
                  <a:pt x="2123735" y="60312"/>
                </a:moveTo>
                <a:lnTo>
                  <a:pt x="2083954" y="67056"/>
                </a:lnTo>
                <a:lnTo>
                  <a:pt x="2059653" y="84013"/>
                </a:lnTo>
                <a:lnTo>
                  <a:pt x="2047508" y="106270"/>
                </a:lnTo>
                <a:lnTo>
                  <a:pt x="2044198" y="128917"/>
                </a:lnTo>
                <a:lnTo>
                  <a:pt x="2044198" y="242380"/>
                </a:lnTo>
                <a:lnTo>
                  <a:pt x="2047508" y="265026"/>
                </a:lnTo>
                <a:lnTo>
                  <a:pt x="2059653" y="287284"/>
                </a:lnTo>
                <a:lnTo>
                  <a:pt x="2083954" y="304241"/>
                </a:lnTo>
                <a:lnTo>
                  <a:pt x="2123735" y="310985"/>
                </a:lnTo>
                <a:lnTo>
                  <a:pt x="2163515" y="304241"/>
                </a:lnTo>
                <a:lnTo>
                  <a:pt x="2187816" y="287284"/>
                </a:lnTo>
                <a:lnTo>
                  <a:pt x="2199155" y="266504"/>
                </a:lnTo>
                <a:lnTo>
                  <a:pt x="2109033" y="266504"/>
                </a:lnTo>
                <a:lnTo>
                  <a:pt x="2109033" y="195261"/>
                </a:lnTo>
                <a:lnTo>
                  <a:pt x="2203272" y="195261"/>
                </a:lnTo>
                <a:lnTo>
                  <a:pt x="2203272" y="150780"/>
                </a:lnTo>
                <a:lnTo>
                  <a:pt x="2109033" y="150780"/>
                </a:lnTo>
                <a:lnTo>
                  <a:pt x="2109033" y="104792"/>
                </a:lnTo>
                <a:lnTo>
                  <a:pt x="2199155" y="104792"/>
                </a:lnTo>
                <a:lnTo>
                  <a:pt x="2187816" y="84013"/>
                </a:lnTo>
                <a:lnTo>
                  <a:pt x="2163515" y="67056"/>
                </a:lnTo>
                <a:lnTo>
                  <a:pt x="2123735" y="60312"/>
                </a:lnTo>
                <a:close/>
              </a:path>
              <a:path extrusionOk="0" h="349885" w="2776854">
                <a:moveTo>
                  <a:pt x="2203272" y="216747"/>
                </a:moveTo>
                <a:lnTo>
                  <a:pt x="2138436" y="216747"/>
                </a:lnTo>
                <a:lnTo>
                  <a:pt x="2138436" y="266504"/>
                </a:lnTo>
                <a:lnTo>
                  <a:pt x="2199155" y="266504"/>
                </a:lnTo>
                <a:lnTo>
                  <a:pt x="2199961" y="265026"/>
                </a:lnTo>
                <a:lnTo>
                  <a:pt x="2203272" y="242380"/>
                </a:lnTo>
                <a:lnTo>
                  <a:pt x="2203272" y="216747"/>
                </a:lnTo>
                <a:close/>
              </a:path>
              <a:path extrusionOk="0" h="349885" w="2776854">
                <a:moveTo>
                  <a:pt x="2199155" y="104792"/>
                </a:moveTo>
                <a:lnTo>
                  <a:pt x="2138436" y="104792"/>
                </a:lnTo>
                <a:lnTo>
                  <a:pt x="2138436" y="150780"/>
                </a:lnTo>
                <a:lnTo>
                  <a:pt x="2203272" y="150780"/>
                </a:lnTo>
                <a:lnTo>
                  <a:pt x="2203272" y="128917"/>
                </a:lnTo>
                <a:lnTo>
                  <a:pt x="2199961" y="106270"/>
                </a:lnTo>
                <a:lnTo>
                  <a:pt x="2199155" y="104792"/>
                </a:lnTo>
                <a:close/>
              </a:path>
              <a:path extrusionOk="0" h="349885" w="2776854">
                <a:moveTo>
                  <a:pt x="2291234" y="65212"/>
                </a:moveTo>
                <a:lnTo>
                  <a:pt x="2219990" y="65212"/>
                </a:lnTo>
                <a:lnTo>
                  <a:pt x="2271255" y="181313"/>
                </a:lnTo>
                <a:lnTo>
                  <a:pt x="2216974" y="306084"/>
                </a:lnTo>
                <a:lnTo>
                  <a:pt x="2286710" y="306084"/>
                </a:lnTo>
                <a:lnTo>
                  <a:pt x="2306689" y="233333"/>
                </a:lnTo>
                <a:lnTo>
                  <a:pt x="2366072" y="233333"/>
                </a:lnTo>
                <a:lnTo>
                  <a:pt x="2344384" y="181313"/>
                </a:lnTo>
                <a:lnTo>
                  <a:pt x="2367010" y="128917"/>
                </a:lnTo>
                <a:lnTo>
                  <a:pt x="2307820" y="128917"/>
                </a:lnTo>
                <a:lnTo>
                  <a:pt x="2291234" y="65212"/>
                </a:lnTo>
                <a:close/>
              </a:path>
              <a:path extrusionOk="0" h="349885" w="2776854">
                <a:moveTo>
                  <a:pt x="2366072" y="233333"/>
                </a:moveTo>
                <a:lnTo>
                  <a:pt x="2307443" y="233333"/>
                </a:lnTo>
                <a:lnTo>
                  <a:pt x="2325536" y="306084"/>
                </a:lnTo>
                <a:lnTo>
                  <a:pt x="2396403" y="306084"/>
                </a:lnTo>
                <a:lnTo>
                  <a:pt x="2366072" y="233333"/>
                </a:lnTo>
                <a:close/>
              </a:path>
              <a:path extrusionOk="0" h="349885" w="2776854">
                <a:moveTo>
                  <a:pt x="2394519" y="65212"/>
                </a:moveTo>
                <a:lnTo>
                  <a:pt x="2325536" y="65212"/>
                </a:lnTo>
                <a:lnTo>
                  <a:pt x="2308574" y="128917"/>
                </a:lnTo>
                <a:lnTo>
                  <a:pt x="2367010" y="128917"/>
                </a:lnTo>
                <a:lnTo>
                  <a:pt x="2394519" y="65212"/>
                </a:lnTo>
                <a:close/>
              </a:path>
              <a:path extrusionOk="0" h="349885" w="2776854">
                <a:moveTo>
                  <a:pt x="2485741" y="65212"/>
                </a:moveTo>
                <a:lnTo>
                  <a:pt x="2420905" y="65212"/>
                </a:lnTo>
                <a:lnTo>
                  <a:pt x="2420905" y="306084"/>
                </a:lnTo>
                <a:lnTo>
                  <a:pt x="2485741" y="306084"/>
                </a:lnTo>
                <a:lnTo>
                  <a:pt x="2485741" y="65212"/>
                </a:lnTo>
                <a:close/>
              </a:path>
              <a:path extrusionOk="0" h="349885" w="2776854">
                <a:moveTo>
                  <a:pt x="2485741" y="4900"/>
                </a:moveTo>
                <a:lnTo>
                  <a:pt x="2420905" y="4900"/>
                </a:lnTo>
                <a:lnTo>
                  <a:pt x="2420905" y="49380"/>
                </a:lnTo>
                <a:lnTo>
                  <a:pt x="2485741" y="49380"/>
                </a:lnTo>
                <a:lnTo>
                  <a:pt x="2485741" y="4900"/>
                </a:lnTo>
                <a:close/>
              </a:path>
              <a:path extrusionOk="0" h="349885" w="2776854">
                <a:moveTo>
                  <a:pt x="2590277" y="114593"/>
                </a:moveTo>
                <a:lnTo>
                  <a:pt x="2525442" y="114593"/>
                </a:lnTo>
                <a:lnTo>
                  <a:pt x="2525442" y="267635"/>
                </a:lnTo>
                <a:lnTo>
                  <a:pt x="2529411" y="290311"/>
                </a:lnTo>
                <a:lnTo>
                  <a:pt x="2540237" y="303446"/>
                </a:lnTo>
                <a:lnTo>
                  <a:pt x="2556293" y="309512"/>
                </a:lnTo>
                <a:lnTo>
                  <a:pt x="2575953" y="310985"/>
                </a:lnTo>
                <a:lnTo>
                  <a:pt x="2607240" y="310985"/>
                </a:lnTo>
                <a:lnTo>
                  <a:pt x="2607240" y="261981"/>
                </a:lnTo>
                <a:lnTo>
                  <a:pt x="2590277" y="261981"/>
                </a:lnTo>
                <a:lnTo>
                  <a:pt x="2590277" y="114593"/>
                </a:lnTo>
                <a:close/>
              </a:path>
              <a:path extrusionOk="0" h="349885" w="2776854">
                <a:moveTo>
                  <a:pt x="2606486" y="67851"/>
                </a:moveTo>
                <a:lnTo>
                  <a:pt x="2509233" y="67851"/>
                </a:lnTo>
                <a:lnTo>
                  <a:pt x="2509233" y="114593"/>
                </a:lnTo>
                <a:lnTo>
                  <a:pt x="2606486" y="114593"/>
                </a:lnTo>
                <a:lnTo>
                  <a:pt x="2606486" y="67851"/>
                </a:lnTo>
                <a:close/>
              </a:path>
              <a:path extrusionOk="0" h="349885" w="2776854">
                <a:moveTo>
                  <a:pt x="2590277" y="15455"/>
                </a:moveTo>
                <a:lnTo>
                  <a:pt x="2525442" y="15455"/>
                </a:lnTo>
                <a:lnTo>
                  <a:pt x="2525442" y="67851"/>
                </a:lnTo>
                <a:lnTo>
                  <a:pt x="2590277" y="67851"/>
                </a:lnTo>
                <a:lnTo>
                  <a:pt x="2590277" y="15455"/>
                </a:lnTo>
                <a:close/>
              </a:path>
              <a:path extrusionOk="0" h="349885" w="2776854">
                <a:moveTo>
                  <a:pt x="2678982" y="65212"/>
                </a:moveTo>
                <a:lnTo>
                  <a:pt x="2612638" y="65212"/>
                </a:lnTo>
                <a:lnTo>
                  <a:pt x="2653820" y="275369"/>
                </a:lnTo>
                <a:lnTo>
                  <a:pt x="2655140" y="282949"/>
                </a:lnTo>
                <a:lnTo>
                  <a:pt x="2656035" y="289469"/>
                </a:lnTo>
                <a:lnTo>
                  <a:pt x="2656365" y="294399"/>
                </a:lnTo>
                <a:lnTo>
                  <a:pt x="2656365" y="301655"/>
                </a:lnTo>
                <a:lnTo>
                  <a:pt x="2656058" y="301655"/>
                </a:lnTo>
                <a:lnTo>
                  <a:pt x="2651464" y="303069"/>
                </a:lnTo>
                <a:lnTo>
                  <a:pt x="2630732" y="303069"/>
                </a:lnTo>
                <a:lnTo>
                  <a:pt x="2630732" y="349811"/>
                </a:lnTo>
                <a:lnTo>
                  <a:pt x="2660888" y="349811"/>
                </a:lnTo>
                <a:lnTo>
                  <a:pt x="2679529" y="348886"/>
                </a:lnTo>
                <a:lnTo>
                  <a:pt x="2720818" y="326016"/>
                </a:lnTo>
                <a:lnTo>
                  <a:pt x="2734017" y="285729"/>
                </a:lnTo>
                <a:lnTo>
                  <a:pt x="2743832" y="234464"/>
                </a:lnTo>
                <a:lnTo>
                  <a:pt x="2695191" y="234464"/>
                </a:lnTo>
                <a:lnTo>
                  <a:pt x="2678982" y="65212"/>
                </a:lnTo>
                <a:close/>
              </a:path>
              <a:path extrusionOk="0" h="349885" w="2776854">
                <a:moveTo>
                  <a:pt x="2776235" y="65212"/>
                </a:moveTo>
                <a:lnTo>
                  <a:pt x="2712530" y="65212"/>
                </a:lnTo>
                <a:lnTo>
                  <a:pt x="2695944" y="234464"/>
                </a:lnTo>
                <a:lnTo>
                  <a:pt x="2743832" y="234464"/>
                </a:lnTo>
                <a:lnTo>
                  <a:pt x="2776235" y="6521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81025" y="2528748"/>
            <a:ext cx="3855175" cy="15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16089" y="2832498"/>
            <a:ext cx="3397588" cy="1179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/>
          <p:nvPr/>
        </p:nvSpPr>
        <p:spPr>
          <a:xfrm>
            <a:off x="0" y="0"/>
            <a:ext cx="9144000" cy="5143211"/>
          </a:xfrm>
          <a:custGeom>
            <a:rect b="b" l="l" r="r" t="t"/>
            <a:pathLst>
              <a:path extrusionOk="0" h="11308715" w="20104100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F9F9F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5406" cy="514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