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388f0672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388f0672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388f0672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388f0672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388f0672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388f0672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Carousel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Kazi Zilani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 title="127.0.0.1_5500_index.htm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930"/>
            <a:ext cx="9144001" cy="49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Moments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Technologies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Development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Key </a:t>
            </a:r>
            <a:r>
              <a:rPr lang="en"/>
              <a:t>Challenges</a:t>
            </a:r>
            <a:r>
              <a:rPr lang="en"/>
              <a:t> &amp;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0" y="-15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