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8B2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286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191" y="0"/>
            <a:ext cx="6859191" cy="9910042"/>
            <a:chOff x="-1588" y="0"/>
            <a:chExt cx="9145588" cy="6860798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9831" y="3216061"/>
            <a:ext cx="4438259" cy="3684600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9831" y="6900660"/>
            <a:ext cx="4438259" cy="1244273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5279603" y="2720996"/>
            <a:ext cx="1430865" cy="171494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287B8D04-A72E-4383-A3AD-146DE717993D}" type="datetimeFigureOut">
              <a:rPr lang="en-US" smtClean="0"/>
              <a:t>11-May-24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3336950" y="4794652"/>
            <a:ext cx="5575259" cy="171495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809233" y="0"/>
            <a:ext cx="514350" cy="15881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758962" y="427166"/>
            <a:ext cx="593481" cy="1108881"/>
          </a:xfrm>
          <a:prstGeom prst="rect">
            <a:avLst/>
          </a:prstGeom>
        </p:spPr>
        <p:txBody>
          <a:bodyPr anchor="b"/>
          <a:lstStyle>
            <a:lvl1pPr algn="ctr">
              <a:defRPr sz="2100"/>
            </a:lvl1pPr>
          </a:lstStyle>
          <a:p>
            <a:fld id="{720F0400-A55D-4C18-8ED6-0143B127A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755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191" y="0"/>
            <a:ext cx="6859191" cy="9910042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Rectangle 15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831" y="7166544"/>
            <a:ext cx="4816503" cy="818622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49831" y="990600"/>
            <a:ext cx="4816503" cy="495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649830" y="7985166"/>
            <a:ext cx="4816503" cy="713140"/>
          </a:xfrm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B8D04-A72E-4383-A3AD-146DE717993D}" type="datetimeFigureOut">
              <a:rPr lang="en-US" smtClean="0"/>
              <a:t>11-May-24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809233" y="0"/>
            <a:ext cx="514350" cy="15881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758962" y="427166"/>
            <a:ext cx="593481" cy="1108881"/>
          </a:xfrm>
          <a:prstGeom prst="rect">
            <a:avLst/>
          </a:prstGeom>
        </p:spPr>
        <p:txBody>
          <a:bodyPr/>
          <a:lstStyle>
            <a:lvl1pPr algn="ctr">
              <a:defRPr sz="2100"/>
            </a:lvl1pPr>
          </a:lstStyle>
          <a:p>
            <a:fld id="{720F0400-A55D-4C18-8ED6-0143B127A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214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191" y="0"/>
            <a:ext cx="6859191" cy="9910042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Rectangle 8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830" y="1339144"/>
            <a:ext cx="4816504" cy="2445040"/>
          </a:xfrm>
        </p:spPr>
        <p:txBody>
          <a:bodyPr/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649830" y="5038256"/>
            <a:ext cx="4816504" cy="3664349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B8D04-A72E-4383-A3AD-146DE717993D}" type="datetimeFigureOut">
              <a:rPr lang="en-US" smtClean="0"/>
              <a:t>11-May-24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809233" y="0"/>
            <a:ext cx="514350" cy="15881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758962" y="427166"/>
            <a:ext cx="593481" cy="1108881"/>
          </a:xfrm>
          <a:prstGeom prst="rect">
            <a:avLst/>
          </a:prstGeom>
        </p:spPr>
        <p:txBody>
          <a:bodyPr/>
          <a:lstStyle>
            <a:lvl1pPr algn="ctr">
              <a:defRPr sz="2100"/>
            </a:lvl1pPr>
          </a:lstStyle>
          <a:p>
            <a:fld id="{720F0400-A55D-4C18-8ED6-0143B127A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938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191" y="0"/>
            <a:ext cx="6859191" cy="9910042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0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3" name="TextBox 22"/>
          <p:cNvSpPr txBox="1"/>
          <p:nvPr/>
        </p:nvSpPr>
        <p:spPr bwMode="gray">
          <a:xfrm>
            <a:off x="485573" y="941331"/>
            <a:ext cx="45119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6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 bwMode="gray">
          <a:xfrm>
            <a:off x="5302064" y="4189311"/>
            <a:ext cx="46429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6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6045" y="1339144"/>
            <a:ext cx="4620289" cy="4163147"/>
          </a:xfrm>
        </p:spPr>
        <p:txBody>
          <a:bodyPr anchor="ctr"/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040459" y="5502291"/>
            <a:ext cx="4234607" cy="481163"/>
          </a:xfrm>
        </p:spPr>
        <p:txBody>
          <a:bodyPr>
            <a:normAutofit/>
          </a:bodyPr>
          <a:lstStyle>
            <a:lvl1pPr marL="0" indent="0">
              <a:buNone/>
              <a:defRPr lang="en-US" sz="105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649830" y="7223402"/>
            <a:ext cx="4757755" cy="1459783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B8D04-A72E-4383-A3AD-146DE717993D}" type="datetimeFigureOut">
              <a:rPr lang="en-US" smtClean="0"/>
              <a:t>11-May-24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809233" y="0"/>
            <a:ext cx="514350" cy="15881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758962" y="427166"/>
            <a:ext cx="593481" cy="1108881"/>
          </a:xfrm>
          <a:prstGeom prst="rect">
            <a:avLst/>
          </a:prstGeom>
        </p:spPr>
        <p:txBody>
          <a:bodyPr/>
          <a:lstStyle>
            <a:lvl1pPr algn="ctr">
              <a:defRPr sz="2100"/>
            </a:lvl1pPr>
          </a:lstStyle>
          <a:p>
            <a:fld id="{720F0400-A55D-4C18-8ED6-0143B127A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5717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191" y="0"/>
            <a:ext cx="6859191" cy="9910042"/>
            <a:chOff x="-1588" y="0"/>
            <a:chExt cx="9145588" cy="6860798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830" y="2971800"/>
            <a:ext cx="4816504" cy="3026833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9831" y="7258201"/>
            <a:ext cx="4816503" cy="1437065"/>
          </a:xfrm>
        </p:spPr>
        <p:txBody>
          <a:bodyPr anchor="t"/>
          <a:lstStyle>
            <a:lvl1pPr marL="0" indent="0" algn="l">
              <a:buNone/>
              <a:defRPr sz="15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B8D04-A72E-4383-A3AD-146DE717993D}" type="datetimeFigureOut">
              <a:rPr lang="en-US" smtClean="0"/>
              <a:t>11-May-24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809233" y="0"/>
            <a:ext cx="514350" cy="15881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758962" y="427166"/>
            <a:ext cx="593481" cy="1108881"/>
          </a:xfrm>
          <a:prstGeom prst="rect">
            <a:avLst/>
          </a:prstGeom>
        </p:spPr>
        <p:txBody>
          <a:bodyPr/>
          <a:lstStyle>
            <a:lvl1pPr algn="ctr">
              <a:defRPr sz="2100"/>
            </a:lvl1pPr>
          </a:lstStyle>
          <a:p>
            <a:fld id="{720F0400-A55D-4C18-8ED6-0143B127A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6275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830" y="1339145"/>
            <a:ext cx="4817695" cy="1025359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9830" y="3595511"/>
            <a:ext cx="1735074" cy="950390"/>
          </a:xfrm>
        </p:spPr>
        <p:txBody>
          <a:bodyPr anchor="b">
            <a:noAutofit/>
          </a:bodyPr>
          <a:lstStyle>
            <a:lvl1pPr marL="0" indent="0">
              <a:buNone/>
              <a:defRPr sz="15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649830" y="4545904"/>
            <a:ext cx="1735074" cy="4172084"/>
          </a:xfrm>
        </p:spPr>
        <p:txBody>
          <a:bodyPr anchor="t"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54210" y="3595511"/>
            <a:ext cx="1739189" cy="950390"/>
          </a:xfrm>
        </p:spPr>
        <p:txBody>
          <a:bodyPr anchor="b">
            <a:noAutofit/>
          </a:bodyPr>
          <a:lstStyle>
            <a:lvl1pPr marL="0" indent="0">
              <a:buNone/>
              <a:defRPr sz="15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2556353" y="4545904"/>
            <a:ext cx="1739189" cy="4172084"/>
          </a:xfrm>
        </p:spPr>
        <p:txBody>
          <a:bodyPr anchor="t"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468981" y="3595511"/>
            <a:ext cx="1739189" cy="950390"/>
          </a:xfrm>
        </p:spPr>
        <p:txBody>
          <a:bodyPr anchor="b">
            <a:noAutofit/>
          </a:bodyPr>
          <a:lstStyle>
            <a:lvl1pPr marL="0" indent="0">
              <a:buNone/>
              <a:defRPr sz="15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4470702" y="4545904"/>
            <a:ext cx="1737469" cy="4172084"/>
          </a:xfrm>
        </p:spPr>
        <p:txBody>
          <a:bodyPr anchor="t"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470898" y="3595512"/>
            <a:ext cx="0" cy="512247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387141" y="3595512"/>
            <a:ext cx="0" cy="512247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B8D04-A72E-4383-A3AD-146DE717993D}" type="datetimeFigureOut">
              <a:rPr lang="en-US" smtClean="0"/>
              <a:t>11-May-24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5758962" y="427166"/>
            <a:ext cx="593481" cy="1108881"/>
          </a:xfrm>
          <a:prstGeom prst="rect">
            <a:avLst/>
          </a:prstGeom>
        </p:spPr>
        <p:txBody>
          <a:bodyPr/>
          <a:lstStyle>
            <a:lvl1pPr algn="ctr">
              <a:defRPr sz="2100"/>
            </a:lvl1pPr>
          </a:lstStyle>
          <a:p>
            <a:fld id="{720F0400-A55D-4C18-8ED6-0143B127A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0097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830" y="1339145"/>
            <a:ext cx="4758945" cy="1025359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9830" y="6037194"/>
            <a:ext cx="1735074" cy="950390"/>
          </a:xfrm>
        </p:spPr>
        <p:txBody>
          <a:bodyPr anchor="b">
            <a:noAutofit/>
          </a:bodyPr>
          <a:lstStyle>
            <a:lvl1pPr marL="0" indent="0">
              <a:buNone/>
              <a:defRPr sz="15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764291" y="3595511"/>
            <a:ext cx="1511358" cy="2090605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8"/>
          </p:nvPr>
        </p:nvSpPr>
        <p:spPr>
          <a:xfrm>
            <a:off x="649829" y="6987585"/>
            <a:ext cx="1735074" cy="1715019"/>
          </a:xfrm>
        </p:spPr>
        <p:txBody>
          <a:bodyPr anchor="t"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58344" y="6037193"/>
            <a:ext cx="1739189" cy="950390"/>
          </a:xfrm>
        </p:spPr>
        <p:txBody>
          <a:bodyPr anchor="b">
            <a:noAutofit/>
          </a:bodyPr>
          <a:lstStyle>
            <a:lvl1pPr marL="0" indent="0">
              <a:buNone/>
              <a:defRPr sz="15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664892" y="3595511"/>
            <a:ext cx="1511358" cy="2090605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2558344" y="7002968"/>
            <a:ext cx="1739189" cy="1715019"/>
          </a:xfrm>
        </p:spPr>
        <p:txBody>
          <a:bodyPr anchor="t"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468981" y="6037194"/>
            <a:ext cx="1739189" cy="950390"/>
          </a:xfrm>
        </p:spPr>
        <p:txBody>
          <a:bodyPr anchor="b">
            <a:noAutofit/>
          </a:bodyPr>
          <a:lstStyle>
            <a:lvl1pPr marL="0" indent="0">
              <a:buNone/>
              <a:defRPr sz="15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4581481" y="3595511"/>
            <a:ext cx="1511358" cy="2090605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4468981" y="6987585"/>
            <a:ext cx="1739189" cy="1715019"/>
          </a:xfrm>
        </p:spPr>
        <p:txBody>
          <a:bodyPr anchor="t"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2467514" y="3595512"/>
            <a:ext cx="0" cy="512247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4387141" y="3595512"/>
            <a:ext cx="0" cy="512247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B8D04-A72E-4383-A3AD-146DE717993D}" type="datetimeFigureOut">
              <a:rPr lang="en-US" smtClean="0"/>
              <a:t>11-May-24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5758962" y="427166"/>
            <a:ext cx="593481" cy="1108881"/>
          </a:xfrm>
          <a:prstGeom prst="rect">
            <a:avLst/>
          </a:prstGeom>
        </p:spPr>
        <p:txBody>
          <a:bodyPr/>
          <a:lstStyle>
            <a:lvl1pPr algn="ctr">
              <a:defRPr sz="2100"/>
            </a:lvl1pPr>
          </a:lstStyle>
          <a:p>
            <a:fld id="{720F0400-A55D-4C18-8ED6-0143B127A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7466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15976" y="9226982"/>
            <a:ext cx="742949" cy="330285"/>
          </a:xfrm>
        </p:spPr>
        <p:txBody>
          <a:bodyPr/>
          <a:lstStyle/>
          <a:p>
            <a:fld id="{287B8D04-A72E-4383-A3AD-146DE717993D}" type="datetimeFigureOut">
              <a:rPr lang="en-US" smtClean="0"/>
              <a:t>11-May-24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7100" y="9226981"/>
            <a:ext cx="2894846" cy="330287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758962" y="427166"/>
            <a:ext cx="593481" cy="1108881"/>
          </a:xfrm>
          <a:prstGeom prst="rect">
            <a:avLst/>
          </a:prstGeom>
        </p:spPr>
        <p:txBody>
          <a:bodyPr/>
          <a:lstStyle>
            <a:lvl1pPr algn="ctr">
              <a:defRPr sz="2100"/>
            </a:lvl1pPr>
          </a:lstStyle>
          <a:p>
            <a:fld id="{720F0400-A55D-4C18-8ED6-0143B127A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1475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191" y="0"/>
            <a:ext cx="6840315" cy="9910042"/>
            <a:chOff x="-1588" y="0"/>
            <a:chExt cx="9120420" cy="6860798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sp>
        <p:nvSpPr>
          <p:cNvPr id="17" name="Rectangle 16"/>
          <p:cNvSpPr/>
          <p:nvPr/>
        </p:nvSpPr>
        <p:spPr>
          <a:xfrm>
            <a:off x="311151" y="580905"/>
            <a:ext cx="3457924" cy="874419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 bwMode="gray">
          <a:xfrm rot="5400000">
            <a:off x="-1107460" y="3705448"/>
            <a:ext cx="8660879" cy="2495107"/>
          </a:xfrm>
          <a:custGeom>
            <a:avLst/>
            <a:gdLst/>
            <a:ahLst/>
            <a:cxnLst/>
            <a:rect l="0" t="0" r="r" b="b"/>
            <a:pathLst>
              <a:path w="4960" h="2752">
                <a:moveTo>
                  <a:pt x="0" y="0"/>
                </a:moveTo>
                <a:lnTo>
                  <a:pt x="0" y="324"/>
                </a:lnTo>
                <a:lnTo>
                  <a:pt x="0" y="1992"/>
                </a:lnTo>
                <a:lnTo>
                  <a:pt x="0" y="2752"/>
                </a:lnTo>
                <a:lnTo>
                  <a:pt x="4960" y="2752"/>
                </a:lnTo>
                <a:lnTo>
                  <a:pt x="4960" y="1992"/>
                </a:lnTo>
                <a:lnTo>
                  <a:pt x="4960" y="324"/>
                </a:lnTo>
                <a:lnTo>
                  <a:pt x="4960" y="0"/>
                </a:lnTo>
                <a:lnTo>
                  <a:pt x="4960" y="0"/>
                </a:lnTo>
                <a:lnTo>
                  <a:pt x="4734" y="34"/>
                </a:lnTo>
                <a:lnTo>
                  <a:pt x="4510" y="64"/>
                </a:lnTo>
                <a:lnTo>
                  <a:pt x="4284" y="90"/>
                </a:lnTo>
                <a:lnTo>
                  <a:pt x="4060" y="114"/>
                </a:lnTo>
                <a:lnTo>
                  <a:pt x="3836" y="132"/>
                </a:lnTo>
                <a:lnTo>
                  <a:pt x="3614" y="146"/>
                </a:lnTo>
                <a:lnTo>
                  <a:pt x="3392" y="158"/>
                </a:lnTo>
                <a:lnTo>
                  <a:pt x="3174" y="166"/>
                </a:lnTo>
                <a:lnTo>
                  <a:pt x="2960" y="172"/>
                </a:lnTo>
                <a:lnTo>
                  <a:pt x="2748" y="174"/>
                </a:lnTo>
                <a:lnTo>
                  <a:pt x="2542" y="174"/>
                </a:lnTo>
                <a:lnTo>
                  <a:pt x="2338" y="174"/>
                </a:lnTo>
                <a:lnTo>
                  <a:pt x="2140" y="170"/>
                </a:lnTo>
                <a:lnTo>
                  <a:pt x="1948" y="164"/>
                </a:lnTo>
                <a:lnTo>
                  <a:pt x="1762" y="156"/>
                </a:lnTo>
                <a:lnTo>
                  <a:pt x="1582" y="148"/>
                </a:lnTo>
                <a:lnTo>
                  <a:pt x="1410" y="138"/>
                </a:lnTo>
                <a:lnTo>
                  <a:pt x="1244" y="128"/>
                </a:lnTo>
                <a:lnTo>
                  <a:pt x="1088" y="116"/>
                </a:lnTo>
                <a:lnTo>
                  <a:pt x="938" y="104"/>
                </a:lnTo>
                <a:lnTo>
                  <a:pt x="668" y="78"/>
                </a:lnTo>
                <a:lnTo>
                  <a:pt x="438" y="54"/>
                </a:lnTo>
                <a:lnTo>
                  <a:pt x="254" y="34"/>
                </a:lnTo>
                <a:lnTo>
                  <a:pt x="116" y="1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8" name="Freeform 5"/>
          <p:cNvSpPr>
            <a:spLocks noEditPoints="1"/>
          </p:cNvSpPr>
          <p:nvPr/>
        </p:nvSpPr>
        <p:spPr bwMode="gray">
          <a:xfrm>
            <a:off x="0" y="0"/>
            <a:ext cx="6858000" cy="9906000"/>
          </a:xfrm>
          <a:custGeom>
            <a:avLst/>
            <a:gdLst/>
            <a:ahLst/>
            <a:cxnLst/>
            <a:rect l="0" t="0" r="r" b="b"/>
            <a:pathLst>
              <a:path w="5760" h="4320">
                <a:moveTo>
                  <a:pt x="0" y="0"/>
                </a:moveTo>
                <a:lnTo>
                  <a:pt x="0" y="4320"/>
                </a:lnTo>
                <a:lnTo>
                  <a:pt x="5760" y="4320"/>
                </a:lnTo>
                <a:lnTo>
                  <a:pt x="5760" y="0"/>
                </a:lnTo>
                <a:lnTo>
                  <a:pt x="0" y="0"/>
                </a:lnTo>
                <a:close/>
                <a:moveTo>
                  <a:pt x="5444" y="4004"/>
                </a:moveTo>
                <a:lnTo>
                  <a:pt x="324" y="4004"/>
                </a:lnTo>
                <a:lnTo>
                  <a:pt x="324" y="324"/>
                </a:lnTo>
                <a:lnTo>
                  <a:pt x="5444" y="324"/>
                </a:lnTo>
                <a:lnTo>
                  <a:pt x="5444" y="40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631196" y="2091266"/>
            <a:ext cx="835137" cy="6604001"/>
          </a:xfrm>
        </p:spPr>
        <p:txBody>
          <a:bodyPr vert="eaVert" anchor="ctr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054" y="2091266"/>
            <a:ext cx="3312702" cy="6604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B8D04-A72E-4383-A3AD-146DE717993D}" type="datetimeFigureOut">
              <a:rPr lang="en-US" smtClean="0"/>
              <a:t>11-May-24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910" y="9194608"/>
            <a:ext cx="2894846" cy="330287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809233" y="0"/>
            <a:ext cx="514350" cy="15881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758962" y="427166"/>
            <a:ext cx="593481" cy="1108881"/>
          </a:xfrm>
          <a:prstGeom prst="rect">
            <a:avLst/>
          </a:prstGeom>
        </p:spPr>
        <p:txBody>
          <a:bodyPr/>
          <a:lstStyle>
            <a:lvl1pPr algn="ctr">
              <a:defRPr sz="2100"/>
            </a:lvl1pPr>
          </a:lstStyle>
          <a:p>
            <a:fld id="{720F0400-A55D-4C18-8ED6-0143B127A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4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478" y="1339142"/>
            <a:ext cx="4757754" cy="1025361"/>
          </a:xfrm>
        </p:spPr>
        <p:txBody>
          <a:bodyPr anchor="ctr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B8D04-A72E-4383-A3AD-146DE717993D}" type="datetimeFigureOut">
              <a:rPr lang="en-US" smtClean="0"/>
              <a:t>11-May-24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758962" y="427166"/>
            <a:ext cx="593481" cy="1108881"/>
          </a:xfrm>
          <a:prstGeom prst="rect">
            <a:avLst/>
          </a:prstGeom>
        </p:spPr>
        <p:txBody>
          <a:bodyPr anchor="b"/>
          <a:lstStyle>
            <a:lvl1pPr algn="ctr">
              <a:defRPr sz="2100"/>
            </a:lvl1pPr>
          </a:lstStyle>
          <a:p>
            <a:fld id="{720F0400-A55D-4C18-8ED6-0143B127A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967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191" y="0"/>
            <a:ext cx="6859191" cy="9910042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151" y="3260961"/>
            <a:ext cx="2318004" cy="4362719"/>
          </a:xfrm>
        </p:spPr>
        <p:txBody>
          <a:bodyPr anchor="ctr"/>
          <a:lstStyle>
            <a:lvl1pPr algn="l">
              <a:defRPr sz="2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39446" y="3260961"/>
            <a:ext cx="2311887" cy="4362719"/>
          </a:xfrm>
        </p:spPr>
        <p:txBody>
          <a:bodyPr anchor="ctr"/>
          <a:lstStyle>
            <a:lvl1pPr marL="0" indent="0" algn="l">
              <a:buNone/>
              <a:defRPr sz="15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B8D04-A72E-4383-A3AD-146DE717993D}" type="datetimeFigureOut">
              <a:rPr lang="en-US" smtClean="0"/>
              <a:t>11-May-24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809233" y="0"/>
            <a:ext cx="514350" cy="15881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758962" y="427166"/>
            <a:ext cx="593481" cy="1108881"/>
          </a:xfrm>
          <a:prstGeom prst="rect">
            <a:avLst/>
          </a:prstGeom>
        </p:spPr>
        <p:txBody>
          <a:bodyPr anchor="b"/>
          <a:lstStyle>
            <a:lvl1pPr algn="ctr">
              <a:defRPr sz="2100"/>
            </a:lvl1pPr>
          </a:lstStyle>
          <a:p>
            <a:fld id="{720F0400-A55D-4C18-8ED6-0143B127A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708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9830" y="3595512"/>
            <a:ext cx="2727735" cy="50997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0436" y="3595515"/>
            <a:ext cx="2727735" cy="509975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B8D04-A72E-4383-A3AD-146DE717993D}" type="datetimeFigureOut">
              <a:rPr lang="en-US" smtClean="0"/>
              <a:t>11-May-24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758962" y="427166"/>
            <a:ext cx="593481" cy="1108881"/>
          </a:xfrm>
          <a:prstGeom prst="rect">
            <a:avLst/>
          </a:prstGeom>
        </p:spPr>
        <p:txBody>
          <a:bodyPr anchor="b"/>
          <a:lstStyle>
            <a:lvl1pPr algn="ctr">
              <a:defRPr sz="2100"/>
            </a:lvl1pPr>
          </a:lstStyle>
          <a:p>
            <a:fld id="{720F0400-A55D-4C18-8ED6-0143B127A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876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38" y="3595511"/>
            <a:ext cx="2725127" cy="109675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9830" y="4692264"/>
            <a:ext cx="2727735" cy="4003005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0436" y="3595512"/>
            <a:ext cx="2727734" cy="109291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0436" y="4688429"/>
            <a:ext cx="2727735" cy="400684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B8D04-A72E-4383-A3AD-146DE717993D}" type="datetimeFigureOut">
              <a:rPr lang="en-US" smtClean="0"/>
              <a:t>11-May-24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5758962" y="427166"/>
            <a:ext cx="593481" cy="1108881"/>
          </a:xfrm>
          <a:prstGeom prst="rect">
            <a:avLst/>
          </a:prstGeom>
        </p:spPr>
        <p:txBody>
          <a:bodyPr anchor="b"/>
          <a:lstStyle>
            <a:lvl1pPr algn="ctr">
              <a:defRPr sz="2100"/>
            </a:lvl1pPr>
          </a:lstStyle>
          <a:p>
            <a:fld id="{720F0400-A55D-4C18-8ED6-0143B127A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059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B8D04-A72E-4383-A3AD-146DE717993D}" type="datetimeFigureOut">
              <a:rPr lang="en-US" smtClean="0"/>
              <a:t>11-May-24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5758962" y="427166"/>
            <a:ext cx="593481" cy="1108881"/>
          </a:xfrm>
          <a:prstGeom prst="rect">
            <a:avLst/>
          </a:prstGeom>
        </p:spPr>
        <p:txBody>
          <a:bodyPr anchor="b"/>
          <a:lstStyle>
            <a:lvl1pPr algn="ctr">
              <a:defRPr sz="2100"/>
            </a:lvl1pPr>
          </a:lstStyle>
          <a:p>
            <a:fld id="{720F0400-A55D-4C18-8ED6-0143B127A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950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809233" y="0"/>
            <a:ext cx="514350" cy="15881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B8D04-A72E-4383-A3AD-146DE717993D}" type="datetimeFigureOut">
              <a:rPr lang="en-US" smtClean="0"/>
              <a:t>11-May-24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5758962" y="427166"/>
            <a:ext cx="593481" cy="1108881"/>
          </a:xfrm>
          <a:prstGeom prst="rect">
            <a:avLst/>
          </a:prstGeom>
        </p:spPr>
        <p:txBody>
          <a:bodyPr/>
          <a:lstStyle>
            <a:lvl1pPr algn="ctr">
              <a:defRPr sz="2100"/>
            </a:lvl1pPr>
          </a:lstStyle>
          <a:p>
            <a:fld id="{720F0400-A55D-4C18-8ED6-0143B127A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896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191" y="0"/>
            <a:ext cx="6859191" cy="9910042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830" y="2091267"/>
            <a:ext cx="2034443" cy="2160294"/>
          </a:xfrm>
        </p:spPr>
        <p:txBody>
          <a:bodyPr anchor="b"/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6695" y="2091267"/>
            <a:ext cx="2724638" cy="6604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649831" y="4458777"/>
            <a:ext cx="2034442" cy="4237568"/>
          </a:xfrm>
        </p:spPr>
        <p:txBody>
          <a:bodyPr/>
          <a:lstStyle>
            <a:lvl1pPr marL="0" indent="0">
              <a:buNone/>
              <a:defRPr sz="105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B8D04-A72E-4383-A3AD-146DE717993D}" type="datetimeFigureOut">
              <a:rPr lang="en-US" smtClean="0"/>
              <a:t>11-May-24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809233" y="0"/>
            <a:ext cx="514350" cy="15881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758962" y="427166"/>
            <a:ext cx="593481" cy="1108881"/>
          </a:xfrm>
          <a:prstGeom prst="rect">
            <a:avLst/>
          </a:prstGeom>
        </p:spPr>
        <p:txBody>
          <a:bodyPr/>
          <a:lstStyle>
            <a:lvl1pPr algn="ctr">
              <a:defRPr sz="2100"/>
            </a:lvl1pPr>
          </a:lstStyle>
          <a:p>
            <a:fld id="{720F0400-A55D-4C18-8ED6-0143B127A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845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191" y="0"/>
            <a:ext cx="6859191" cy="9910042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830" y="1995341"/>
            <a:ext cx="2240317" cy="2274723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42182" y="1907822"/>
            <a:ext cx="2093327" cy="609035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9830" y="4457700"/>
            <a:ext cx="2240317" cy="3540478"/>
          </a:xfrm>
        </p:spPr>
        <p:txBody>
          <a:bodyPr>
            <a:normAutofit/>
          </a:bodyPr>
          <a:lstStyle>
            <a:lvl1pPr marL="0" indent="0">
              <a:buNone/>
              <a:defRPr sz="105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B8D04-A72E-4383-A3AD-146DE717993D}" type="datetimeFigureOut">
              <a:rPr lang="en-US" smtClean="0"/>
              <a:t>11-May-24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809233" y="0"/>
            <a:ext cx="514350" cy="15881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758962" y="427166"/>
            <a:ext cx="593481" cy="1108881"/>
          </a:xfrm>
          <a:prstGeom prst="rect">
            <a:avLst/>
          </a:prstGeom>
        </p:spPr>
        <p:txBody>
          <a:bodyPr/>
          <a:lstStyle>
            <a:lvl1pPr algn="ctr">
              <a:defRPr sz="2100"/>
            </a:lvl1pPr>
          </a:lstStyle>
          <a:p>
            <a:fld id="{720F0400-A55D-4C18-8ED6-0143B127A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224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191" y="0"/>
            <a:ext cx="6859191" cy="9910042"/>
            <a:chOff x="-1588" y="0"/>
            <a:chExt cx="9145588" cy="6860798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4"/>
            <p:cNvSpPr/>
            <p:nvPr/>
          </p:nvSpPr>
          <p:spPr bwMode="gray">
            <a:xfrm>
              <a:off x="485023" y="1856450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649830" y="1339144"/>
            <a:ext cx="4758945" cy="10253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8287" y="3595511"/>
            <a:ext cx="4758945" cy="50997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80833" y="9194609"/>
            <a:ext cx="742949" cy="33028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675" b="1" i="0">
                <a:solidFill>
                  <a:schemeClr val="accent1"/>
                </a:solidFill>
              </a:defRPr>
            </a:lvl1pPr>
          </a:lstStyle>
          <a:p>
            <a:fld id="{287B8D04-A72E-4383-A3AD-146DE717993D}" type="datetimeFigureOut">
              <a:rPr lang="en-US" smtClean="0"/>
              <a:t>11-May-24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3133" y="9194607"/>
            <a:ext cx="2894846" cy="3302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675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5809233" y="0"/>
            <a:ext cx="514350" cy="15881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758962" y="427166"/>
            <a:ext cx="593481" cy="1108881"/>
          </a:xfrm>
          <a:prstGeom prst="rect">
            <a:avLst/>
          </a:prstGeom>
        </p:spPr>
        <p:txBody>
          <a:bodyPr anchor="b"/>
          <a:lstStyle>
            <a:lvl1pPr algn="ctr">
              <a:defRPr sz="2100">
                <a:solidFill>
                  <a:schemeClr val="bg1"/>
                </a:solidFill>
              </a:defRPr>
            </a:lvl1pPr>
          </a:lstStyle>
          <a:p>
            <a:fld id="{720F0400-A55D-4C18-8ED6-0143B127A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137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342900" rtl="0" eaLnBrk="1" latinLnBrk="0" hangingPunct="1">
        <a:spcBef>
          <a:spcPct val="0"/>
        </a:spcBef>
        <a:buNone/>
        <a:defRPr sz="2400" b="0" i="0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5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14350" indent="-212598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72009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92583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13157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360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553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694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86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http://www.smartdoorlock.com/" TargetMode="Externa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064FF-AD60-43A3-80C7-31F6B7BA2C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2691" y="2891480"/>
            <a:ext cx="5096061" cy="665863"/>
          </a:xfrm>
        </p:spPr>
        <p:txBody>
          <a:bodyPr/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SMART</a:t>
            </a:r>
            <a:r>
              <a:rPr lang="en-US" dirty="0"/>
              <a:t>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DOOR</a:t>
            </a:r>
            <a:r>
              <a:rPr lang="en-US" dirty="0"/>
              <a:t> 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LOCK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8D859C-DCF0-44E6-AAEB-01E3A0C40F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1217" y="4497293"/>
            <a:ext cx="2903324" cy="1471021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Upgrade your security with our innovative Smart Door Lock system, utilizing cutting-edge RFID technology combined with Arduino Uno board.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EF842F-D69D-4588-B15C-0EE0F8511D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774" y="748352"/>
            <a:ext cx="6079010" cy="20669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98701BC-A965-4682-9916-1FF2EB448E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LineDraw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7921" y="3557343"/>
            <a:ext cx="827388" cy="413694"/>
          </a:xfrm>
          <a:prstGeom prst="rect">
            <a:avLst/>
          </a:prstGeom>
          <a:effectLst>
            <a:glow rad="139700">
              <a:schemeClr val="accent5">
                <a:satMod val="175000"/>
                <a:alpha val="40000"/>
              </a:schemeClr>
            </a:glow>
            <a:innerShdw blurRad="114300">
              <a:prstClr val="black"/>
            </a:innerShdw>
          </a:effectLst>
        </p:spPr>
      </p:pic>
      <p:sp>
        <p:nvSpPr>
          <p:cNvPr id="10" name="Rectangle: Diagonal Corners Rounded 9">
            <a:extLst>
              <a:ext uri="{FF2B5EF4-FFF2-40B4-BE49-F238E27FC236}">
                <a16:creationId xmlns:a16="http://schemas.microsoft.com/office/drawing/2014/main" id="{712DF334-F75C-4172-849C-4D7F2CBB08E4}"/>
              </a:ext>
            </a:extLst>
          </p:cNvPr>
          <p:cNvSpPr/>
          <p:nvPr/>
        </p:nvSpPr>
        <p:spPr>
          <a:xfrm>
            <a:off x="675059" y="4076327"/>
            <a:ext cx="1487371" cy="497709"/>
          </a:xfrm>
          <a:prstGeom prst="round2Diag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Introduction</a:t>
            </a:r>
          </a:p>
        </p:txBody>
      </p:sp>
      <p:sp>
        <p:nvSpPr>
          <p:cNvPr id="12" name="Flowchart: Alternate Process 11">
            <a:extLst>
              <a:ext uri="{FF2B5EF4-FFF2-40B4-BE49-F238E27FC236}">
                <a16:creationId xmlns:a16="http://schemas.microsoft.com/office/drawing/2014/main" id="{0FBB164E-1933-4DA1-922A-86E23EE9EFFC}"/>
              </a:ext>
            </a:extLst>
          </p:cNvPr>
          <p:cNvSpPr/>
          <p:nvPr/>
        </p:nvSpPr>
        <p:spPr>
          <a:xfrm>
            <a:off x="3768812" y="5700471"/>
            <a:ext cx="2717972" cy="3379170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200" b="1" i="0" dirty="0">
                <a:solidFill>
                  <a:srgbClr val="ECECEC"/>
                </a:solidFill>
                <a:effectLst/>
                <a:latin typeface="Söhne"/>
              </a:rPr>
              <a:t>Advanced RFID Authentication:</a:t>
            </a:r>
            <a:r>
              <a:rPr lang="en-US" sz="1200" b="0" i="0" dirty="0">
                <a:solidFill>
                  <a:srgbClr val="ECECEC"/>
                </a:solidFill>
                <a:effectLst/>
                <a:latin typeface="Söhne"/>
              </a:rPr>
              <a:t> Access your space securely with RFID cards or tags, ensuring only authorized individuals can enter.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1" i="0" dirty="0">
                <a:solidFill>
                  <a:srgbClr val="ECECEC"/>
                </a:solidFill>
                <a:effectLst/>
                <a:latin typeface="Söhne"/>
              </a:rPr>
              <a:t>Convenient Access Control:</a:t>
            </a:r>
            <a:r>
              <a:rPr lang="en-US" sz="1200" b="0" i="0" dirty="0">
                <a:solidFill>
                  <a:srgbClr val="ECECEC"/>
                </a:solidFill>
                <a:effectLst/>
                <a:latin typeface="Söhne"/>
              </a:rPr>
              <a:t> Say goodbye to traditional keys and enjoy hassle-free entry with RFID technology.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1" i="0" dirty="0">
                <a:solidFill>
                  <a:srgbClr val="ECECEC"/>
                </a:solidFill>
                <a:effectLst/>
                <a:latin typeface="Söhne"/>
              </a:rPr>
              <a:t>Compatible with Arduino Uno:</a:t>
            </a:r>
            <a:r>
              <a:rPr lang="en-US" sz="1200" b="0" i="0" dirty="0">
                <a:solidFill>
                  <a:srgbClr val="ECECEC"/>
                </a:solidFill>
                <a:effectLst/>
                <a:latin typeface="Söhne"/>
              </a:rPr>
              <a:t> Built on the reliable Arduino platform, our system offers flexibility and customization options.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1" i="0" dirty="0">
                <a:solidFill>
                  <a:srgbClr val="ECECEC"/>
                </a:solidFill>
                <a:effectLst/>
                <a:latin typeface="Söhne"/>
              </a:rPr>
              <a:t>Reliable and Efficient:</a:t>
            </a:r>
            <a:r>
              <a:rPr lang="en-US" sz="1200" b="0" i="0" dirty="0">
                <a:solidFill>
                  <a:srgbClr val="ECECEC"/>
                </a:solidFill>
                <a:effectLst/>
                <a:latin typeface="Söhne"/>
              </a:rPr>
              <a:t> With a solenoid lock and relay, our system provides robust security for your space.</a:t>
            </a:r>
          </a:p>
        </p:txBody>
      </p:sp>
      <p:sp>
        <p:nvSpPr>
          <p:cNvPr id="13" name="Rectangle: Diagonal Corners Rounded 12">
            <a:extLst>
              <a:ext uri="{FF2B5EF4-FFF2-40B4-BE49-F238E27FC236}">
                <a16:creationId xmlns:a16="http://schemas.microsoft.com/office/drawing/2014/main" id="{3564F49D-1451-4735-B96C-5E6F0BB00C52}"/>
              </a:ext>
            </a:extLst>
          </p:cNvPr>
          <p:cNvSpPr/>
          <p:nvPr/>
        </p:nvSpPr>
        <p:spPr>
          <a:xfrm>
            <a:off x="4485502" y="5286777"/>
            <a:ext cx="1878227" cy="537802"/>
          </a:xfrm>
          <a:prstGeom prst="round2Diag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Key Features</a:t>
            </a:r>
          </a:p>
        </p:txBody>
      </p:sp>
    </p:spTree>
    <p:extLst>
      <p:ext uri="{BB962C8B-B14F-4D97-AF65-F5344CB8AC3E}">
        <p14:creationId xmlns:p14="http://schemas.microsoft.com/office/powerpoint/2010/main" val="1596408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Alternate Process 4">
            <a:extLst>
              <a:ext uri="{FF2B5EF4-FFF2-40B4-BE49-F238E27FC236}">
                <a16:creationId xmlns:a16="http://schemas.microsoft.com/office/drawing/2014/main" id="{EF6300CA-2DE2-4CD4-8642-2EDEF8E4008B}"/>
              </a:ext>
            </a:extLst>
          </p:cNvPr>
          <p:cNvSpPr/>
          <p:nvPr/>
        </p:nvSpPr>
        <p:spPr>
          <a:xfrm>
            <a:off x="376881" y="1334529"/>
            <a:ext cx="2539313" cy="3150974"/>
          </a:xfrm>
          <a:prstGeom prst="flowChartAlternateProcess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200" b="1" i="0" dirty="0">
                <a:solidFill>
                  <a:srgbClr val="ECECEC"/>
                </a:solidFill>
                <a:effectLst/>
                <a:latin typeface="Söhne"/>
              </a:rPr>
              <a:t>Enhanced Security:</a:t>
            </a:r>
            <a:r>
              <a:rPr lang="en-US" sz="1200" b="0" i="0" dirty="0">
                <a:solidFill>
                  <a:srgbClr val="ECECEC"/>
                </a:solidFill>
                <a:effectLst/>
                <a:latin typeface="Söhne"/>
              </a:rPr>
              <a:t> Protect your property and loved ones with our </a:t>
            </a:r>
            <a:r>
              <a:rPr lang="en-US" sz="1400" b="0" i="0" dirty="0">
                <a:solidFill>
                  <a:srgbClr val="ECECEC"/>
                </a:solidFill>
                <a:effectLst/>
                <a:latin typeface="Söhne"/>
              </a:rPr>
              <a:t>state-of-the-art</a:t>
            </a:r>
            <a:r>
              <a:rPr lang="en-US" sz="1200" b="0" i="0" dirty="0">
                <a:solidFill>
                  <a:srgbClr val="ECECEC"/>
                </a:solidFill>
                <a:effectLst/>
                <a:latin typeface="Söhne"/>
              </a:rPr>
              <a:t> security solution.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1" i="0" dirty="0">
                <a:solidFill>
                  <a:srgbClr val="ECECEC"/>
                </a:solidFill>
                <a:effectLst/>
                <a:latin typeface="Söhne"/>
              </a:rPr>
              <a:t>Ease of Use:</a:t>
            </a:r>
            <a:r>
              <a:rPr lang="en-US" sz="1200" b="0" i="0" dirty="0">
                <a:solidFill>
                  <a:srgbClr val="ECECEC"/>
                </a:solidFill>
                <a:effectLst/>
                <a:latin typeface="Söhne"/>
              </a:rPr>
              <a:t> Simple and intuitive operation makes accessing your space effortless.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1" i="0" dirty="0">
                <a:solidFill>
                  <a:srgbClr val="ECECEC"/>
                </a:solidFill>
                <a:effectLst/>
                <a:latin typeface="Söhne"/>
              </a:rPr>
              <a:t>Customizable:</a:t>
            </a:r>
            <a:r>
              <a:rPr lang="en-US" sz="1200" b="0" i="0" dirty="0">
                <a:solidFill>
                  <a:srgbClr val="ECECEC"/>
                </a:solidFill>
                <a:effectLst/>
                <a:latin typeface="Söhne"/>
              </a:rPr>
              <a:t> Tailor the system to your specific needs with Arduino Uno's programming capabilities.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1" i="0" dirty="0">
                <a:solidFill>
                  <a:srgbClr val="ECECEC"/>
                </a:solidFill>
                <a:effectLst/>
                <a:latin typeface="Söhne"/>
              </a:rPr>
              <a:t>24/7 Support:</a:t>
            </a:r>
            <a:r>
              <a:rPr lang="en-US" sz="1200" b="0" i="0" dirty="0">
                <a:solidFill>
                  <a:srgbClr val="ECECEC"/>
                </a:solidFill>
                <a:effectLst/>
                <a:latin typeface="Söhne"/>
              </a:rPr>
              <a:t> Our team is dedicated to providing excellent customer service and support.</a:t>
            </a:r>
          </a:p>
          <a:p>
            <a:pPr algn="ctr"/>
            <a:endParaRPr lang="en-US" sz="1200" dirty="0"/>
          </a:p>
        </p:txBody>
      </p:sp>
      <p:sp>
        <p:nvSpPr>
          <p:cNvPr id="6" name="Rectangle: Diagonal Corners Rounded 5">
            <a:extLst>
              <a:ext uri="{FF2B5EF4-FFF2-40B4-BE49-F238E27FC236}">
                <a16:creationId xmlns:a16="http://schemas.microsoft.com/office/drawing/2014/main" id="{1615CE15-E5D7-4114-B1B1-616B3475458E}"/>
              </a:ext>
            </a:extLst>
          </p:cNvPr>
          <p:cNvSpPr/>
          <p:nvPr/>
        </p:nvSpPr>
        <p:spPr>
          <a:xfrm>
            <a:off x="724807" y="976184"/>
            <a:ext cx="1631092" cy="506626"/>
          </a:xfrm>
          <a:prstGeom prst="round2Diag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i="0" dirty="0">
                <a:solidFill>
                  <a:srgbClr val="ECECEC"/>
                </a:solidFill>
                <a:effectLst/>
                <a:latin typeface="Söhne"/>
              </a:rPr>
              <a:t>Why Choose Us:</a:t>
            </a:r>
            <a:endParaRPr lang="en-US" sz="1600" dirty="0"/>
          </a:p>
        </p:txBody>
      </p:sp>
      <p:sp>
        <p:nvSpPr>
          <p:cNvPr id="7" name="Flowchart: Alternate Process 6">
            <a:extLst>
              <a:ext uri="{FF2B5EF4-FFF2-40B4-BE49-F238E27FC236}">
                <a16:creationId xmlns:a16="http://schemas.microsoft.com/office/drawing/2014/main" id="{955A3A3F-5C66-469C-9D0D-55ED442E3387}"/>
              </a:ext>
            </a:extLst>
          </p:cNvPr>
          <p:cNvSpPr/>
          <p:nvPr/>
        </p:nvSpPr>
        <p:spPr>
          <a:xfrm>
            <a:off x="457394" y="5393267"/>
            <a:ext cx="2378285" cy="2990334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400" b="1" i="0" dirty="0">
                <a:solidFill>
                  <a:srgbClr val="ECECEC"/>
                </a:solidFill>
                <a:effectLst/>
                <a:latin typeface="Söhne"/>
              </a:rPr>
              <a:t>:</a:t>
            </a:r>
            <a:r>
              <a:rPr lang="en-US" sz="1400" b="0" i="0" dirty="0">
                <a:solidFill>
                  <a:srgbClr val="ECECEC"/>
                </a:solidFill>
                <a:effectLst/>
                <a:latin typeface="Söhne"/>
              </a:rPr>
              <a:t> For inquiries or to learn more about our Smart Door Lock system, contact us at: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ECECEC"/>
                </a:solidFill>
                <a:effectLst/>
                <a:latin typeface="Söhne"/>
              </a:rPr>
              <a:t>Email:chandonroy739@gmail</a:t>
            </a:r>
            <a:r>
              <a:rPr lang="en-US" sz="1400" b="0" i="0" u="none" strike="noStrike" dirty="0">
                <a:solidFill>
                  <a:srgbClr val="ECECEC"/>
                </a:solidFill>
                <a:effectLst/>
                <a:latin typeface="Söhne"/>
              </a:rPr>
              <a:t>.com</a:t>
            </a:r>
            <a:endParaRPr lang="en-US" sz="1400" b="0" i="0" dirty="0">
              <a:solidFill>
                <a:srgbClr val="ECECEC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ECECEC"/>
                </a:solidFill>
                <a:effectLst/>
                <a:latin typeface="Söhne"/>
              </a:rPr>
              <a:t>Phone: 01950154809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ECECEC"/>
                </a:solidFill>
                <a:effectLst/>
                <a:latin typeface="Söhne"/>
              </a:rPr>
              <a:t>Website: </a:t>
            </a:r>
            <a:r>
              <a:rPr lang="en-US" sz="1400" b="0" i="0" u="none" strike="noStrike" dirty="0">
                <a:solidFill>
                  <a:srgbClr val="ECECEC"/>
                </a:solidFill>
                <a:effectLst/>
                <a:latin typeface="Söhne"/>
                <a:hlinkClick r:id="rId2"/>
              </a:rPr>
              <a:t>www.smartdoorlock.com</a:t>
            </a:r>
            <a:endParaRPr lang="en-US" sz="1400" b="0" i="0" dirty="0">
              <a:solidFill>
                <a:srgbClr val="ECECEC"/>
              </a:solidFill>
              <a:effectLst/>
              <a:latin typeface="Söhne"/>
            </a:endParaRPr>
          </a:p>
        </p:txBody>
      </p:sp>
      <p:sp>
        <p:nvSpPr>
          <p:cNvPr id="8" name="Rectangle: Diagonal Corners Rounded 7">
            <a:extLst>
              <a:ext uri="{FF2B5EF4-FFF2-40B4-BE49-F238E27FC236}">
                <a16:creationId xmlns:a16="http://schemas.microsoft.com/office/drawing/2014/main" id="{BB8AA3D7-E0F0-476F-83C1-035D58934D4A}"/>
              </a:ext>
            </a:extLst>
          </p:cNvPr>
          <p:cNvSpPr/>
          <p:nvPr/>
        </p:nvSpPr>
        <p:spPr>
          <a:xfrm>
            <a:off x="906675" y="5041557"/>
            <a:ext cx="1836525" cy="644153"/>
          </a:xfrm>
          <a:prstGeom prst="round2Diag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0" dirty="0">
                <a:solidFill>
                  <a:srgbClr val="ECECEC"/>
                </a:solidFill>
                <a:effectLst/>
                <a:latin typeface="Söhne"/>
              </a:rPr>
              <a:t>Contact Information</a:t>
            </a:r>
            <a:endParaRPr lang="en-US" sz="1400" b="1" dirty="0"/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99B6FB40-8430-4E1F-A77C-5EB299A306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2910016"/>
            <a:ext cx="2724150" cy="3544786"/>
          </a:xfrm>
        </p:spPr>
      </p:pic>
    </p:spTree>
    <p:extLst>
      <p:ext uri="{BB962C8B-B14F-4D97-AF65-F5344CB8AC3E}">
        <p14:creationId xmlns:p14="http://schemas.microsoft.com/office/powerpoint/2010/main" val="9787454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46</TotalTime>
  <Words>205</Words>
  <Application>Microsoft Office PowerPoint</Application>
  <PresentationFormat>A4 Paper (210x297 mm)</PresentationFormat>
  <Paragraphs>18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Century Gothic</vt:lpstr>
      <vt:lpstr>Söhne</vt:lpstr>
      <vt:lpstr>Wingdings 3</vt:lpstr>
      <vt:lpstr>Ion Boardroom</vt:lpstr>
      <vt:lpstr>SMART DOOR LOCK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DOOR LOCK</dc:title>
  <dc:creator>Chandon Roy</dc:creator>
  <cp:lastModifiedBy>Chandon Roy</cp:lastModifiedBy>
  <cp:revision>7</cp:revision>
  <dcterms:created xsi:type="dcterms:W3CDTF">2024-05-10T23:53:28Z</dcterms:created>
  <dcterms:modified xsi:type="dcterms:W3CDTF">2024-05-11T00:40:48Z</dcterms:modified>
</cp:coreProperties>
</file>