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8d44b5c2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8d44b5c2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8d44b5c2_0_2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8d44b5c2_0_2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8d44b5c2_0_2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8d44b5c2_0_2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8d44b5c2_0_2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d8d44b5c2_0_2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8d44b5c2_0_2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d8d44b5c2_0_2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d8d44b5c2_0_2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d8d44b5c2_0_2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d8d44b5c2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d8d44b5c2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pytest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test</a:t>
            </a:r>
            <a:r>
              <a:rPr lang="ja"/>
              <a:t>ファイル自動生成プログラム作成時のメモ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目次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AutoNum type="arabicPeriod" startAt="0"/>
            </a:pPr>
            <a:r>
              <a:rPr b="1" lang="ja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import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AutoNum type="arabicPeriod" startAt="0"/>
            </a:pPr>
            <a:r>
              <a:rPr b="1" lang="ja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pytest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AutoNum type="arabicPeriod" startAt="0"/>
            </a:pPr>
            <a:r>
              <a:rPr b="1" lang="ja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doctest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AutoNum type="arabicPeriod" startAt="0"/>
            </a:pPr>
            <a:r>
              <a:rPr b="1" lang="ja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mock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ja"/>
              <a:t>import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68600"/>
            <a:ext cx="76887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自作programのimportで重要なのは以下の点</a:t>
            </a: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sys.path　…　ここに設定されたpath配下のpackageしかimportできない。</a:t>
            </a:r>
            <a:endParaRPr sz="1100"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暗黙的なsys.pathのpath追加</a:t>
            </a:r>
            <a:endParaRPr/>
          </a:p>
          <a:p>
            <a:pPr indent="-2984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ja"/>
              <a:t>python実行時に自動で***.py配置pathがsys.pathに設定される。</a:t>
            </a:r>
            <a:endParaRPr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明示的なsys.pathのpath設定　…　sys.path.append()などを用いる。</a:t>
            </a:r>
            <a:endParaRPr/>
          </a:p>
          <a:p>
            <a:pPr indent="-2984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ja"/>
              <a:t>python program内で設定する。</a:t>
            </a:r>
            <a:endParaRPr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lphaLcPeriod"/>
            </a:pPr>
            <a:r>
              <a:rPr lang="ja">
                <a:solidFill>
                  <a:srgbClr val="FF0000"/>
                </a:solidFill>
              </a:rPr>
              <a:t>Python 3以降でsys.path配下以外へのアクセスが禁止された。</a:t>
            </a:r>
            <a:endParaRPr>
              <a:solidFill>
                <a:srgbClr val="FF0000"/>
              </a:solidFill>
            </a:endParaRPr>
          </a:p>
          <a:p>
            <a:pPr indent="-2984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ja"/>
              <a:t>「from .. import *」のように相対path指定ができない。</a:t>
            </a:r>
            <a:endParaRPr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 strike="sngStrike"/>
              <a:t>__init__.py　…　pythonはこのfileがあるfolderをpackageとみなす。</a:t>
            </a:r>
            <a:r>
              <a:rPr lang="ja" sz="1100"/>
              <a:t> → Python 3.3以降では考慮不要 </a:t>
            </a:r>
            <a:r>
              <a:rPr lang="ja" sz="1100">
                <a:solidFill>
                  <a:srgbClr val="FF0000"/>
                </a:solidFill>
              </a:rPr>
              <a:t>→ 省略しない方がいい → 複雑なディレクトリで動作しなくなったり、処理速度が遅くなったりする。（有無で動作が変わったりする）</a:t>
            </a:r>
            <a:endParaRPr sz="1100">
              <a:solidFill>
                <a:srgbClr val="FF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 strike="sngStrike"/>
              <a:t>中身は空でよい。</a:t>
            </a:r>
            <a:endParaRPr strike="sngStrike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Pylanceのwarningを気にしていたら一生解決しないかも…合わせてblackのチェックも永遠にOKにならない？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ja"/>
              <a:t>import　例１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自作programのimport方法例１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packageのroot folderを決める。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絶対pathで指定する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programを実行する際のcurrent directoryを必ずroot folderとする（手順を決める）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自作programに以下を記載する</a:t>
            </a:r>
            <a:endParaRPr sz="1100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import sys, pathlib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以下のどちらか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sys.path.append(str(pathlib.Path(“</a:t>
            </a:r>
            <a:r>
              <a:rPr lang="ja">
                <a:solidFill>
                  <a:srgbClr val="FF0000"/>
                </a:solidFill>
              </a:rPr>
              <a:t>★絶対path★</a:t>
            </a:r>
            <a:r>
              <a:rPr lang="ja"/>
              <a:t>”)))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sys.path.append(str(pathlib.Path.cwd()))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from </a:t>
            </a:r>
            <a:r>
              <a:rPr lang="ja">
                <a:solidFill>
                  <a:srgbClr val="FF0000"/>
                </a:solidFill>
              </a:rPr>
              <a:t>★root folderからのpath★</a:t>
            </a:r>
            <a:r>
              <a:rPr lang="ja"/>
              <a:t> import </a:t>
            </a:r>
            <a:r>
              <a:rPr lang="ja">
                <a:solidFill>
                  <a:srgbClr val="FF0000"/>
                </a:solidFill>
              </a:rPr>
              <a:t>★モジュール名★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ja"/>
              <a:t>import　例２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81366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自作programのimport方法例２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sys.pathに</a:t>
            </a:r>
            <a:r>
              <a:rPr lang="ja" sz="1100"/>
              <a:t>追加する関数を自作して使う。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既にsys.pathの通っているfolderに以下を入れておく。（module name = my_importer）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import pathlib, importlib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def import_module(path, file):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    return importlib.import_module(str(pathlib.Path(file).parents[path.count(“.”)-1]).replace(“/”, “.”))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使用する場合は以下のように記載する。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import __main__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__main__.import_module(“....my_package/my_package2”, __file__)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100"/>
              <a:t>※自作して動作を試せていない。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100"/>
              <a:t>　ダメな場合importlibやimportlib.import_moduleの使い方を確認する。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pytest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visual studio codeのpytestを</a:t>
            </a:r>
            <a:r>
              <a:rPr lang="ja" sz="1100"/>
              <a:t>有効にする。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"python.testing.pytestEnabled": true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設定file（pytest.ini）を作成する。</a:t>
            </a:r>
            <a:endParaRPr sz="1100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[pytest]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testpaths = ./tests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python_files = test_*.py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python_classes = Test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python_functions = test_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上記fileをtestpaths直上のfolderに配置する。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ja"/>
              <a:t>doctest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909375"/>
            <a:ext cx="76887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一番簡単なdoctest実行方法について記載する。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python program内の最後に以下を記載する。</a:t>
            </a:r>
            <a:endParaRPr sz="1100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if __name__ == “__main__”: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    import doctest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    doctest.testmod()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docstring内に入出力を記載する。（&gt;&gt;&gt; に自関数名と入力値、直下に出力値）</a:t>
            </a:r>
            <a:endParaRPr sz="1100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&gt;&gt;&gt; func(arg1, arg2)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return value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 sz="1100"/>
              <a:t>実行する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python file名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ja"/>
              <a:t>test結果の異常情報を出力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python file名 -v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ja"/>
              <a:t>正常、異常情報を出力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1-3をdoctest.testmode(verbose=True)にすると-vの有無によらず、正常、異常情報を出力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ja"/>
              <a:t>mock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以下を使用する。（外部ライブラリとしてpytest-mockが必要）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ja"/>
              <a:t>関数の返り値を指定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mocker.path(package名.function名, 返り値の種類 = 値)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ja"/>
              <a:t>返り値の種類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return_value　…　int, str等の値を設定する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ja"/>
              <a:t>side_effect　…　例外などを設定する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ja"/>
              <a:t>外部モジュールの返り値を指定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ja"/>
              <a:t>mocker.path.object()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・・・調査中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