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B9C-ED73-4CE9-83C8-5514DCE4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6DBD9-5563-4D7A-BBCB-83BDDF43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232E-90B0-4B1D-8939-A8016959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1A37-8C5E-41FA-B132-E418C41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5BE0-67EE-4F8E-A8BD-CD478422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DA30-BCC0-4EFE-99A1-544BB776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06F6-8E3B-4732-A118-689026D3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084E-B0A9-423F-8ABC-1217204D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A304-D949-4CB1-93EC-6CDB96C6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E294-7AC2-4EA5-ABA2-EF2EA4C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5D0A7-CC3D-4D65-AD4C-E025B5B30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1977-FCBB-4D30-A66C-33F4E10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8008-EB2C-4422-99FC-67D621FE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FAA5-53E4-4DEC-8061-29B3EC9C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37F7-A1B8-47BD-9ECA-42CA16DB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9C7B-E737-437B-93DC-9C27F9B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7638-737F-42BC-8AF0-B284DDAB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02FB-F5CF-4614-93FA-20047FAA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0B17-84A5-4CA2-9DF3-8D6BB513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F0DE-9C64-44AE-987A-9075575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F0AC-52CC-4433-A814-3D505B39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B6A1-789A-4E70-8017-061902D2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A6AC-9E5B-44A1-9B51-4475FE0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A950-C919-42ED-AEE7-A9FBF16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051E-2C8A-4A12-A93C-299ED4DB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54AD-8B9D-463C-85F7-4832C163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ACD8-8158-4678-B9D3-E16A98CD4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FF2B-3A31-4CEF-AD8E-243663DD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F116-84B8-4C5F-BFC4-31A57FB9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F26A8-3E54-4EF7-8075-DAAC5D0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9609-53E7-4961-A7A4-0BF93FF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5787-9CC9-4065-AFC1-1EAF7715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6B81-F8E5-4ABD-BD4C-7B9BC179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88A5-1945-4F28-A61C-375000DF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F548D-2818-418C-9253-3575AB2C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F9C0-A995-46E7-8882-9429F2A6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7F72C-EC30-4920-9A4E-19A3DFA1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1FD17-A0FF-45FB-80A2-D6A0E52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E5F3-56C9-409A-8389-E18CACB0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9108-152C-41D3-9AC6-BFDF60C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84F87-3419-454E-8104-AD8091E2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587DA-CA24-46E0-AE79-2E3A29E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29B4-04C6-4024-8261-0A9D765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658BC-6A2B-4373-BB67-8B0F1F38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CE8D0-9BD5-4ADE-99DE-7C3BD95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0DC3-34DF-4F71-A7CA-34BA5DB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4E20-6529-4313-972A-0CB1E455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F968-3995-40F9-A6CA-0620F1A6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E04BA-8119-40FF-BF06-E84D1D95E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1E16-381E-47CB-8BF3-DBCA49D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9BEA-9A65-470E-A68C-82305A01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1E4C-EDFC-4804-B704-71E7EDC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413-4907-4001-A48C-5CA708F1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CDF95-BD70-4DCB-BBA0-83CA35CB2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0B35-412F-4E9C-9610-FDE87D9E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F35EE-F101-468B-A13E-AD52B18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248E-8D46-4EAD-BF5E-2EE15E85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6462-AA68-4D7F-ABA2-4E09A61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0B14B-E76E-4C36-A428-15977F25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8CCB-EFC3-488E-BA62-06CDC7B0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CCEC-73C2-46F0-9552-DA091642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9571-42FF-4511-9947-1D36355DF9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024-E21E-4871-BB5E-9C6230E6F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702F-286C-41B5-81E9-7BC5F954E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C223-BC60-4F10-BBEC-2B88F18E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9454-3B13-4088-B10D-E501D935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80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Төгсгөлийн цэгүүдээс нь шугамын сегментийг байгуулна. (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x0, y0)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цэг нь шугамын эхлэлийг,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x1, y1)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цэг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нь төгсгөлийг тодорхойлно.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Параметрүүд: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x0 -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Шугамын эхлэлийн х-координат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y0 -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Шугамын эхлэлийн 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y-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координат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x1 -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Шугамын төгсгөлийн х-координат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y1 -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Шугамын төгсгөлийн 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y-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координат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6A0137-0092-46FD-B7B8-478F41863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4214" y="634105"/>
            <a:ext cx="107035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(double x0, double y0, double x1, double y1)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6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E87-5B06-4E8B-A440-05FA7820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mousePressed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MouseEvent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E49D-A4AF-46E4-95CA-53FEBFBB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Бүрэлдэхүүн хэсэг дээр хулганы курсорыг хулганын товчлуур дарахад дуудагдана.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mousePressed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double 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double y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zuraas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x ,y);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add(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zuraas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1631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41E3-9861-4E83-994C-9D918C9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public void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mouseDragged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MouseEvent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event)</a:t>
            </a:r>
            <a:endParaRPr lang="en-US" sz="36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D5F1-E16C-4D1A-9038-24698B11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Хулганы курсорыг бүрэлдэхүүн хэсэг дээр дарж, хулганыг хөдөлгөх үед дуудагдана. Энэ үйл явдлын өмнө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mousePressed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mn-MN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гэсэн дуудлага үргэлж байдаг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mouseDragged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double 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double y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zuraas.setEndPoint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082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CDA-3DE3-4A80-BD6E-786ECE43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addMouseListeners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CDEE-F267-4498-AB8C-D4CF3FE4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болон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MouseMotionListener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нь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java.awt.event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сан дахь интерфейс юм. Хулганы үйл хөдлөл нь хоёр төрлийн байна.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нь хулгана хөдөлгөөнгүй үед үйл явдлуудыг зохицуулдаг.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MouseMotionListener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нь хулгана хөдөлж байх үеийн үйл хөдлөлийг зохицуулдаг.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MouseListener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mn-MN" dirty="0">
                <a:latin typeface="Arial" panose="020B0604020202020204" pitchFamily="34" charset="0"/>
                <a:cs typeface="Arial" panose="020B0604020202020204" pitchFamily="34" charset="0"/>
              </a:rPr>
              <a:t>ийн үүсгэж болох таван төрлийн үйл хөдлөл байдаг. Эдгээр таван үйл явдлыг төлөөлөх таван хийсвэр функц байдаг. Хийсвэр функцууд нь:</a:t>
            </a:r>
            <a:endParaRPr lang="mn-MN" dirty="0"/>
          </a:p>
          <a:p>
            <a:pPr marL="0" indent="0">
              <a:buNone/>
            </a:pPr>
            <a:endParaRPr lang="mn-MN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mouseReleased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: </a:t>
            </a:r>
            <a:r>
              <a:rPr lang="mn-MN" dirty="0"/>
              <a:t>Хулганы товчлуурыг суллав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mouseClicked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: </a:t>
            </a:r>
            <a:r>
              <a:rPr lang="mn-MN" dirty="0"/>
              <a:t>Хулганы товчлуур дарагдсан/суллагдсан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mouseExited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e): </a:t>
            </a:r>
            <a:r>
              <a:rPr lang="mn-MN" dirty="0"/>
              <a:t>Хулгана бүрэлдэхүүн хэсгээс гарлаа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mouseEntered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: </a:t>
            </a:r>
            <a:r>
              <a:rPr lang="mn-MN" dirty="0"/>
              <a:t>Хулгана бүрэлдэхүүн хэсэг рүү орлоо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mousepressed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: </a:t>
            </a:r>
            <a:r>
              <a:rPr lang="mn-MN" dirty="0"/>
              <a:t>Хулганы товч дарагдсан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8CF3-C819-4833-B81D-2CB1FF3E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0"/>
            <a:ext cx="10515600" cy="63652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package lab6;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acm.program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java.awt.event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acm.graphics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class Drawer extends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GraphicsProgram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GLine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zuraas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mousePressed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MouseEvent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double x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double y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zuraas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GLine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(x, y, x ,y);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add(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zuraas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mouseDragged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MouseEvent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double x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double y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MouseObject.getY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zuraas.setEndPoint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public void run(){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addMouseListeners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9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public GLine(double x0, double y0, double x1, double y1) </vt:lpstr>
      <vt:lpstr>public void mousePressed(MouseEvent event)</vt:lpstr>
      <vt:lpstr>public void mouseDragged(MouseEvent event)</vt:lpstr>
      <vt:lpstr>addMouseListeners();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GLine(double x0, double y0, double x1, double y1) </dc:title>
  <dc:creator>TUVSHINDELGER BILGUUN</dc:creator>
  <cp:lastModifiedBy>TUVSHINDELGER BILGUUN</cp:lastModifiedBy>
  <cp:revision>1</cp:revision>
  <dcterms:created xsi:type="dcterms:W3CDTF">2021-11-11T06:16:46Z</dcterms:created>
  <dcterms:modified xsi:type="dcterms:W3CDTF">2021-11-11T06:43:45Z</dcterms:modified>
</cp:coreProperties>
</file>