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64" r:id="rId5"/>
    <p:sldId id="260" r:id="rId6"/>
    <p:sldId id="265"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3548"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5812F8-1536-4FE2-B5B1-9C00C265A63D}" type="datetimeFigureOut">
              <a:rPr lang="en-US" smtClean="0"/>
              <a:pPr/>
              <a:t>5/21/2020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05346-B193-4CB0-BCA9-CC1F861E544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D05346-B193-4CB0-BCA9-CC1F861E5440}"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CB36C16-490A-4898-BFC6-ECF705FECB62}" type="datetimeFigureOut">
              <a:rPr lang="en-US" smtClean="0"/>
              <a:pPr/>
              <a:t>5/21/2020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C2340C9-3A3A-44B7-843F-23582F21FED7}"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spd="slow">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B36C16-490A-4898-BFC6-ECF705FECB62}"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40C9-3A3A-44B7-843F-23582F21FED7}"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B36C16-490A-4898-BFC6-ECF705FECB62}"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40C9-3A3A-44B7-843F-23582F21FED7}"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B36C16-490A-4898-BFC6-ECF705FECB62}"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40C9-3A3A-44B7-843F-23582F21FED7}"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B36C16-490A-4898-BFC6-ECF705FECB62}"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C2340C9-3A3A-44B7-843F-23582F21FED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B36C16-490A-4898-BFC6-ECF705FECB62}"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340C9-3A3A-44B7-843F-23582F21FED7}"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CB36C16-490A-4898-BFC6-ECF705FECB62}" type="datetimeFigureOut">
              <a:rPr lang="en-US" smtClean="0"/>
              <a:pPr/>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340C9-3A3A-44B7-843F-23582F21FED7}"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B36C16-490A-4898-BFC6-ECF705FECB62}" type="datetimeFigureOut">
              <a:rPr lang="en-US" smtClean="0"/>
              <a:pPr/>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340C9-3A3A-44B7-843F-23582F21FED7}"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36C16-490A-4898-BFC6-ECF705FECB62}" type="datetimeFigureOut">
              <a:rPr lang="en-US" smtClean="0"/>
              <a:pPr/>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340C9-3A3A-44B7-843F-23582F21FED7}"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B36C16-490A-4898-BFC6-ECF705FECB62}"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340C9-3A3A-44B7-843F-23582F21FED7}"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B36C16-490A-4898-BFC6-ECF705FECB62}"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340C9-3A3A-44B7-843F-23582F21FED7}"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CB36C16-490A-4898-BFC6-ECF705FECB62}" type="datetimeFigureOut">
              <a:rPr lang="en-US" smtClean="0"/>
              <a:pPr/>
              <a:t>5/21/2020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C2340C9-3A3A-44B7-843F-23582F21FED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wedge/>
  </p:transition>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990600"/>
          </a:xfrm>
        </p:spPr>
        <p:txBody>
          <a:bodyPr>
            <a:normAutofit/>
          </a:bodyPr>
          <a:lstStyle/>
          <a:p>
            <a:r>
              <a:rPr lang="en-US" b="1" u="sng" dirty="0" smtClean="0">
                <a:solidFill>
                  <a:schemeClr val="tx1">
                    <a:lumMod val="85000"/>
                    <a:lumOff val="15000"/>
                  </a:schemeClr>
                </a:solidFill>
              </a:rPr>
              <a:t>Fofx Academy</a:t>
            </a:r>
            <a:endParaRPr lang="en-US" b="1" u="sng" dirty="0">
              <a:solidFill>
                <a:schemeClr val="tx1">
                  <a:lumMod val="85000"/>
                  <a:lumOff val="15000"/>
                </a:schemeClr>
              </a:solidFill>
            </a:endParaRPr>
          </a:p>
        </p:txBody>
      </p:sp>
      <p:sp>
        <p:nvSpPr>
          <p:cNvPr id="3" name="Subtitle 2"/>
          <p:cNvSpPr>
            <a:spLocks noGrp="1"/>
          </p:cNvSpPr>
          <p:nvPr>
            <p:ph type="subTitle" idx="1"/>
          </p:nvPr>
        </p:nvSpPr>
        <p:spPr>
          <a:xfrm>
            <a:off x="228600" y="1219200"/>
            <a:ext cx="8534400" cy="5638800"/>
          </a:xfrm>
        </p:spPr>
        <p:txBody>
          <a:bodyPr>
            <a:normAutofit/>
          </a:bodyPr>
          <a:lstStyle/>
          <a:p>
            <a:r>
              <a:rPr lang="en-US" sz="4000" b="1" u="sng" dirty="0" smtClean="0">
                <a:solidFill>
                  <a:schemeClr val="tx1">
                    <a:lumMod val="75000"/>
                    <a:lumOff val="25000"/>
                  </a:schemeClr>
                </a:solidFill>
              </a:rPr>
              <a:t>Introduction to My Project Proposal</a:t>
            </a:r>
          </a:p>
          <a:p>
            <a:r>
              <a:rPr lang="en-US" sz="2800" b="1" u="sng" dirty="0" smtClean="0">
                <a:solidFill>
                  <a:schemeClr val="tx1">
                    <a:lumMod val="75000"/>
                    <a:lumOff val="25000"/>
                  </a:schemeClr>
                </a:solidFill>
              </a:rPr>
              <a:t>Author Name</a:t>
            </a:r>
            <a:r>
              <a:rPr lang="en-US" sz="2800" dirty="0" smtClean="0">
                <a:solidFill>
                  <a:schemeClr val="tx1">
                    <a:lumMod val="75000"/>
                    <a:lumOff val="25000"/>
                  </a:schemeClr>
                </a:solidFill>
              </a:rPr>
              <a:t>: Banjoko Kazeem</a:t>
            </a:r>
          </a:p>
          <a:p>
            <a:r>
              <a:rPr lang="en-US" sz="2800" b="1" u="sng" dirty="0" smtClean="0">
                <a:solidFill>
                  <a:schemeClr val="tx1">
                    <a:lumMod val="75000"/>
                    <a:lumOff val="25000"/>
                  </a:schemeClr>
                </a:solidFill>
              </a:rPr>
              <a:t>Project Name</a:t>
            </a:r>
            <a:r>
              <a:rPr lang="en-US" sz="2800" dirty="0" smtClean="0">
                <a:solidFill>
                  <a:schemeClr val="tx1">
                    <a:lumMod val="75000"/>
                    <a:lumOff val="25000"/>
                  </a:schemeClr>
                </a:solidFill>
              </a:rPr>
              <a:t>: LearnNow</a:t>
            </a:r>
          </a:p>
          <a:p>
            <a:r>
              <a:rPr lang="en-US" sz="2800" b="1" u="sng" dirty="0" smtClean="0">
                <a:solidFill>
                  <a:schemeClr val="tx1">
                    <a:lumMod val="75000"/>
                    <a:lumOff val="25000"/>
                  </a:schemeClr>
                </a:solidFill>
              </a:rPr>
              <a:t>Project Category</a:t>
            </a:r>
            <a:r>
              <a:rPr lang="en-US" sz="2800" dirty="0" smtClean="0">
                <a:solidFill>
                  <a:schemeClr val="tx1">
                    <a:lumMod val="75000"/>
                    <a:lumOff val="25000"/>
                  </a:schemeClr>
                </a:solidFill>
              </a:rPr>
              <a:t>: Education</a:t>
            </a:r>
          </a:p>
          <a:p>
            <a:r>
              <a:rPr lang="en-US" sz="2800" b="1" u="sng" dirty="0" smtClean="0">
                <a:solidFill>
                  <a:schemeClr val="tx1">
                    <a:lumMod val="75000"/>
                    <a:lumOff val="25000"/>
                  </a:schemeClr>
                </a:solidFill>
              </a:rPr>
              <a:t>Target Audience</a:t>
            </a:r>
            <a:r>
              <a:rPr lang="en-US" sz="2800" dirty="0" smtClean="0">
                <a:solidFill>
                  <a:schemeClr val="tx1">
                    <a:lumMod val="75000"/>
                    <a:lumOff val="25000"/>
                  </a:schemeClr>
                </a:solidFill>
              </a:rPr>
              <a:t>: Students and Non-Students</a:t>
            </a:r>
          </a:p>
          <a:p>
            <a:r>
              <a:rPr lang="en-US" sz="2800" b="1" u="sng" dirty="0" smtClean="0">
                <a:solidFill>
                  <a:schemeClr val="tx1">
                    <a:lumMod val="75000"/>
                    <a:lumOff val="25000"/>
                  </a:schemeClr>
                </a:solidFill>
              </a:rPr>
              <a:t>Project Date</a:t>
            </a:r>
            <a:r>
              <a:rPr lang="en-US" sz="2800" dirty="0" smtClean="0">
                <a:solidFill>
                  <a:schemeClr val="tx1">
                    <a:lumMod val="75000"/>
                    <a:lumOff val="25000"/>
                  </a:schemeClr>
                </a:solidFill>
              </a:rPr>
              <a:t>: April 2020.</a:t>
            </a:r>
          </a:p>
          <a:p>
            <a:r>
              <a:rPr lang="en-US" sz="2800" b="1" u="sng" dirty="0" smtClean="0">
                <a:solidFill>
                  <a:schemeClr val="tx1">
                    <a:lumMod val="75000"/>
                    <a:lumOff val="25000"/>
                  </a:schemeClr>
                </a:solidFill>
              </a:rPr>
              <a:t>Launch Date</a:t>
            </a:r>
            <a:r>
              <a:rPr lang="en-US" sz="2800" dirty="0" smtClean="0">
                <a:solidFill>
                  <a:schemeClr val="tx1">
                    <a:lumMod val="75000"/>
                    <a:lumOff val="25000"/>
                  </a:schemeClr>
                </a:solidFill>
              </a:rPr>
              <a:t>: May 2020 .</a:t>
            </a:r>
          </a:p>
          <a:p>
            <a:endParaRPr lang="en-US" dirty="0" smtClean="0">
              <a:solidFill>
                <a:schemeClr val="tx1">
                  <a:lumMod val="75000"/>
                  <a:lumOff val="25000"/>
                </a:schemeClr>
              </a:solidFill>
            </a:endParaRPr>
          </a:p>
          <a:p>
            <a:endParaRPr lang="en-US" dirty="0" smtClean="0">
              <a:solidFill>
                <a:schemeClr val="tx1">
                  <a:lumMod val="75000"/>
                  <a:lumOff val="25000"/>
                </a:schemeClr>
              </a:solidFill>
            </a:endParaRPr>
          </a:p>
        </p:txBody>
      </p:sp>
    </p:spTree>
  </p:cSld>
  <p:clrMapOvr>
    <a:masterClrMapping/>
  </p:clrMapOvr>
  <p:transition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u="sng" dirty="0" smtClean="0"/>
              <a:t>Problem Statement</a:t>
            </a:r>
            <a:endParaRPr lang="en-US" b="1" u="sng" dirty="0"/>
          </a:p>
        </p:txBody>
      </p:sp>
      <p:sp>
        <p:nvSpPr>
          <p:cNvPr id="3" name="Content Placeholder 2"/>
          <p:cNvSpPr>
            <a:spLocks noGrp="1"/>
          </p:cNvSpPr>
          <p:nvPr>
            <p:ph idx="1"/>
          </p:nvPr>
        </p:nvSpPr>
        <p:spPr>
          <a:xfrm>
            <a:off x="381000" y="914400"/>
            <a:ext cx="8534400" cy="5638800"/>
          </a:xfrm>
        </p:spPr>
        <p:txBody>
          <a:bodyPr>
            <a:normAutofit/>
          </a:bodyPr>
          <a:lstStyle/>
          <a:p>
            <a:pPr>
              <a:buNone/>
            </a:pPr>
            <a:r>
              <a:rPr lang="en-US" sz="3500" dirty="0" smtClean="0"/>
              <a:t>	As we are all aware about COVID-19 (a pandemic virus outbreak) which is all over the world, students and everyone are informed to stay indoor to prevent the widespread of the Corona Virus Disease. In order to keep the students from being unengaged while at home, this project will help solve the issue of idleness.</a:t>
            </a:r>
            <a:endParaRPr lang="en-US" sz="3500" dirty="0"/>
          </a:p>
        </p:txBody>
      </p:sp>
    </p:spTree>
  </p:cSld>
  <p:clrMapOvr>
    <a:masterClrMapping/>
  </p:clrMapOvr>
  <p:transition advClick="0" advTm="200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fontScale="90000"/>
          </a:bodyPr>
          <a:lstStyle/>
          <a:p>
            <a:r>
              <a:rPr lang="en-US" b="1" u="sng" dirty="0" smtClean="0"/>
              <a:t>Ultimate Purpose Of This Project</a:t>
            </a:r>
            <a:endParaRPr lang="en-US" b="1" u="sng" dirty="0"/>
          </a:p>
        </p:txBody>
      </p:sp>
      <p:sp>
        <p:nvSpPr>
          <p:cNvPr id="3" name="Content Placeholder 2"/>
          <p:cNvSpPr>
            <a:spLocks noGrp="1"/>
          </p:cNvSpPr>
          <p:nvPr>
            <p:ph idx="1"/>
          </p:nvPr>
        </p:nvSpPr>
        <p:spPr>
          <a:xfrm>
            <a:off x="685800" y="1219200"/>
            <a:ext cx="7924800" cy="4906963"/>
          </a:xfrm>
        </p:spPr>
        <p:txBody>
          <a:bodyPr>
            <a:noAutofit/>
          </a:bodyPr>
          <a:lstStyle/>
          <a:p>
            <a:r>
              <a:rPr lang="en-US" sz="3600" dirty="0" smtClean="0"/>
              <a:t>This project serves as a major instrument for pupils to study and practice online via the use of technology.</a:t>
            </a:r>
          </a:p>
          <a:p>
            <a:r>
              <a:rPr lang="en-US" sz="3600" dirty="0" smtClean="0"/>
              <a:t>To reduce the level of illiteracy in the society.</a:t>
            </a:r>
          </a:p>
          <a:p>
            <a:r>
              <a:rPr lang="en-US" sz="3600" dirty="0" smtClean="0"/>
              <a:t>Serves as an alternative to learning.</a:t>
            </a:r>
            <a:endParaRPr lang="en-US" sz="3600" dirty="0"/>
          </a:p>
        </p:txBody>
      </p:sp>
    </p:spTree>
  </p:cSld>
  <p:clrMapOvr>
    <a:masterClrMapping/>
  </p:clrMapOvr>
  <p:transition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3"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p:cTn id="1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2" dur="500"/>
                                        <p:tgtEl>
                                          <p:spTgt spid="3">
                                            <p:txEl>
                                              <p:pRg st="0" end="0"/>
                                            </p:txEl>
                                          </p:spTgt>
                                        </p:tgtEl>
                                      </p:cBhvr>
                                    </p:animEffect>
                                  </p:childTnLst>
                                </p:cTn>
                              </p:par>
                              <p:par>
                                <p:cTn id="13" presetID="53"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3">
                                            <p:txEl>
                                              <p:pRg st="1" end="1"/>
                                            </p:txEl>
                                          </p:spTgt>
                                        </p:tgtEl>
                                      </p:cBhvr>
                                    </p:animEffect>
                                  </p:childTnLst>
                                </p:cTn>
                              </p:par>
                              <p:par>
                                <p:cTn id="18" presetID="53"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u="sng" smtClean="0"/>
              <a:t>Technologies used</a:t>
            </a:r>
            <a:endParaRPr lang="en-US" b="1" u="sng" dirty="0"/>
          </a:p>
        </p:txBody>
      </p:sp>
      <p:sp>
        <p:nvSpPr>
          <p:cNvPr id="3" name="Content Placeholder 2"/>
          <p:cNvSpPr>
            <a:spLocks noGrp="1"/>
          </p:cNvSpPr>
          <p:nvPr>
            <p:ph idx="1"/>
          </p:nvPr>
        </p:nvSpPr>
        <p:spPr>
          <a:xfrm>
            <a:off x="1752600" y="838200"/>
            <a:ext cx="6934200" cy="5471160"/>
          </a:xfrm>
        </p:spPr>
        <p:txBody>
          <a:bodyPr>
            <a:noAutofit/>
          </a:bodyPr>
          <a:lstStyle/>
          <a:p>
            <a:pPr lvl="5">
              <a:buFont typeface="Wingdings" pitchFamily="2" charset="2"/>
              <a:buChar char="v"/>
            </a:pPr>
            <a:r>
              <a:rPr lang="en-US" sz="2200" b="1" dirty="0" smtClean="0"/>
              <a:t>Frontend:</a:t>
            </a:r>
          </a:p>
          <a:p>
            <a:pPr lvl="7">
              <a:buFont typeface="Wingdings" pitchFamily="2" charset="2"/>
              <a:buChar char="Ø"/>
            </a:pPr>
            <a:r>
              <a:rPr lang="en-US" sz="2200" b="1" dirty="0" err="1" smtClean="0"/>
              <a:t>VueJs</a:t>
            </a:r>
            <a:endParaRPr lang="en-US" sz="2200" b="1" dirty="0" smtClean="0"/>
          </a:p>
          <a:p>
            <a:pPr lvl="7">
              <a:buFont typeface="Wingdings" pitchFamily="2" charset="2"/>
              <a:buChar char="Ø"/>
            </a:pPr>
            <a:r>
              <a:rPr lang="en-US" sz="2200" b="1" dirty="0" err="1" smtClean="0"/>
              <a:t>Vuelidate</a:t>
            </a:r>
            <a:endParaRPr lang="en-US" sz="2200" b="1" dirty="0" smtClean="0"/>
          </a:p>
          <a:p>
            <a:pPr lvl="7">
              <a:buFont typeface="Wingdings" pitchFamily="2" charset="2"/>
              <a:buChar char="Ø"/>
            </a:pPr>
            <a:r>
              <a:rPr lang="en-US" sz="2200" b="1" dirty="0" smtClean="0"/>
              <a:t>Sweet Alert</a:t>
            </a:r>
          </a:p>
          <a:p>
            <a:pPr lvl="7">
              <a:buFont typeface="Wingdings" pitchFamily="2" charset="2"/>
              <a:buChar char="Ø"/>
            </a:pPr>
            <a:r>
              <a:rPr lang="en-US" sz="2200" b="1" dirty="0" smtClean="0"/>
              <a:t>Bootstrap</a:t>
            </a:r>
          </a:p>
          <a:p>
            <a:pPr lvl="7">
              <a:buFont typeface="Wingdings" pitchFamily="2" charset="2"/>
              <a:buChar char="Ø"/>
            </a:pPr>
            <a:endParaRPr lang="en-US" sz="2200" b="1" dirty="0" smtClean="0"/>
          </a:p>
          <a:p>
            <a:pPr lvl="5">
              <a:buFont typeface="Wingdings" pitchFamily="2" charset="2"/>
              <a:buChar char="v"/>
            </a:pPr>
            <a:r>
              <a:rPr lang="en-US" sz="2200" b="1" dirty="0" smtClean="0"/>
              <a:t>Backend:</a:t>
            </a:r>
          </a:p>
          <a:p>
            <a:pPr lvl="7">
              <a:buFont typeface="Wingdings" pitchFamily="2" charset="2"/>
              <a:buChar char="Ø"/>
            </a:pPr>
            <a:r>
              <a:rPr lang="en-US" sz="2200" b="1" dirty="0" smtClean="0"/>
              <a:t>Firebase</a:t>
            </a:r>
          </a:p>
          <a:p>
            <a:pPr lvl="7">
              <a:buFont typeface="Wingdings" pitchFamily="2" charset="2"/>
              <a:buChar char="Ø"/>
            </a:pPr>
            <a:endParaRPr lang="en-US" sz="2200" b="1" dirty="0" smtClean="0"/>
          </a:p>
          <a:p>
            <a:pPr lvl="5">
              <a:buFont typeface="Wingdings" pitchFamily="2" charset="2"/>
              <a:buChar char="v"/>
            </a:pPr>
            <a:r>
              <a:rPr lang="en-US" sz="2200" b="1" dirty="0" smtClean="0"/>
              <a:t>Administrative Tool:</a:t>
            </a:r>
          </a:p>
          <a:p>
            <a:pPr lvl="7">
              <a:buFont typeface="Wingdings" pitchFamily="2" charset="2"/>
              <a:buChar char="Ø"/>
            </a:pPr>
            <a:r>
              <a:rPr lang="en-US" sz="2200" b="1" dirty="0" smtClean="0"/>
              <a:t>Firebase</a:t>
            </a:r>
          </a:p>
          <a:p>
            <a:pPr lvl="7">
              <a:buFont typeface="Wingdings" pitchFamily="2" charset="2"/>
              <a:buChar char="Ø"/>
            </a:pPr>
            <a:endParaRPr lang="en-US" sz="2200" b="1" dirty="0" smtClean="0"/>
          </a:p>
          <a:p>
            <a:pPr lvl="5">
              <a:buFont typeface="Wingdings" pitchFamily="2" charset="2"/>
              <a:buChar char="v"/>
            </a:pPr>
            <a:r>
              <a:rPr lang="en-US" sz="2200" b="1" dirty="0" smtClean="0"/>
              <a:t>Database:</a:t>
            </a:r>
          </a:p>
          <a:p>
            <a:pPr lvl="7">
              <a:buFont typeface="Wingdings" pitchFamily="2" charset="2"/>
              <a:buChar char="Ø"/>
            </a:pPr>
            <a:r>
              <a:rPr lang="en-US" sz="2200" b="1" dirty="0" smtClean="0"/>
              <a:t>Firebase</a:t>
            </a:r>
          </a:p>
        </p:txBody>
      </p:sp>
    </p:spTree>
  </p:cSld>
  <p:clrMapOvr>
    <a:masterClrMapping/>
  </p:clrMapOvr>
  <p:transition spd="slow" advClick="0" advTm="2000">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05"/>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 calcmode="lin" valueType="num">
                                      <p:cBhvr>
                                        <p:cTn id="9" dur="500" fill="hold"/>
                                        <p:tgtEl>
                                          <p:spTgt spid="2"/>
                                        </p:tgtEl>
                                        <p:attrNameLst>
                                          <p:attrName>ppt_x</p:attrName>
                                        </p:attrNameLst>
                                      </p:cBhvr>
                                      <p:tavLst>
                                        <p:tav tm="0">
                                          <p:val>
                                            <p:strVal val="#ppt_x-.2"/>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animEffect transition="in" filter="fade">
                                      <p:cBhvr>
                                        <p:cTn id="11" dur="500"/>
                                        <p:tgtEl>
                                          <p:spTgt spid="2"/>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500"/>
                                        <p:tgtEl>
                                          <p:spTgt spid="3">
                                            <p:txEl>
                                              <p:pRg st="0" end="0"/>
                                            </p:txEl>
                                          </p:spTgt>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500"/>
                                        <p:tgtEl>
                                          <p:spTgt spid="3">
                                            <p:txEl>
                                              <p:pRg st="1" end="1"/>
                                            </p:txEl>
                                          </p:spTgt>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500"/>
                                        <p:tgtEl>
                                          <p:spTgt spid="3">
                                            <p:txEl>
                                              <p:pRg st="2" end="2"/>
                                            </p:txEl>
                                          </p:spTgt>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500"/>
                                        <p:tgtEl>
                                          <p:spTgt spid="3">
                                            <p:txEl>
                                              <p:pRg st="3" end="3"/>
                                            </p:txEl>
                                          </p:spTgt>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heel(1)">
                                      <p:cBhvr>
                                        <p:cTn id="26" dur="500"/>
                                        <p:tgtEl>
                                          <p:spTgt spid="3">
                                            <p:txEl>
                                              <p:pRg st="4" end="4"/>
                                            </p:txEl>
                                          </p:spTgt>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heel(1)">
                                      <p:cBhvr>
                                        <p:cTn id="29" dur="500"/>
                                        <p:tgtEl>
                                          <p:spTgt spid="3">
                                            <p:txEl>
                                              <p:pRg st="6" end="6"/>
                                            </p:txEl>
                                          </p:spTgt>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heel(1)">
                                      <p:cBhvr>
                                        <p:cTn id="32" dur="500"/>
                                        <p:tgtEl>
                                          <p:spTgt spid="3">
                                            <p:txEl>
                                              <p:pRg st="7" end="7"/>
                                            </p:txEl>
                                          </p:spTgt>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heel(1)">
                                      <p:cBhvr>
                                        <p:cTn id="35" dur="500"/>
                                        <p:tgtEl>
                                          <p:spTgt spid="3">
                                            <p:txEl>
                                              <p:pRg st="9" end="9"/>
                                            </p:txEl>
                                          </p:spTgt>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wheel(1)">
                                      <p:cBhvr>
                                        <p:cTn id="38" dur="500"/>
                                        <p:tgtEl>
                                          <p:spTgt spid="3">
                                            <p:txEl>
                                              <p:pRg st="10" end="10"/>
                                            </p:txEl>
                                          </p:spTgt>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wheel(1)">
                                      <p:cBhvr>
                                        <p:cTn id="41" dur="500"/>
                                        <p:tgtEl>
                                          <p:spTgt spid="3">
                                            <p:txEl>
                                              <p:pRg st="12" end="12"/>
                                            </p:txEl>
                                          </p:spTgt>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wheel(1)">
                                      <p:cBhvr>
                                        <p:cTn id="4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b="1" u="sng" dirty="0" smtClean="0"/>
              <a:t>Summary</a:t>
            </a:r>
            <a:endParaRPr lang="en-US" b="1" u="sng" dirty="0"/>
          </a:p>
        </p:txBody>
      </p:sp>
      <p:sp>
        <p:nvSpPr>
          <p:cNvPr id="3" name="Content Placeholder 2"/>
          <p:cNvSpPr>
            <a:spLocks noGrp="1"/>
          </p:cNvSpPr>
          <p:nvPr>
            <p:ph idx="1"/>
          </p:nvPr>
        </p:nvSpPr>
        <p:spPr>
          <a:xfrm>
            <a:off x="457200" y="990600"/>
            <a:ext cx="8229600" cy="5638800"/>
          </a:xfrm>
        </p:spPr>
        <p:txBody>
          <a:bodyPr>
            <a:normAutofit/>
          </a:bodyPr>
          <a:lstStyle/>
          <a:p>
            <a:r>
              <a:rPr lang="en-US" sz="3000" u="sng" dirty="0" smtClean="0"/>
              <a:t>Colors</a:t>
            </a:r>
            <a:r>
              <a:rPr lang="en-US" sz="3000" dirty="0" smtClean="0"/>
              <a:t>: This lets student get familiar with colors and know the different kinds of colors.</a:t>
            </a:r>
          </a:p>
          <a:p>
            <a:r>
              <a:rPr lang="en-US" sz="3000" b="1" u="sng" dirty="0" smtClean="0"/>
              <a:t>English</a:t>
            </a:r>
          </a:p>
          <a:p>
            <a:pPr lvl="1"/>
            <a:r>
              <a:rPr lang="en-US" sz="3000" u="sng" dirty="0" smtClean="0"/>
              <a:t>Alphabets</a:t>
            </a:r>
            <a:r>
              <a:rPr lang="en-US" sz="3000" dirty="0" smtClean="0"/>
              <a:t>: This will display the English alphabets in a stylish manner that will attract pupils to read more about it.</a:t>
            </a:r>
          </a:p>
          <a:p>
            <a:pPr lvl="1"/>
            <a:r>
              <a:rPr lang="en-US" sz="3000" u="sng" dirty="0" smtClean="0"/>
              <a:t>English Quiz</a:t>
            </a:r>
            <a:r>
              <a:rPr lang="en-US" sz="3000" dirty="0" smtClean="0"/>
              <a:t>: This will require students to study the English words and learn how to spell them offhand.</a:t>
            </a:r>
          </a:p>
          <a:p>
            <a:endParaRPr lang="en-US" sz="2800" dirty="0" smtClean="0"/>
          </a:p>
          <a:p>
            <a:pPr lvl="1">
              <a:buNone/>
            </a:pPr>
            <a:endParaRPr lang="en-US" sz="2800" dirty="0" smtClean="0"/>
          </a:p>
          <a:p>
            <a:pPr lvl="1">
              <a:buNone/>
            </a:pPr>
            <a:endParaRPr lang="en-US" sz="2800" dirty="0" smtClean="0"/>
          </a:p>
          <a:p>
            <a:pPr lvl="1">
              <a:buNone/>
            </a:pPr>
            <a:endParaRPr lang="en-US" sz="3000" dirty="0" smtClean="0"/>
          </a:p>
          <a:p>
            <a:pPr lvl="1">
              <a:buNone/>
            </a:pPr>
            <a:endParaRPr lang="en-US" dirty="0"/>
          </a:p>
        </p:txBody>
      </p:sp>
    </p:spTree>
  </p:cSld>
  <p:clrMapOvr>
    <a:masterClrMapping/>
  </p:clrMapOvr>
  <p:transition advClick="0" advTm="3000">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p:cTn id="10"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1" dur="5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5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500"/>
                                        <p:tgtEl>
                                          <p:spTgt spid="3">
                                            <p:txEl>
                                              <p:pRg st="1" end="1"/>
                                            </p:txEl>
                                          </p:spTgt>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4" dur="500"/>
                                        <p:tgtEl>
                                          <p:spTgt spid="3">
                                            <p:txEl>
                                              <p:pRg st="2" end="2"/>
                                            </p:txEl>
                                          </p:spTgt>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Summary</a:t>
            </a:r>
            <a:endParaRPr lang="en-US" u="sng" dirty="0"/>
          </a:p>
        </p:txBody>
      </p:sp>
      <p:sp>
        <p:nvSpPr>
          <p:cNvPr id="3" name="Content Placeholder 2"/>
          <p:cNvSpPr>
            <a:spLocks noGrp="1"/>
          </p:cNvSpPr>
          <p:nvPr>
            <p:ph idx="1"/>
          </p:nvPr>
        </p:nvSpPr>
        <p:spPr>
          <a:xfrm>
            <a:off x="457200" y="838200"/>
            <a:ext cx="8229600" cy="5715000"/>
          </a:xfrm>
        </p:spPr>
        <p:txBody>
          <a:bodyPr>
            <a:normAutofit fontScale="92500" lnSpcReduction="10000"/>
          </a:bodyPr>
          <a:lstStyle/>
          <a:p>
            <a:r>
              <a:rPr lang="en-US" sz="3000" b="1" u="sng" dirty="0" err="1" smtClean="0"/>
              <a:t>Maths</a:t>
            </a:r>
            <a:endParaRPr lang="en-US" sz="3000" b="1" u="sng" dirty="0" smtClean="0"/>
          </a:p>
          <a:p>
            <a:pPr lvl="2"/>
            <a:r>
              <a:rPr lang="en-US" sz="2600" u="sng" dirty="0" smtClean="0"/>
              <a:t>Numbers</a:t>
            </a:r>
            <a:r>
              <a:rPr lang="en-US" sz="2600" dirty="0" smtClean="0"/>
              <a:t>: This will display the numbers in a stylish manner to attract pupils to get familiar with them.</a:t>
            </a:r>
          </a:p>
          <a:p>
            <a:pPr lvl="2"/>
            <a:r>
              <a:rPr lang="en-US" sz="2600" u="sng" dirty="0" smtClean="0"/>
              <a:t>Arithmetic Operators</a:t>
            </a:r>
            <a:r>
              <a:rPr lang="en-US" sz="2600" dirty="0" smtClean="0"/>
              <a:t>: This will let students know more about the basic arithmetic operators i.e. (+, -, x, ÷).</a:t>
            </a:r>
            <a:endParaRPr lang="en-US" b="1" u="sng" dirty="0" smtClean="0"/>
          </a:p>
          <a:p>
            <a:pPr lvl="2"/>
            <a:r>
              <a:rPr lang="en-US" sz="2800" u="sng" dirty="0" err="1" smtClean="0"/>
              <a:t>Add&amp;Minus</a:t>
            </a:r>
            <a:r>
              <a:rPr lang="en-US" sz="2800" dirty="0" smtClean="0"/>
              <a:t>: This is more like a game which focuses more on addition and subtraction.</a:t>
            </a:r>
          </a:p>
          <a:p>
            <a:pPr lvl="2"/>
            <a:r>
              <a:rPr lang="en-US" sz="2800" u="sng" dirty="0" err="1" smtClean="0"/>
              <a:t>Times&amp;Divide</a:t>
            </a:r>
            <a:r>
              <a:rPr lang="en-US" sz="2800" dirty="0" smtClean="0"/>
              <a:t>: This is more like a game which focuses more on multiplication and division.</a:t>
            </a:r>
          </a:p>
          <a:p>
            <a:pPr lvl="2">
              <a:buNone/>
            </a:pPr>
            <a:endParaRPr lang="en-US" sz="2800" dirty="0" smtClean="0"/>
          </a:p>
          <a:p>
            <a:r>
              <a:rPr lang="en-US" sz="3600" u="sng" dirty="0" smtClean="0"/>
              <a:t>Calculator</a:t>
            </a:r>
            <a:r>
              <a:rPr lang="en-US" sz="3600" dirty="0" smtClean="0"/>
              <a:t>: This is a standard calculator used for basic calculations.</a:t>
            </a:r>
          </a:p>
          <a:p>
            <a:endParaRPr lang="en-US" sz="3400" u="sng" dirty="0" smtClean="0"/>
          </a:p>
          <a:p>
            <a:endParaRPr lang="en-US" dirty="0"/>
          </a:p>
        </p:txBody>
      </p:sp>
    </p:spTree>
  </p:cSld>
  <p:clrMapOvr>
    <a:masterClrMapping/>
  </p:clrMapOvr>
  <p:transition spd="slow" advClick="0" advTm="3000">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u="sng" dirty="0" smtClean="0"/>
              <a:t>My Contact Details</a:t>
            </a:r>
            <a:endParaRPr lang="en-US" sz="4200" b="1" u="sng" dirty="0"/>
          </a:p>
        </p:txBody>
      </p:sp>
      <p:sp>
        <p:nvSpPr>
          <p:cNvPr id="3" name="Content Placeholder 2"/>
          <p:cNvSpPr>
            <a:spLocks noGrp="1"/>
          </p:cNvSpPr>
          <p:nvPr>
            <p:ph idx="1"/>
          </p:nvPr>
        </p:nvSpPr>
        <p:spPr/>
        <p:txBody>
          <a:bodyPr>
            <a:normAutofit/>
          </a:bodyPr>
          <a:lstStyle/>
          <a:p>
            <a:r>
              <a:rPr lang="en-US" sz="3600" b="1" u="sng" dirty="0" smtClean="0"/>
              <a:t>Phone</a:t>
            </a:r>
            <a:r>
              <a:rPr lang="en-US" sz="3600" dirty="0" smtClean="0"/>
              <a:t>: 08084833968, 08163282411</a:t>
            </a:r>
          </a:p>
          <a:p>
            <a:r>
              <a:rPr lang="en-US" sz="3600" b="1" u="sng" dirty="0" smtClean="0"/>
              <a:t>Github</a:t>
            </a:r>
            <a:r>
              <a:rPr lang="en-US" sz="3600" dirty="0" smtClean="0"/>
              <a:t>: kazmanbanj</a:t>
            </a:r>
          </a:p>
          <a:p>
            <a:r>
              <a:rPr lang="en-US" sz="3600" b="1" u="sng" dirty="0" smtClean="0"/>
              <a:t>Gmail</a:t>
            </a:r>
            <a:r>
              <a:rPr lang="en-US" sz="3600" dirty="0" smtClean="0"/>
              <a:t>: banjoko10@gmail.com</a:t>
            </a:r>
          </a:p>
          <a:p>
            <a:r>
              <a:rPr lang="en-US" sz="3600" b="1" u="sng" dirty="0" smtClean="0"/>
              <a:t>LinkedIn</a:t>
            </a:r>
            <a:r>
              <a:rPr lang="en-US" sz="3600" dirty="0" smtClean="0"/>
              <a:t>: Kazeem Banjoko</a:t>
            </a:r>
          </a:p>
          <a:p>
            <a:r>
              <a:rPr lang="en-US" sz="3600" b="1" u="sng" dirty="0" smtClean="0"/>
              <a:t>Medium</a:t>
            </a:r>
            <a:r>
              <a:rPr lang="en-US" sz="3600" dirty="0" smtClean="0"/>
              <a:t>: Banjoko Kazeem</a:t>
            </a:r>
          </a:p>
          <a:p>
            <a:r>
              <a:rPr lang="en-US" sz="3600" b="1" u="sng" dirty="0" smtClean="0"/>
              <a:t>Facebook</a:t>
            </a:r>
            <a:r>
              <a:rPr lang="en-US" sz="3600" dirty="0" smtClean="0"/>
              <a:t>: Kazman Banjoko</a:t>
            </a:r>
          </a:p>
          <a:p>
            <a:r>
              <a:rPr lang="en-US" sz="3600" b="1" u="sng" dirty="0" smtClean="0"/>
              <a:t>Twitter</a:t>
            </a:r>
            <a:r>
              <a:rPr lang="en-US" sz="3600" dirty="0" smtClean="0"/>
              <a:t>: kazmanbanjoko</a:t>
            </a:r>
          </a:p>
          <a:p>
            <a:pPr>
              <a:buNone/>
            </a:pPr>
            <a:endParaRPr lang="en-US" dirty="0"/>
          </a:p>
        </p:txBody>
      </p:sp>
    </p:spTree>
  </p:cSld>
  <p:clrMapOvr>
    <a:masterClrMapping/>
  </p:clrMapOvr>
  <p:transition advClick="0"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par>
                                <p:cTn id="21" presetID="47"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anim calcmode="lin" valueType="num">
                                      <p:cBhvr>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5" dur="500" fill="hold"/>
                                        <p:tgtEl>
                                          <p:spTgt spid="3">
                                            <p:txEl>
                                              <p:pRg st="0" end="0"/>
                                            </p:txEl>
                                          </p:spTgt>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anim calcmode="lin" valueType="num">
                                      <p:cBhvr>
                                        <p:cTn id="2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1" end="1"/>
                                            </p:txEl>
                                          </p:spTgt>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anim calcmode="lin" valueType="num">
                                      <p:cBhvr>
                                        <p:cTn id="3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2" end="2"/>
                                            </p:txEl>
                                          </p:spTgt>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anim calcmode="lin" valueType="num">
                                      <p:cBhvr>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3" end="3"/>
                                            </p:tx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anim calcmode="lin" valueType="num">
                                      <p:cBhvr>
                                        <p:cTn id="4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4" end="4"/>
                                            </p:txEl>
                                          </p:spTgt>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500"/>
                                        <p:tgtEl>
                                          <p:spTgt spid="3">
                                            <p:txEl>
                                              <p:pRg st="5" end="5"/>
                                            </p:txEl>
                                          </p:spTgt>
                                        </p:tgtEl>
                                      </p:cBhvr>
                                    </p:animEffect>
                                    <p:anim calcmode="lin" valueType="num">
                                      <p:cBhvr>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5" end="5"/>
                                            </p:txEl>
                                          </p:spTgt>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500"/>
                                        <p:tgtEl>
                                          <p:spTgt spid="3">
                                            <p:txEl>
                                              <p:pRg st="6" end="6"/>
                                            </p:txEl>
                                          </p:spTgt>
                                        </p:tgtEl>
                                      </p:cBhvr>
                                    </p:animEffect>
                                    <p:anim calcmode="lin" valueType="num">
                                      <p:cBhvr>
                                        <p:cTn id="5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1983</TotalTime>
  <Words>279</Words>
  <Application>Microsoft Office PowerPoint</Application>
  <PresentationFormat>On-screen Show (4:3)</PresentationFormat>
  <Paragraphs>54</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Fofx Academy</vt:lpstr>
      <vt:lpstr>Problem Statement</vt:lpstr>
      <vt:lpstr>Ultimate Purpose Of This Project</vt:lpstr>
      <vt:lpstr>Technologies used</vt:lpstr>
      <vt:lpstr>Summary</vt:lpstr>
      <vt:lpstr>Summary</vt:lpstr>
      <vt:lpstr>My Contact Details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Fofx Academy</dc:title>
  <dc:creator>HP</dc:creator>
  <cp:lastModifiedBy>HP</cp:lastModifiedBy>
  <cp:revision>88</cp:revision>
  <dcterms:created xsi:type="dcterms:W3CDTF">2020-03-31T23:59:17Z</dcterms:created>
  <dcterms:modified xsi:type="dcterms:W3CDTF">2020-05-22T00:46:21Z</dcterms:modified>
</cp:coreProperties>
</file>