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8" r:id="rId3"/>
    <p:sldId id="264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3548" autoAdjust="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812F8-1536-4FE2-B5B1-9C00C265A63D}" type="datetimeFigureOut">
              <a:rPr lang="en-US" smtClean="0"/>
              <a:pPr/>
              <a:t>18-Dec-20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05346-B193-4CB0-BCA9-CC1F861E54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5346-B193-4CB0-BCA9-CC1F861E544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6C16-490A-4898-BFC6-ECF705FECB62}" type="datetimeFigureOut">
              <a:rPr lang="en-US" smtClean="0"/>
              <a:pPr/>
              <a:t>18-Dec-20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40C9-3A3A-44B7-843F-23582F21FE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6C16-490A-4898-BFC6-ECF705FECB62}" type="datetimeFigureOut">
              <a:rPr lang="en-US" smtClean="0"/>
              <a:pPr/>
              <a:t>18-Dec-20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40C9-3A3A-44B7-843F-23582F21F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6C16-490A-4898-BFC6-ECF705FECB62}" type="datetimeFigureOut">
              <a:rPr lang="en-US" smtClean="0"/>
              <a:pPr/>
              <a:t>18-Dec-20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40C9-3A3A-44B7-843F-23582F21F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6C16-490A-4898-BFC6-ECF705FECB62}" type="datetimeFigureOut">
              <a:rPr lang="en-US" smtClean="0"/>
              <a:pPr/>
              <a:t>18-Dec-20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40C9-3A3A-44B7-843F-23582F21F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6C16-490A-4898-BFC6-ECF705FECB62}" type="datetimeFigureOut">
              <a:rPr lang="en-US" smtClean="0"/>
              <a:pPr/>
              <a:t>18-Dec-20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C2340C9-3A3A-44B7-843F-23582F21F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6C16-490A-4898-BFC6-ECF705FECB62}" type="datetimeFigureOut">
              <a:rPr lang="en-US" smtClean="0"/>
              <a:pPr/>
              <a:t>18-Dec-20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40C9-3A3A-44B7-843F-23582F21F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6C16-490A-4898-BFC6-ECF705FECB62}" type="datetimeFigureOut">
              <a:rPr lang="en-US" smtClean="0"/>
              <a:pPr/>
              <a:t>18-Dec-20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40C9-3A3A-44B7-843F-23582F21F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6C16-490A-4898-BFC6-ECF705FECB62}" type="datetimeFigureOut">
              <a:rPr lang="en-US" smtClean="0"/>
              <a:pPr/>
              <a:t>18-Dec-20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40C9-3A3A-44B7-843F-23582F21F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6C16-490A-4898-BFC6-ECF705FECB62}" type="datetimeFigureOut">
              <a:rPr lang="en-US" smtClean="0"/>
              <a:pPr/>
              <a:t>18-Dec-20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40C9-3A3A-44B7-843F-23582F21F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6C16-490A-4898-BFC6-ECF705FECB62}" type="datetimeFigureOut">
              <a:rPr lang="en-US" smtClean="0"/>
              <a:pPr/>
              <a:t>18-Dec-20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40C9-3A3A-44B7-843F-23582F21F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6C16-490A-4898-BFC6-ECF705FECB62}" type="datetimeFigureOut">
              <a:rPr lang="en-US" smtClean="0"/>
              <a:pPr/>
              <a:t>18-Dec-20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40C9-3A3A-44B7-843F-23582F21F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CB36C16-490A-4898-BFC6-ECF705FECB62}" type="datetimeFigureOut">
              <a:rPr lang="en-US" smtClean="0"/>
              <a:pPr/>
              <a:t>18-Dec-20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C2340C9-3A3A-44B7-843F-23582F21F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wedg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Fofx Academy</a:t>
            </a:r>
            <a:endParaRPr lang="en-US" b="1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762000"/>
            <a:ext cx="8534400" cy="5867400"/>
          </a:xfrm>
        </p:spPr>
        <p:txBody>
          <a:bodyPr>
            <a:normAutofit lnSpcReduction="10000"/>
          </a:bodyPr>
          <a:lstStyle/>
          <a:p>
            <a:r>
              <a:rPr lang="en-US" sz="40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BETA PHASE PROJECT</a:t>
            </a:r>
          </a:p>
          <a:p>
            <a:endParaRPr lang="en-US" sz="4000" b="1" u="sn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 App Name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LEARNNOW</a:t>
            </a:r>
          </a:p>
          <a:p>
            <a:endParaRPr lang="en-US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Developer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BANJOKO KAZEEM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(COHORT HELIUM FULL STACK WEB DEVELOPER 2020)</a:t>
            </a:r>
          </a:p>
          <a:p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Category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Education</a:t>
            </a: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08084833968 | banjoko10@gmail.com</a:t>
            </a: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advClick="0" advTm="2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PROBLEMS LEARNNOW WILL SOLVE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924800" cy="4906963"/>
          </a:xfrm>
        </p:spPr>
        <p:txBody>
          <a:bodyPr>
            <a:noAutofit/>
          </a:bodyPr>
          <a:lstStyle/>
          <a:p>
            <a:endParaRPr lang="en-US" sz="3600" dirty="0" smtClean="0"/>
          </a:p>
          <a:p>
            <a:r>
              <a:rPr lang="en-US" sz="3600" dirty="0" smtClean="0"/>
              <a:t>This web app will help to reduce the rate of illiteracy in the society.</a:t>
            </a:r>
          </a:p>
          <a:p>
            <a:endParaRPr lang="en-US" sz="3600" dirty="0" smtClean="0"/>
          </a:p>
          <a:p>
            <a:r>
              <a:rPr lang="en-US" sz="3600" dirty="0" smtClean="0"/>
              <a:t>It will also help to improve users arithmetic skills and grammer speaking.</a:t>
            </a:r>
          </a:p>
        </p:txBody>
      </p:sp>
    </p:spTree>
  </p:cSld>
  <p:clrMapOvr>
    <a:masterClrMapping/>
  </p:clrMapOvr>
  <p:transition advClick="0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Technologies used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924800" cy="4404360"/>
          </a:xfrm>
        </p:spPr>
        <p:txBody>
          <a:bodyPr>
            <a:noAutofit/>
          </a:bodyPr>
          <a:lstStyle/>
          <a:p>
            <a:pPr lvl="4">
              <a:buFont typeface="Wingdings" pitchFamily="2" charset="2"/>
              <a:buChar char="v"/>
            </a:pPr>
            <a:r>
              <a:rPr lang="en-US" sz="5000" b="1" dirty="0" smtClean="0"/>
              <a:t>VueJs</a:t>
            </a:r>
          </a:p>
          <a:p>
            <a:pPr lvl="4">
              <a:buFont typeface="Wingdings" pitchFamily="2" charset="2"/>
              <a:buChar char="v"/>
            </a:pPr>
            <a:r>
              <a:rPr lang="en-US" sz="5000" b="1" dirty="0" smtClean="0"/>
              <a:t>Bootstrap CSS</a:t>
            </a:r>
          </a:p>
          <a:p>
            <a:pPr lvl="4">
              <a:buFont typeface="Wingdings" pitchFamily="2" charset="2"/>
              <a:buChar char="v"/>
            </a:pPr>
            <a:r>
              <a:rPr lang="en-US" sz="5000" b="1" dirty="0" smtClean="0"/>
              <a:t>Cloud Firestore</a:t>
            </a:r>
          </a:p>
          <a:p>
            <a:pPr lvl="4">
              <a:buFont typeface="Wingdings" pitchFamily="2" charset="2"/>
              <a:buChar char="v"/>
            </a:pPr>
            <a:r>
              <a:rPr lang="en-US" sz="5000" b="1" dirty="0" smtClean="0"/>
              <a:t>Firebase</a:t>
            </a:r>
          </a:p>
          <a:p>
            <a:pPr lvl="4">
              <a:buNone/>
            </a:pPr>
            <a:endParaRPr lang="en-US" sz="5000" b="1" dirty="0" smtClean="0"/>
          </a:p>
        </p:txBody>
      </p:sp>
    </p:spTree>
  </p:cSld>
  <p:clrMapOvr>
    <a:masterClrMapping/>
  </p:clrMapOvr>
  <p:transition spd="slow" advClick="0" advTm="2000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u="sng" dirty="0" smtClean="0"/>
              <a:t>FUTURE FUNCTIONALITIES</a:t>
            </a:r>
            <a:endParaRPr lang="en-US" sz="4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51510" indent="-514350">
              <a:buFont typeface="Wingdings" pitchFamily="2" charset="2"/>
              <a:buChar char="v"/>
            </a:pPr>
            <a:r>
              <a:rPr lang="en-US" b="1" u="sng" dirty="0" smtClean="0"/>
              <a:t>Implement a payment plan</a:t>
            </a:r>
            <a:r>
              <a:rPr lang="en-US" dirty="0" smtClean="0"/>
              <a:t>: Users should be able make payment in order to have access to a particular module.</a:t>
            </a:r>
          </a:p>
          <a:p>
            <a:pPr marL="651510" indent="-514350">
              <a:buAutoNum type="arabicPeriod"/>
            </a:pPr>
            <a:endParaRPr lang="en-US" dirty="0" smtClean="0"/>
          </a:p>
          <a:p>
            <a:pPr marL="651510" indent="-514350">
              <a:buAutoNum type="arabicPeriod"/>
            </a:pPr>
            <a:endParaRPr lang="en-US" dirty="0" smtClean="0"/>
          </a:p>
          <a:p>
            <a:pPr marL="651510" indent="-514350">
              <a:buFont typeface="Wingdings" pitchFamily="2" charset="2"/>
              <a:buChar char="v"/>
            </a:pPr>
            <a:r>
              <a:rPr lang="en-US" b="1" u="sng" dirty="0" smtClean="0"/>
              <a:t>Integration of sound functionality</a:t>
            </a:r>
            <a:r>
              <a:rPr lang="en-US" dirty="0" smtClean="0"/>
              <a:t>: Users should be able to know the sound of each letters and numbers in the Alphabets and Numbers modules.</a:t>
            </a:r>
            <a:endParaRPr lang="en-US" dirty="0"/>
          </a:p>
        </p:txBody>
      </p:sp>
    </p:spTree>
  </p:cSld>
  <p:clrMapOvr>
    <a:masterClrMapping/>
  </p:clrMapOvr>
  <p:transition advClick="0" advTm="2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2580</TotalTime>
  <Words>119</Words>
  <Application>Microsoft Office PowerPoint</Application>
  <PresentationFormat>On-screen Show (4:3)</PresentationFormat>
  <Paragraphs>27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Apex</vt:lpstr>
      <vt:lpstr>Fofx Academy</vt:lpstr>
      <vt:lpstr>PROBLEMS LEARNNOW WILL SOLVE</vt:lpstr>
      <vt:lpstr>Technologies used</vt:lpstr>
      <vt:lpstr>FUTURE FUNCTIONALITIES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Fofx Academy</dc:title>
  <dc:creator>HP</dc:creator>
  <cp:lastModifiedBy>HP</cp:lastModifiedBy>
  <cp:revision>142</cp:revision>
  <dcterms:created xsi:type="dcterms:W3CDTF">2020-03-31T23:59:17Z</dcterms:created>
  <dcterms:modified xsi:type="dcterms:W3CDTF">2020-12-19T07:44:08Z</dcterms:modified>
</cp:coreProperties>
</file>