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4901-CC91-5043-B3D1-5C4A22EB4003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0FFF-B2D1-774A-9F04-9D06D563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77E1-E9E4-284D-B60F-33BE426CB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9704-6F30-274B-B022-62996516C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3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Kazmer Nagy-Betegh</dc:creator>
  <cp:lastModifiedBy>Kazmer Nagy-Betegh</cp:lastModifiedBy>
  <cp:revision>1</cp:revision>
  <dcterms:created xsi:type="dcterms:W3CDTF">2021-11-27T20:21:51Z</dcterms:created>
  <dcterms:modified xsi:type="dcterms:W3CDTF">2021-11-27T20:25:20Z</dcterms:modified>
</cp:coreProperties>
</file>