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9243"/>
    <p:restoredTop sz="94694"/>
  </p:normalViewPr>
  <p:slideViewPr>
    <p:cSldViewPr snapToGrid="0" snapToObjects="1">
      <p:cViewPr varScale="1">
        <p:scale>
          <a:sx d="100" n="104"/>
          <a:sy d="100" n="104"/>
        </p:scale>
        <p:origin x="232" y="5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Study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Nereid</a:t>
            </a:r>
            <a:r>
              <a:rPr/>
              <a:t> </a:t>
            </a:r>
            <a:r>
              <a:rPr/>
              <a:t>Kwok,</a:t>
            </a:r>
            <a:r>
              <a:rPr/>
              <a:t> </a:t>
            </a:r>
            <a:r>
              <a:rPr/>
              <a:t>Nisa</a:t>
            </a:r>
            <a:r>
              <a:rPr/>
              <a:t> </a:t>
            </a:r>
            <a:r>
              <a:rPr/>
              <a:t>Ozer,</a:t>
            </a:r>
            <a:r>
              <a:rPr/>
              <a:t> </a:t>
            </a:r>
            <a:r>
              <a:rPr/>
              <a:t>Lauren</a:t>
            </a:r>
            <a:r>
              <a:rPr/>
              <a:t> </a:t>
            </a:r>
            <a:r>
              <a:rPr/>
              <a:t>Wade,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Giannetti-Fakhouri,</a:t>
            </a:r>
            <a:r>
              <a:rPr/>
              <a:t> </a:t>
            </a:r>
            <a:r>
              <a:rPr/>
              <a:t>Kazmer</a:t>
            </a:r>
            <a:r>
              <a:rPr/>
              <a:t> </a:t>
            </a:r>
            <a:r>
              <a:rPr/>
              <a:t>Nagy-Betegh,</a:t>
            </a:r>
            <a:r>
              <a:rPr/>
              <a:t> </a:t>
            </a:r>
            <a:r>
              <a:rPr/>
              <a:t>Chandrime</a:t>
            </a:r>
            <a:r>
              <a:rPr/>
              <a:t> </a:t>
            </a:r>
            <a:r>
              <a:rPr/>
              <a:t>Tolia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pic>
        <p:nvPicPr>
          <p:cNvPr descr="visualisation_final_project_files/figure-pptx/space%20walk%20record%20holde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 Launches</a:t>
            </a:r>
          </a:p>
          <a:p>
            <a:pPr lvl="0" marL="0" indent="0">
              <a:buNone/>
            </a:pPr>
            <a:r>
              <a:rPr/>
              <a:t>1966: Peaked state launches 1986: Challenger Explosion 1989: Private commercial Launches starts 2012: Barely any state launches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sation_final_projec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General: High spending/budget during Space Race. Drastic decrease of spending/budget once space is over. US-USSR Space Race: Budget higher than actual spending (underbudget), NASA is too ambitious 2012 paused launches: Budget are increasing,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pic>
        <p:nvPicPr>
          <p:cNvPr descr="visualisation_final_projec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state and private launches success/failure rate (spaceX) NASA fails, budget cut, blow stuff up cheaper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visualisation_final_project_files/figure-pptx/space_rac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visualisation_final_project_files/figure-pptx/space_rac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visualisation_final_project_files/figure-pptx/space%20race%20success%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visualisation_final_project_files/figure-pptx/space_race%20succes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Slide 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sation_final_projec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Slide 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sation_final_project_files/figure-pptx/space%20race%20key%20dat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816100"/>
            <a:ext cx="9550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Final Project</dc:title>
  <dc:creator>Study Group 11: Nereid Kwok, Nisa Ozer, Lauren Wade, Thomas Giannetti-Fakhouri, Kazmer Nagy-Betegh, Chandrime Tolia</dc:creator>
  <cp:keywords/>
  <dcterms:created xsi:type="dcterms:W3CDTF">2021-11-27T20:27:32Z</dcterms:created>
  <dcterms:modified xsi:type="dcterms:W3CDTF">2021-11-27T20:27:32Z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2021-11-27</vt:lpwstr>
  </property>
  <property fmtid="{D5CDD505-2E9C-101B-9397-08002B2CF9AE}" pid="3" name="output">
    <vt:lpwstr/>
  </property>
</Properties>
</file>