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0" r:id="rId3"/>
    <p:sldId id="261" r:id="rId4"/>
    <p:sldId id="262" r:id="rId5"/>
    <p:sldId id="263" r:id="rId6"/>
    <p:sldId id="267" r:id="rId7"/>
    <p:sldId id="266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7" r:id="rId16"/>
    <p:sldId id="276" r:id="rId17"/>
    <p:sldId id="278" r:id="rId18"/>
    <p:sldId id="280" r:id="rId19"/>
    <p:sldId id="265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7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39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6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62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0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42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22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5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EAE6-08BF-4664-85E5-15EC8FEDFC9A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AA1B9-0917-412C-9615-3B45CAD21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B969DD2-5D19-4478-9E54-88DE58AECE1A}"/>
              </a:ext>
            </a:extLst>
          </p:cNvPr>
          <p:cNvSpPr txBox="1">
            <a:spLocks/>
          </p:cNvSpPr>
          <p:nvPr/>
        </p:nvSpPr>
        <p:spPr>
          <a:xfrm>
            <a:off x="174171" y="2397578"/>
            <a:ext cx="8822872" cy="206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7200" dirty="0">
                <a:latin typeface="HG行書体" panose="03000609000000000000" pitchFamily="65" charset="-128"/>
                <a:ea typeface="HG行書体" panose="03000609000000000000" pitchFamily="65" charset="-128"/>
              </a:rPr>
              <a:t>悪魔的高尾登山</a:t>
            </a:r>
            <a:endParaRPr lang="en-US" altLang="ja-JP" sz="72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～退廃的な快楽を詰め込んだ登山～</a:t>
            </a:r>
            <a:endParaRPr lang="en-US" altLang="ja-JP" sz="32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047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④登る</a:t>
            </a:r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743C84-557D-4D15-B096-744E515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42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</a:t>
            </a:r>
            <a:r>
              <a:rPr lang="en-US" altLang="ja-JP" sz="2000" dirty="0"/>
              <a:t> 1</a:t>
            </a:r>
            <a:r>
              <a:rPr lang="ja-JP" altLang="en-US" sz="2000" dirty="0"/>
              <a:t>号路は序盤のほうが辛いことを知っておこう。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・くじけずに済む。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■休憩できるベンチが多いので適宜休憩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■中腹には店が多いがまだ我慢する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■序盤はスポーツドリンクを、中盤以降はそれ以外を飲む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・理由は次のページで察して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95357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⑤乾杯</a:t>
            </a:r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743C84-557D-4D15-B096-744E515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42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■無事登頂したら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・売店で</a:t>
            </a:r>
            <a:r>
              <a:rPr lang="ja-JP" altLang="en-US" sz="2000" dirty="0">
                <a:solidFill>
                  <a:srgbClr val="C00000"/>
                </a:solidFill>
              </a:rPr>
              <a:t>缶ビールを買う</a:t>
            </a:r>
            <a:endParaRPr lang="en-US" altLang="ja-JP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　・必ず</a:t>
            </a:r>
            <a:r>
              <a:rPr lang="ja-JP" altLang="en-US" sz="2000" dirty="0">
                <a:solidFill>
                  <a:srgbClr val="C00000"/>
                </a:solidFill>
              </a:rPr>
              <a:t>日向にあるベンチに座る</a:t>
            </a:r>
            <a:endParaRPr lang="en-US" altLang="ja-JP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　・買っておいたおつまみをオープン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■祝宴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・炎天下の下、脱水状態でビールを賞味する。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塩分も不足しているので、おつまみを開け高速で食す。</a:t>
            </a:r>
            <a:endParaRPr lang="en-US" altLang="ja-JP" sz="2000" dirty="0"/>
          </a:p>
        </p:txBody>
      </p:sp>
      <p:pic>
        <p:nvPicPr>
          <p:cNvPr id="5" name="図 4" descr="写真, 男, テーブル, 持つ が含まれている画像&#10;&#10;自動的に生成された説明">
            <a:extLst>
              <a:ext uri="{FF2B5EF4-FFF2-40B4-BE49-F238E27FC236}">
                <a16:creationId xmlns:a16="http://schemas.microsoft.com/office/drawing/2014/main" id="{CDE993F1-BA59-40FA-B466-A893058F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65" y="4544786"/>
            <a:ext cx="2373269" cy="22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5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⑥天日干し</a:t>
            </a:r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743C84-557D-4D15-B096-744E515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42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■焼く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・太陽のほうを向いて座る。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r>
              <a:rPr lang="en-US" altLang="ja-JP" sz="2000" dirty="0"/>
              <a:t>12</a:t>
            </a:r>
            <a:r>
              <a:rPr lang="ja-JP" altLang="en-US" sz="2000" dirty="0"/>
              <a:t>時過ぎならほどんどのベンチでこれが可能である。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r>
              <a:rPr lang="ja-JP" altLang="en-US" sz="2000" dirty="0">
                <a:solidFill>
                  <a:srgbClr val="C00000"/>
                </a:solidFill>
              </a:rPr>
              <a:t>太陽を崇拝するかの如く、南中する太陽の光を浴びる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30</a:t>
            </a:r>
            <a:r>
              <a:rPr lang="ja-JP" altLang="en-US" sz="2000" dirty="0"/>
              <a:t>分程度が適量。</a:t>
            </a:r>
            <a:r>
              <a:rPr lang="ja-JP" altLang="en-US" sz="2000" dirty="0">
                <a:solidFill>
                  <a:srgbClr val="C00000"/>
                </a:solidFill>
              </a:rPr>
              <a:t>スマホゲームなどをやって時間を潰す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革新研たるもの工程の</a:t>
            </a:r>
            <a:r>
              <a:rPr lang="en-US" altLang="ja-JP" sz="2000" dirty="0"/>
              <a:t>ECRS</a:t>
            </a:r>
            <a:r>
              <a:rPr lang="ja-JP" altLang="en-US" sz="2000" dirty="0"/>
              <a:t>を欠かさないのである。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もちろん扇風機はオン。快適。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・スマホが熱くなってきたら扇風機をスマホの裏にドッキング。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r>
              <a:rPr lang="ja-JP" altLang="en-US" sz="2000" dirty="0">
                <a:solidFill>
                  <a:srgbClr val="C00000"/>
                </a:solidFill>
              </a:rPr>
              <a:t>グラボのファンの要領で冷却</a:t>
            </a:r>
            <a:r>
              <a:rPr lang="ja-JP" altLang="en-US" sz="2000" dirty="0"/>
              <a:t>する。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・サングラスがあるとなお良し。</a:t>
            </a:r>
            <a:endParaRPr lang="en-US" altLang="ja-JP" sz="2000" dirty="0"/>
          </a:p>
        </p:txBody>
      </p:sp>
      <p:pic>
        <p:nvPicPr>
          <p:cNvPr id="6" name="図 5" descr="屋外, 長い, 水, グループ が含まれている画像&#10;&#10;自動的に生成された説明">
            <a:extLst>
              <a:ext uri="{FF2B5EF4-FFF2-40B4-BE49-F238E27FC236}">
                <a16:creationId xmlns:a16="http://schemas.microsoft.com/office/drawing/2014/main" id="{02CB3F07-9EC4-481F-BB51-46BACC0C9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71" y="4650167"/>
            <a:ext cx="2898321" cy="19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7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⑦食事</a:t>
            </a:r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743C84-557D-4D15-B096-744E515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55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■そばを食す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・高尾山頂といえば蕎麦である。それ以外は売ってない。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オススメはとろろそばと山菜そば。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・陽に熱された肌にそばの冷たさが染み渡る。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 algn="ctr">
              <a:buNone/>
            </a:pPr>
            <a:r>
              <a:rPr lang="ja-JP" altLang="en-US" sz="2000" dirty="0"/>
              <a:t>写真はイメージです</a:t>
            </a:r>
            <a:endParaRPr lang="en-US" altLang="ja-JP" sz="2000" dirty="0"/>
          </a:p>
        </p:txBody>
      </p:sp>
      <p:pic>
        <p:nvPicPr>
          <p:cNvPr id="5" name="図 4" descr="テーブル, カップ, コーヒー, 屋内 が含まれている画像&#10;&#10;自動的に生成された説明">
            <a:extLst>
              <a:ext uri="{FF2B5EF4-FFF2-40B4-BE49-F238E27FC236}">
                <a16:creationId xmlns:a16="http://schemas.microsoft.com/office/drawing/2014/main" id="{D78E86FF-DC2E-41E0-B780-F3501A2F6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3" y="3525052"/>
            <a:ext cx="4216173" cy="28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⑧下山</a:t>
            </a:r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743C84-557D-4D15-B096-744E515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55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■降りるときこそ、景色に注目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・下りのほうが圧倒的に視界が開けている。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精神的にも余裕があるはずなのでここで山を楽しんでおく。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■足の負担に注意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・膝が不安な人はケーブルカーを使って降りる。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84335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⑨極楽湯</a:t>
            </a:r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743C84-557D-4D15-B096-744E515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55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 高尾山口駅に併設されている温泉施設</a:t>
            </a:r>
            <a:endParaRPr lang="en-US" altLang="ja-JP" sz="2000" dirty="0"/>
          </a:p>
        </p:txBody>
      </p:sp>
      <p:pic>
        <p:nvPicPr>
          <p:cNvPr id="5" name="図 4" descr="屋外, 建物, 家, 小さい が含まれている画像&#10;&#10;自動的に生成された説明">
            <a:extLst>
              <a:ext uri="{FF2B5EF4-FFF2-40B4-BE49-F238E27FC236}">
                <a16:creationId xmlns:a16="http://schemas.microsoft.com/office/drawing/2014/main" id="{1F40EBE6-C09F-42BB-ACB5-957B8B202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90" y="2144030"/>
            <a:ext cx="3725319" cy="2487120"/>
          </a:xfrm>
          <a:prstGeom prst="rect">
            <a:avLst/>
          </a:prstGeom>
        </p:spPr>
      </p:pic>
      <p:pic>
        <p:nvPicPr>
          <p:cNvPr id="7" name="図 6" descr="屋外, 建物, 雪, 家 が含まれている画像&#10;&#10;自動的に生成された説明">
            <a:extLst>
              <a:ext uri="{FF2B5EF4-FFF2-40B4-BE49-F238E27FC236}">
                <a16:creationId xmlns:a16="http://schemas.microsoft.com/office/drawing/2014/main" id="{6F33D1B7-69B8-43B1-9BF3-CD00C28BF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2" y="2144029"/>
            <a:ext cx="4896516" cy="248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⑨極楽湯</a:t>
            </a:r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743C84-557D-4D15-B096-744E515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55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■入浴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・炭酸泉（おそらく人工の）があるので念入りに使っておく。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炭酸泉は疲労回復に効果がある。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・ここで着替えておく。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・唯一の欠点として、牛乳がない。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■食事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ja-JP" altLang="en-US" sz="2000" dirty="0">
                <a:solidFill>
                  <a:srgbClr val="C00000"/>
                </a:solidFill>
              </a:rPr>
              <a:t>当然ビールを飲む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・食事は唐揚げなどがオススメ。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ビールとの親和性に加えて、たんぱく質を摂取したい。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■仮眠を取れるスペースもある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・欠点として、</a:t>
            </a:r>
            <a:r>
              <a:rPr lang="en-US" altLang="ja-JP" sz="2000" dirty="0"/>
              <a:t>1</a:t>
            </a:r>
            <a:r>
              <a:rPr lang="ja-JP" altLang="en-US" sz="2000" dirty="0"/>
              <a:t>日を完全に棒に振る可能性がある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13049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総支出</a:t>
            </a:r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743C84-557D-4D15-B096-744E515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870" y="1240971"/>
            <a:ext cx="4264479" cy="555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1</a:t>
            </a:r>
            <a:r>
              <a:rPr lang="ja-JP" altLang="en-US" sz="2000" dirty="0"/>
              <a:t>日遊び通してこの金額。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安い！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安いか</a:t>
            </a:r>
            <a:r>
              <a:rPr lang="en-US" altLang="ja-JP" sz="2000" dirty="0"/>
              <a:t>…</a:t>
            </a:r>
            <a:r>
              <a:rPr lang="ja-JP" altLang="en-US" sz="2000" dirty="0"/>
              <a:t>？</a:t>
            </a:r>
            <a:endParaRPr lang="en-US" altLang="ja-JP"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43BB9F-6408-4126-8818-30E3355B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1381228"/>
            <a:ext cx="3189174" cy="51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4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まとめ</a:t>
            </a:r>
            <a:endParaRPr kumimoji="1" lang="ja-JP" altLang="en-US" sz="24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83A5422-A0F4-4068-9408-4151D5E3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55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■扇風機を装備した快適登山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■おつまみ持参で</a:t>
            </a:r>
            <a:r>
              <a:rPr lang="en-US" altLang="ja-JP" sz="2000" dirty="0"/>
              <a:t>1</a:t>
            </a:r>
            <a:r>
              <a:rPr lang="ja-JP" altLang="en-US" sz="2000" dirty="0"/>
              <a:t>歩先を行く優雅な飲酒タイム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■扇風機とスマホ装備で快適天日干し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■脱水状態で何倍にもおいしくなった蕎麦を賞味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■炭酸泉で疲労を回復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■狙いすましたビールで追撃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15612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B969DD2-5D19-4478-9E54-88DE58AECE1A}"/>
              </a:ext>
            </a:extLst>
          </p:cNvPr>
          <p:cNvSpPr txBox="1">
            <a:spLocks/>
          </p:cNvSpPr>
          <p:nvPr/>
        </p:nvSpPr>
        <p:spPr>
          <a:xfrm>
            <a:off x="174171" y="2397578"/>
            <a:ext cx="8822872" cy="206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7200" dirty="0">
                <a:latin typeface="HG行書体" panose="03000609000000000000" pitchFamily="65" charset="-128"/>
                <a:ea typeface="HG行書体" panose="03000609000000000000" pitchFamily="65" charset="-128"/>
              </a:rPr>
              <a:t>悪魔的高尾登山</a:t>
            </a:r>
            <a:endParaRPr lang="en-US" altLang="ja-JP" sz="72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～</a:t>
            </a:r>
            <a:r>
              <a:rPr lang="ja-JP" altLang="en-US" sz="3200" dirty="0"/>
              <a:t>汗かいて働いた後のビールはうまい</a:t>
            </a:r>
            <a:r>
              <a:rPr lang="ja-JP" altLang="en-US" sz="3200" dirty="0">
                <a:latin typeface="HG行書体" panose="03000609000000000000" pitchFamily="65" charset="-128"/>
                <a:ea typeface="HG行書体" panose="03000609000000000000" pitchFamily="65" charset="-128"/>
              </a:rPr>
              <a:t>～</a:t>
            </a:r>
            <a:endParaRPr lang="en-US" altLang="ja-JP" sz="3200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396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高尾山とは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CC9C7-EC98-4152-BC34-8D2C80B4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493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■観光地としての評価が国内外ともに高い山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kumimoji="1" lang="ja-JP" altLang="en-US" sz="2000" dirty="0"/>
              <a:t>ミシュランガイドで三つ星の観光地に認定（</a:t>
            </a:r>
            <a:r>
              <a:rPr kumimoji="1" lang="en-US" altLang="ja-JP" sz="2000" dirty="0"/>
              <a:t>2007</a:t>
            </a:r>
            <a:r>
              <a:rPr kumimoji="1" lang="ja-JP" altLang="en-US" sz="2000" dirty="0"/>
              <a:t>年～）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・東京都で唯一の「日本遺産」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2020</a:t>
            </a:r>
            <a:r>
              <a:rPr kumimoji="1" lang="ja-JP" altLang="en-US" sz="2000" dirty="0"/>
              <a:t>年～）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・登山者数世界</a:t>
            </a:r>
            <a:r>
              <a:rPr kumimoji="1" lang="en-US" altLang="ja-JP" sz="2000" dirty="0"/>
              <a:t>No.1</a:t>
            </a:r>
          </a:p>
        </p:txBody>
      </p:sp>
    </p:spTree>
    <p:extLst>
      <p:ext uri="{BB962C8B-B14F-4D97-AF65-F5344CB8AC3E}">
        <p14:creationId xmlns:p14="http://schemas.microsoft.com/office/powerpoint/2010/main" val="2239882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帰るまでが遠足だ！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743C84-557D-4D15-B096-744E515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55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■帰る前にちゃんと水分を補給しましょう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・ぶっ倒れないようにね！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70491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高尾山とは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CC9C7-EC98-4152-BC34-8D2C80B4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493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都心からのアクセスが良い</a:t>
            </a:r>
            <a:endParaRPr kumimoji="1" lang="en-US" altLang="ja-JP" sz="2000" dirty="0"/>
          </a:p>
        </p:txBody>
      </p:sp>
      <p:pic>
        <p:nvPicPr>
          <p:cNvPr id="7" name="図 6" descr="地図と文字の加工写真&#10;&#10;自動的に生成された説明">
            <a:extLst>
              <a:ext uri="{FF2B5EF4-FFF2-40B4-BE49-F238E27FC236}">
                <a16:creationId xmlns:a16="http://schemas.microsoft.com/office/drawing/2014/main" id="{01D2004D-8DBE-4BD9-8FC6-139C9ECF9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5" y="1850571"/>
            <a:ext cx="8545069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高尾山とは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CC9C7-EC98-4152-BC34-8D2C80B4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493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■登山の難易度が低い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■観光スポット・お店が充実</a:t>
            </a:r>
            <a:endParaRPr kumimoji="1" lang="en-US" altLang="ja-JP" sz="2000" dirty="0"/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3CB20A3-42E0-4A17-BD01-B132821F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97" y="2129127"/>
            <a:ext cx="5042806" cy="46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悪魔召喚の条件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CC9C7-EC98-4152-BC34-8D2C80B4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4265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000" dirty="0"/>
              <a:t>■制約：天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・夏であること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・熱中症になりそうなくらい熱いこと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・晴れていること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・前日に雨が降っていないこと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■制約：地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・人が少なめの日であること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（今年はコロナ禍で少なめ、それでも体感</a:t>
            </a:r>
            <a:r>
              <a:rPr lang="en-US" altLang="ja-JP" sz="2000" dirty="0"/>
              <a:t>7</a:t>
            </a:r>
            <a:r>
              <a:rPr lang="ja-JP" altLang="en-US" sz="2000" dirty="0"/>
              <a:t>～</a:t>
            </a:r>
            <a:r>
              <a:rPr lang="en-US" altLang="ja-JP" sz="2000" dirty="0"/>
              <a:t>8</a:t>
            </a:r>
            <a:r>
              <a:rPr lang="ja-JP" altLang="en-US" sz="2000" dirty="0"/>
              <a:t>割くらい）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■制約：人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・間違って</a:t>
            </a:r>
            <a:r>
              <a:rPr lang="en-US" altLang="ja-JP" sz="2000" dirty="0"/>
              <a:t>1</a:t>
            </a:r>
            <a:r>
              <a:rPr lang="ja-JP" altLang="en-US" sz="2000" dirty="0"/>
              <a:t>日を棒に振る覚悟があること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・お金に糸目をつけない心構えがあること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・少人数（</a:t>
            </a:r>
            <a:r>
              <a:rPr lang="en-US" altLang="ja-JP" sz="2000" dirty="0"/>
              <a:t>1</a:t>
            </a:r>
            <a:r>
              <a:rPr lang="ja-JP" altLang="en-US" sz="2000" dirty="0"/>
              <a:t>～</a:t>
            </a:r>
            <a:r>
              <a:rPr lang="en-US" altLang="ja-JP" sz="2000" dirty="0"/>
              <a:t>2</a:t>
            </a:r>
            <a:r>
              <a:rPr lang="ja-JP" altLang="en-US" sz="2000" dirty="0"/>
              <a:t>人）で行くこと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86234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悪魔召喚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種の神器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CC9C7-EC98-4152-BC34-8D2C80B4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2658836" cy="542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■お金</a:t>
            </a:r>
            <a:endParaRPr lang="en-US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000BCB-EAEE-4209-BD42-B7BE31CF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00" y="1939696"/>
            <a:ext cx="1676300" cy="243552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C4E12BE-CD7D-448D-9CAC-82FCF899D330}"/>
              </a:ext>
            </a:extLst>
          </p:cNvPr>
          <p:cNvSpPr txBox="1">
            <a:spLocks/>
          </p:cNvSpPr>
          <p:nvPr/>
        </p:nvSpPr>
        <p:spPr>
          <a:xfrm>
            <a:off x="3420232" y="1240971"/>
            <a:ext cx="2658836" cy="5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■首掛け扇風機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　</a:t>
            </a:r>
            <a:endParaRPr lang="en-US" altLang="ja-JP" sz="20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E6C0D81-F3E6-4BF6-97E4-16485C224A44}"/>
              </a:ext>
            </a:extLst>
          </p:cNvPr>
          <p:cNvSpPr txBox="1">
            <a:spLocks/>
          </p:cNvSpPr>
          <p:nvPr/>
        </p:nvSpPr>
        <p:spPr>
          <a:xfrm>
            <a:off x="6211814" y="1240971"/>
            <a:ext cx="2658836" cy="5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■スマホ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　</a:t>
            </a:r>
            <a:endParaRPr lang="en-US" altLang="ja-JP" sz="2000" dirty="0"/>
          </a:p>
        </p:txBody>
      </p:sp>
      <p:pic>
        <p:nvPicPr>
          <p:cNvPr id="15" name="図 14" descr="持つ が含まれている画像&#10;&#10;自動的に生成された説明">
            <a:extLst>
              <a:ext uri="{FF2B5EF4-FFF2-40B4-BE49-F238E27FC236}">
                <a16:creationId xmlns:a16="http://schemas.microsoft.com/office/drawing/2014/main" id="{7AA08398-BB7F-4EF0-A92D-97F497D9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3" y="2258786"/>
            <a:ext cx="2487470" cy="1861457"/>
          </a:xfrm>
          <a:prstGeom prst="rect">
            <a:avLst/>
          </a:prstGeom>
        </p:spPr>
      </p:pic>
      <p:pic>
        <p:nvPicPr>
          <p:cNvPr id="17" name="図 16" descr="電子機器, モニター, 屋内, 座る が含まれている画像&#10;&#10;自動的に生成された説明">
            <a:extLst>
              <a:ext uri="{FF2B5EF4-FFF2-40B4-BE49-F238E27FC236}">
                <a16:creationId xmlns:a16="http://schemas.microsoft.com/office/drawing/2014/main" id="{E1B099A2-0FA0-4DDD-A2C0-B3689BCF02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9" r="14376"/>
          <a:stretch/>
        </p:blipFill>
        <p:spPr>
          <a:xfrm>
            <a:off x="6389464" y="1966912"/>
            <a:ext cx="2303536" cy="24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4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①下準備（前日）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21A3F853-16CA-4EEE-9FA8-71AC7B0B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42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■準備するもの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・リュック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登山用のものでなくても</a:t>
            </a:r>
            <a:r>
              <a:rPr lang="en-US" altLang="ja-JP" sz="2000" dirty="0"/>
              <a:t>OK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・服装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上半身は普段着で</a:t>
            </a:r>
            <a:r>
              <a:rPr lang="en-US" altLang="ja-JP" sz="2000" dirty="0"/>
              <a:t>OK</a:t>
            </a:r>
            <a:r>
              <a:rPr lang="ja-JP" altLang="en-US" sz="2000" dirty="0"/>
              <a:t>、下半身は運動用の長ズボン推奨。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・着替え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下着、</a:t>
            </a:r>
            <a:r>
              <a:rPr lang="en-US" altLang="ja-JP" sz="2000" dirty="0"/>
              <a:t>T</a:t>
            </a:r>
            <a:r>
              <a:rPr lang="ja-JP" altLang="en-US" sz="2000" dirty="0"/>
              <a:t>シャツなどを用意。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ja-JP" altLang="en-US" sz="2000" dirty="0">
                <a:solidFill>
                  <a:srgbClr val="C00000"/>
                </a:solidFill>
              </a:rPr>
              <a:t>首掛け扇風機</a:t>
            </a:r>
            <a:endParaRPr lang="en-US" altLang="ja-JP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　・帽子はお好みで。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2757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②下準備（当日）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21A3F853-16CA-4EEE-9FA8-71AC7B0B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42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■朝食はちゃんととる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・エネルギー不足を防ぐためにも朝食を多めにとる。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■電車に乗る前に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・プロテイン源になる食品を買い、食べておく。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オススメは電車内でも飲みやすいうえ美味しい</a:t>
            </a:r>
            <a:r>
              <a:rPr lang="en-US" altLang="ja-JP" sz="2000" dirty="0"/>
              <a:t>SAVAS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・エナジードリンクはドーピング剤なので体力と相談。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■理想の到着時刻は</a:t>
            </a:r>
            <a:r>
              <a:rPr lang="en-US" altLang="ja-JP" sz="2000" dirty="0"/>
              <a:t>11</a:t>
            </a:r>
            <a:r>
              <a:rPr lang="ja-JP" altLang="en-US" sz="2000" dirty="0"/>
              <a:t>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・登山と言えば朝だが、敢えて暑い時間に行く。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64571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7D69F-BDFA-41C9-AFB0-C8B158A3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028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③到着～</a:t>
            </a:r>
            <a:r>
              <a:rPr kumimoji="1" lang="ja-JP" altLang="en-US" sz="2400" dirty="0"/>
              <a:t>登山開始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21A3F853-16CA-4EEE-9FA8-71AC7B0B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42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■最後の買い出し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・最低でもスポーツドリンク</a:t>
            </a:r>
            <a:r>
              <a:rPr lang="en-US" altLang="ja-JP" sz="2000" dirty="0"/>
              <a:t>1</a:t>
            </a:r>
            <a:r>
              <a:rPr lang="ja-JP" altLang="en-US" sz="2000" dirty="0"/>
              <a:t>本、通常のドリンク</a:t>
            </a:r>
            <a:r>
              <a:rPr lang="en-US" altLang="ja-JP" sz="2000" dirty="0"/>
              <a:t>1</a:t>
            </a:r>
            <a:r>
              <a:rPr lang="ja-JP" altLang="en-US" sz="2000" dirty="0"/>
              <a:t>本を用意。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ja-JP" altLang="en-US" sz="2000" dirty="0">
                <a:solidFill>
                  <a:srgbClr val="C00000"/>
                </a:solidFill>
              </a:rPr>
              <a:t>おつまみを買う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こだわりがある人は事前に買っておく。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■最初の道を間違えない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・ロープウェイのある広場から分岐あり。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普通の服装で行きたい人は</a:t>
            </a:r>
            <a:r>
              <a:rPr lang="en-US" altLang="ja-JP" sz="2000" dirty="0"/>
              <a:t>1</a:t>
            </a:r>
            <a:r>
              <a:rPr lang="ja-JP" altLang="en-US" sz="2000" dirty="0"/>
              <a:t>号路を選ぶように。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■首掛け扇風機をオンにする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・山道にファンの轟音を響き渡らせて羨望の目を集めよう。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49066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1049</Words>
  <Application>Microsoft Office PowerPoint</Application>
  <PresentationFormat>画面に合わせる 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HG行書体</vt:lpstr>
      <vt:lpstr>Arial</vt:lpstr>
      <vt:lpstr>Calibri</vt:lpstr>
      <vt:lpstr>Calibri Light</vt:lpstr>
      <vt:lpstr>Office テーマ</vt:lpstr>
      <vt:lpstr>PowerPoint プレゼンテーション</vt:lpstr>
      <vt:lpstr>高尾山とは</vt:lpstr>
      <vt:lpstr>高尾山とは</vt:lpstr>
      <vt:lpstr>高尾山とは</vt:lpstr>
      <vt:lpstr>悪魔召喚の条件</vt:lpstr>
      <vt:lpstr>悪魔召喚3種の神器</vt:lpstr>
      <vt:lpstr>①下準備（前日）</vt:lpstr>
      <vt:lpstr>②下準備（当日）</vt:lpstr>
      <vt:lpstr>③到着～登山開始</vt:lpstr>
      <vt:lpstr>④登る</vt:lpstr>
      <vt:lpstr>⑤乾杯</vt:lpstr>
      <vt:lpstr>⑥天日干し</vt:lpstr>
      <vt:lpstr>⑦食事</vt:lpstr>
      <vt:lpstr>⑧下山</vt:lpstr>
      <vt:lpstr>⑨極楽湯</vt:lpstr>
      <vt:lpstr>⑨極楽湯</vt:lpstr>
      <vt:lpstr>総支出</vt:lpstr>
      <vt:lpstr>まとめ</vt:lpstr>
      <vt:lpstr>PowerPoint プレゼンテーション</vt:lpstr>
      <vt:lpstr>帰るまでが遠足だ！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悪魔的高尾山</dc:title>
  <dc:creator>甲斐和彦</dc:creator>
  <cp:lastModifiedBy>甲斐和彦</cp:lastModifiedBy>
  <cp:revision>22</cp:revision>
  <dcterms:created xsi:type="dcterms:W3CDTF">2020-08-29T15:01:27Z</dcterms:created>
  <dcterms:modified xsi:type="dcterms:W3CDTF">2020-08-30T14:25:49Z</dcterms:modified>
</cp:coreProperties>
</file>