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D4110-A1E0-49C9-A8B6-1DAF36A5F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97B305-3E45-48CE-960B-CED47FB4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04BC2-9505-4236-8826-9A88A091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2C9C6-7B39-4B5F-9486-6484174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70FD2-B6D8-4B63-BE9A-F7C2B864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0561B-DDD2-4E8E-848A-526E4C3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3166D7-4CE8-4A07-95B2-B2F47A0C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BC847-47C6-4E8A-8F64-F9B5155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69CF2-3E23-4DBA-A356-1DC5363B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EB8E8-7CEC-4BF1-8DDC-ECFCCFC4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5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7A1D5B-F9B7-4AD6-9370-C099AB027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01B49-1160-4777-8282-012B52EF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E2E80-FA0A-4E3A-9E26-0B211A59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B0331-7022-4C26-A3F1-0D9F2F40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283D1-6A05-4B3A-94DE-37406D4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9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9CB5E-D92A-4B8D-9EE6-03E961D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7E19B-6B43-4233-8FFE-63ED8566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739A4-7693-4B6A-8E53-F68AEAEC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91D0A-CDA2-4ACE-BA9E-8CF7B590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0199D-4A99-4141-8833-876EBBE3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2DCC6-EA95-4B2E-B7D8-5C38F8FA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F741D-1F0E-4AC7-942C-E8E87A50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09723-A044-4797-85E0-4D92548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9749A-B869-4517-AC17-A5B78550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A5254-A468-4D3D-B989-B0CE2B41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94B9F-A82A-4621-B269-7811C036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2A5E5-DF11-4C23-8E3A-2EAFE6E4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385363-403B-4DAB-914A-38DE4CD9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54992-EFAF-4ABD-90DE-BE92F267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D47D2-5230-47DC-8549-EDA5EB28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EAA125-731F-45F3-8424-6A9DBC56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5D00-2B9E-457F-8B79-2F1D8BB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28537-240E-47A6-A05C-8604AD4B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2F68F2-0420-4087-A8B9-7770B9E7C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9E31A-F2FB-41C7-A901-0FC6A8E8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8F6910-1ED7-41DC-8FFD-141F0C6C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2F439C-77A0-4728-84EE-AAF36C72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A0B18B-E5BB-468F-9247-6CE3AE0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61A23F-DBEF-4F04-AA39-8470DAC2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ADE9A-3258-4E3D-ACAA-A1E15F44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B03E16-9036-4F7E-A247-C77AFEB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04E0A1-4777-46C8-9E94-D2CF6C8D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44782D-ACC4-444E-815D-DDA5523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2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9B77B-5A06-4CF7-8E11-B2718149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86130-AD67-4996-8A84-C5E6C76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00478-B4D8-42AA-B698-8CD00A7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3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BE576-70D4-40C1-B8F3-BCFBFB7F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C895B-7CED-4489-ADF4-7B8A958A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0348B6-4DA7-46F2-9E56-581FEEAE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61DE63-3F1F-4F26-9BC9-AC20E809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09046-FE6B-475D-BA48-9C811D79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B8D12-76BC-4C8A-86B7-905169E6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DA405-D902-41A0-A55E-4D97A442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D6633F-5601-4C78-AD1E-AF3CEFE40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0F05F-D6BB-4E67-85F3-65C9517D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6F1D88-6557-4195-BBF1-58F1A5D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333AC1-3C72-48D2-8550-9AD2DB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8F56C-1DB6-4AAB-8DEC-2EA7616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1090-9C06-4E42-BF0B-5790F39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B97AE-72FF-40C9-A12C-A16A16F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2CD63-058A-4B21-9171-579F8EF7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96B9-FFE6-40AD-8F86-24F1C8C9A3F2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44DBD-8BF0-4D90-8BD1-A671B67D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273E3-28E9-4DA0-AA41-5097828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A49F9B6-155F-406A-A4C4-F8B73410FCA0}"/>
              </a:ext>
            </a:extLst>
          </p:cNvPr>
          <p:cNvSpPr/>
          <p:nvPr/>
        </p:nvSpPr>
        <p:spPr>
          <a:xfrm>
            <a:off x="181097" y="0"/>
            <a:ext cx="5744452" cy="6857999"/>
          </a:xfrm>
          <a:prstGeom prst="roundRect">
            <a:avLst>
              <a:gd name="adj" fmla="val 1066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価値ベース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BE41135-3929-4F1A-B431-3E526878A6BE}"/>
              </a:ext>
            </a:extLst>
          </p:cNvPr>
          <p:cNvSpPr/>
          <p:nvPr/>
        </p:nvSpPr>
        <p:spPr>
          <a:xfrm>
            <a:off x="6254945" y="0"/>
            <a:ext cx="5744453" cy="6857998"/>
          </a:xfrm>
          <a:prstGeom prst="roundRect">
            <a:avLst>
              <a:gd name="adj" fmla="val 1066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方策ベース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12ACCC1-060B-4E19-BBC9-0A8727C6F103}"/>
              </a:ext>
            </a:extLst>
          </p:cNvPr>
          <p:cNvSpPr/>
          <p:nvPr/>
        </p:nvSpPr>
        <p:spPr>
          <a:xfrm>
            <a:off x="6512531" y="681596"/>
            <a:ext cx="5236757" cy="1405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方策ベースのみ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D02CD2F-9AD2-469E-9458-21156AB3FB9B}"/>
              </a:ext>
            </a:extLst>
          </p:cNvPr>
          <p:cNvSpPr/>
          <p:nvPr/>
        </p:nvSpPr>
        <p:spPr>
          <a:xfrm>
            <a:off x="389880" y="681596"/>
            <a:ext cx="5236757" cy="1405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TD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FA7398C-EA83-4484-9DC0-2E85A5589D9B}"/>
              </a:ext>
            </a:extLst>
          </p:cNvPr>
          <p:cNvSpPr/>
          <p:nvPr/>
        </p:nvSpPr>
        <p:spPr>
          <a:xfrm>
            <a:off x="620819" y="1096721"/>
            <a:ext cx="2268236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C00000"/>
                </a:solidFill>
              </a:rPr>
              <a:t>Q</a:t>
            </a:r>
            <a:r>
              <a:rPr lang="ja-JP" altLang="en-US" b="1" dirty="0">
                <a:solidFill>
                  <a:srgbClr val="C00000"/>
                </a:solidFill>
              </a:rPr>
              <a:t>学習</a:t>
            </a:r>
            <a:endParaRPr lang="en-US" altLang="ja-JP" b="1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（方策オフ）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FF70F0-F4D4-45FB-9F47-D0F8CDE29C6D}"/>
              </a:ext>
            </a:extLst>
          </p:cNvPr>
          <p:cNvSpPr/>
          <p:nvPr/>
        </p:nvSpPr>
        <p:spPr>
          <a:xfrm>
            <a:off x="3114607" y="1096721"/>
            <a:ext cx="2268236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SARSA</a:t>
            </a: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（方策オン）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8E92F2A-5006-4880-9C3E-9B9ADA410FA2}"/>
              </a:ext>
            </a:extLst>
          </p:cNvPr>
          <p:cNvSpPr/>
          <p:nvPr/>
        </p:nvSpPr>
        <p:spPr>
          <a:xfrm>
            <a:off x="389880" y="2501977"/>
            <a:ext cx="5236757" cy="39717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一派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AA77C7C-11CA-4BD4-8BE1-C35BC344BDAC}"/>
              </a:ext>
            </a:extLst>
          </p:cNvPr>
          <p:cNvSpPr/>
          <p:nvPr/>
        </p:nvSpPr>
        <p:spPr>
          <a:xfrm>
            <a:off x="620820" y="2967592"/>
            <a:ext cx="1647756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C00000"/>
                </a:solidFill>
              </a:rPr>
              <a:t>DQN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B46507-CED3-4758-8194-FE0C897F1FFD}"/>
              </a:ext>
            </a:extLst>
          </p:cNvPr>
          <p:cNvSpPr/>
          <p:nvPr/>
        </p:nvSpPr>
        <p:spPr>
          <a:xfrm>
            <a:off x="2889055" y="296759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の進化系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DDQN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b="1" dirty="0" err="1">
                <a:solidFill>
                  <a:srgbClr val="C00000"/>
                </a:solidFill>
              </a:rPr>
              <a:t>DuelingNet</a:t>
            </a:r>
            <a:endParaRPr lang="en-US" altLang="ja-JP" sz="1400" b="1" dirty="0">
              <a:solidFill>
                <a:srgbClr val="C00000"/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Rainbow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4792B90-4A1E-40F0-866F-D8E5790061F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68576" y="3674430"/>
            <a:ext cx="62047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BDCD95B-9D05-4330-8E01-3F4F212A4B18}"/>
              </a:ext>
            </a:extLst>
          </p:cNvPr>
          <p:cNvSpPr/>
          <p:nvPr/>
        </p:nvSpPr>
        <p:spPr>
          <a:xfrm>
            <a:off x="6512531" y="2501977"/>
            <a:ext cx="5236757" cy="3971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Actor-Critic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一派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089D8E5-918C-423A-93FC-2C761C5BFB7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8388655" y="3674430"/>
            <a:ext cx="653201" cy="21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BFCD35F-29CA-4B48-8323-F1C68B234CB2}"/>
              </a:ext>
            </a:extLst>
          </p:cNvPr>
          <p:cNvSpPr/>
          <p:nvPr/>
        </p:nvSpPr>
        <p:spPr>
          <a:xfrm>
            <a:off x="2889055" y="484688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並列化・高速化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Ape-X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R2D2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6B1486E-20F0-4B7D-8DC1-5ED9A12C5D2E}"/>
              </a:ext>
            </a:extLst>
          </p:cNvPr>
          <p:cNvCxnSpPr>
            <a:cxnSpLocks/>
            <a:stCxn id="27" idx="2"/>
            <a:endCxn id="156" idx="0"/>
          </p:cNvCxnSpPr>
          <p:nvPr/>
        </p:nvCxnSpPr>
        <p:spPr>
          <a:xfrm>
            <a:off x="4135949" y="4381267"/>
            <a:ext cx="0" cy="4656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C73E524-CF90-45D1-A57A-14F996D6D0CD}"/>
              </a:ext>
            </a:extLst>
          </p:cNvPr>
          <p:cNvCxnSpPr>
            <a:cxnSpLocks/>
            <a:stCxn id="135" idx="2"/>
            <a:endCxn id="157" idx="0"/>
          </p:cNvCxnSpPr>
          <p:nvPr/>
        </p:nvCxnSpPr>
        <p:spPr>
          <a:xfrm flipH="1">
            <a:off x="10286170" y="4385471"/>
            <a:ext cx="2580" cy="4614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A1AE4E9-64B7-4C71-9A58-565448FB183C}"/>
              </a:ext>
            </a:extLst>
          </p:cNvPr>
          <p:cNvSpPr/>
          <p:nvPr/>
        </p:nvSpPr>
        <p:spPr>
          <a:xfrm>
            <a:off x="6745572" y="1096721"/>
            <a:ext cx="2296284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rgbClr val="C00000"/>
                </a:solidFill>
              </a:rPr>
              <a:t>方策勾配法</a:t>
            </a:r>
            <a:endParaRPr lang="en-US" altLang="ja-JP" b="1" dirty="0">
              <a:solidFill>
                <a:srgbClr val="C0000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89BB816-A009-447E-BE4E-4733DB868516}"/>
              </a:ext>
            </a:extLst>
          </p:cNvPr>
          <p:cNvSpPr/>
          <p:nvPr/>
        </p:nvSpPr>
        <p:spPr>
          <a:xfrm>
            <a:off x="9274896" y="1096720"/>
            <a:ext cx="2296285" cy="7825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78796656-87F2-4EB2-A811-E8AEB95A2EE1}"/>
              </a:ext>
            </a:extLst>
          </p:cNvPr>
          <p:cNvSpPr/>
          <p:nvPr/>
        </p:nvSpPr>
        <p:spPr>
          <a:xfrm>
            <a:off x="6748609" y="2967592"/>
            <a:ext cx="1640046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C00000"/>
                </a:solidFill>
              </a:rPr>
              <a:t>Actor-Critic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10F9ACA-489E-4BD6-AC3D-95265F13C3B7}"/>
              </a:ext>
            </a:extLst>
          </p:cNvPr>
          <p:cNvSpPr/>
          <p:nvPr/>
        </p:nvSpPr>
        <p:spPr>
          <a:xfrm>
            <a:off x="9041856" y="2967592"/>
            <a:ext cx="2493788" cy="14178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Actor-Critic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の進化系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TPO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b="1" dirty="0">
                <a:solidFill>
                  <a:srgbClr val="C00000"/>
                </a:solidFill>
              </a:rPr>
              <a:t>PPO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b="1" dirty="0">
                <a:solidFill>
                  <a:srgbClr val="C00000"/>
                </a:solidFill>
              </a:rPr>
              <a:t>A2C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1C34A9B-FCFC-418D-BF8B-C7AF6E677914}"/>
              </a:ext>
            </a:extLst>
          </p:cNvPr>
          <p:cNvSpPr/>
          <p:nvPr/>
        </p:nvSpPr>
        <p:spPr>
          <a:xfrm>
            <a:off x="9039276" y="484688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並列化・高速化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A3C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ACER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5329758-C16F-4F5F-BE07-270F2BDB6B3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444698" y="1879290"/>
            <a:ext cx="0" cy="10883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DCA1FD-5982-4D7C-8589-A2185533B75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568632" y="1879290"/>
            <a:ext cx="0" cy="10883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7EC0A5A-9733-4961-ABF0-16D0CBA389EF}"/>
              </a:ext>
            </a:extLst>
          </p:cNvPr>
          <p:cNvCxnSpPr>
            <a:cxnSpLocks/>
            <a:stCxn id="27" idx="3"/>
            <a:endCxn id="134" idx="1"/>
          </p:cNvCxnSpPr>
          <p:nvPr/>
        </p:nvCxnSpPr>
        <p:spPr>
          <a:xfrm>
            <a:off x="5382843" y="3674430"/>
            <a:ext cx="136576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甲斐和彦</dc:creator>
  <cp:lastModifiedBy>甲斐 和彦</cp:lastModifiedBy>
  <cp:revision>13</cp:revision>
  <dcterms:created xsi:type="dcterms:W3CDTF">2020-08-20T07:33:11Z</dcterms:created>
  <dcterms:modified xsi:type="dcterms:W3CDTF">2020-09-14T07:14:37Z</dcterms:modified>
</cp:coreProperties>
</file>