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65335-E2ED-4A6D-BA6D-BC83710C8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898249-3056-4525-8F7A-EC7D4B996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35E11-7F1A-474C-A544-AAB1F6D0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D9D42-E3E1-47C1-9340-C9D17678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06B6AE-8A4E-40FE-97CF-B327E6A9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7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71F1D-E6A0-4D1A-921D-B4CB402B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CC319D-26CF-4980-9F64-03AB07E0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02CB8-A867-48E9-AA0E-24F3B5CC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C2BF77-B8AA-4B72-AE25-E3448647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72A02-2199-4AF5-9B11-CDEC54A1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9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51E700-C84A-48EA-B6B1-B568761D0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5B4212-008F-4E22-BC81-3B21A770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D908E-39C6-4285-BEF9-ECACAE21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E1A26E-A8FF-4076-B619-13F4D5DA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5CB10-FE32-463C-B324-5CB0103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4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10CC7-3AC9-43A3-8FE6-C6E14652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8F229C-AE9A-4E31-B1F6-35046679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501C7-D4E2-4333-85CB-1A4561EE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6630E5-99EE-4735-B209-60AEA9B4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3291DE-9674-4FAC-8CFE-5DE802C7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39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B819F-CFDF-4C03-A24A-A8244A75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B2B26B-1979-4A95-B100-52978B8D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E7382-E2B6-4F24-BDC0-BBB244BB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07A801-FEA2-4651-A30F-CE4C8B4C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6EC05-BDE6-4F8B-AA75-517C3CF4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48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C3A4D-016C-449B-BE0D-B50F6A8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023DB-2AC1-4842-8E84-542496C6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29ABC0-3946-4E42-B741-031C6407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63638D-27F1-45DD-85C8-0C96F2CA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D41AC-7077-44A7-977F-3340E9B1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50492-D7FE-4628-A85D-43ADF170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92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DAFED-4A81-496C-B972-1F36BEF5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8895C-00A9-48DB-A9AB-827DE7CC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B07A7B-27D2-4BDC-A6B1-03D4FB9A5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07E0A5-7EBE-4C7D-AE57-B052FB01A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A66127-5F47-4043-A738-9F7BD9C3E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158D15-5FC6-4791-B05F-F1E9BAFB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A747C7-1471-446F-A917-3DB97483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08A445-2B3F-490B-8B08-A3F308B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59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CBE2E-3C1B-44A6-BC4C-31481890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4E8E51-9931-4DF8-A76F-8930D22E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22BA77-265A-45A5-9641-0E7DBC33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9EEF74-7DEE-48A2-9294-981EDDE4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EBF697-7C19-4B59-B921-3B205030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2F1545-BDA5-4920-A8A0-E1CE47B0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7ACB0E-6336-4A12-89D0-288747F5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65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DEE60-F12B-40CD-9B27-91B8F34E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E5CF3-EBE3-4FAC-9677-FA0925C5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98966C-4F53-4FF0-BB37-7EADF9FF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FFDD5F-045A-4D2F-8B43-EE90DA58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08FCDE-25D6-409E-8969-471B3500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653B92-362D-440F-99BF-1A9CE829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48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34FF0-C5D2-4395-A373-9A171315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08B01C-9E56-4F2A-BDC9-4FB357D27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9B2985-498D-4A2E-ACDC-865540C37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39741-E749-401F-A0AD-75D6CA4F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FC729D-057E-425C-BCAA-DA318E1C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185FAF-A687-4EAF-A4E0-DA320628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26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10725B-894A-41C2-B7A7-1C90BDE8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6FE031-148D-496D-9565-E6E4440B1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45F38-4ECE-4380-ABA1-B9B48EF7C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3544-142A-48E4-8679-14D15694799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16546-5F5F-4C86-A289-4A7419D20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59971-04C2-4892-9978-E88222359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E0EEB-CC8D-448B-BC34-54810BBFB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1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68775-0441-4D6B-BFD8-C0E5EF55A53E}"/>
              </a:ext>
            </a:extLst>
          </p:cNvPr>
          <p:cNvSpPr txBox="1"/>
          <p:nvPr/>
        </p:nvSpPr>
        <p:spPr>
          <a:xfrm>
            <a:off x="3670126" y="1663326"/>
            <a:ext cx="2931090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（環境→エージェント）</a:t>
            </a:r>
            <a:endParaRPr lang="en-US" altLang="ja-JP" dirty="0"/>
          </a:p>
          <a:p>
            <a:pPr algn="ctr"/>
            <a:r>
              <a:rPr kumimoji="1" lang="ja-JP" altLang="en-US" b="1" dirty="0"/>
              <a:t>状態</a:t>
            </a:r>
            <a:r>
              <a:rPr kumimoji="1" lang="ja-JP" altLang="en-US" dirty="0"/>
              <a:t>を与える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69682A-EFE8-4C7D-B438-821424C36A36}"/>
              </a:ext>
            </a:extLst>
          </p:cNvPr>
          <p:cNvSpPr txBox="1"/>
          <p:nvPr/>
        </p:nvSpPr>
        <p:spPr>
          <a:xfrm>
            <a:off x="7390356" y="1663325"/>
            <a:ext cx="2931090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（環境→エージェント）</a:t>
            </a:r>
            <a:endParaRPr lang="en-US" altLang="ja-JP" dirty="0"/>
          </a:p>
          <a:p>
            <a:pPr algn="ctr"/>
            <a:r>
              <a:rPr kumimoji="1" lang="ja-JP" altLang="en-US" b="1" dirty="0"/>
              <a:t>報酬</a:t>
            </a:r>
            <a:r>
              <a:rPr kumimoji="1" lang="ja-JP" altLang="en-US" dirty="0"/>
              <a:t>を与える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631AF5-4E08-484E-BAD5-DB208E831D23}"/>
              </a:ext>
            </a:extLst>
          </p:cNvPr>
          <p:cNvSpPr txBox="1"/>
          <p:nvPr/>
        </p:nvSpPr>
        <p:spPr>
          <a:xfrm>
            <a:off x="3670126" y="2891285"/>
            <a:ext cx="2931090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（エージェント）</a:t>
            </a:r>
            <a:endParaRPr lang="en-US" altLang="ja-JP" dirty="0"/>
          </a:p>
          <a:p>
            <a:pPr algn="ctr"/>
            <a:r>
              <a:rPr kumimoji="1" lang="ja-JP" altLang="en-US" b="1" dirty="0"/>
              <a:t>方策</a:t>
            </a:r>
            <a:r>
              <a:rPr kumimoji="1" lang="ja-JP" altLang="en-US" dirty="0"/>
              <a:t>に基づき</a:t>
            </a:r>
            <a:r>
              <a:rPr kumimoji="1" lang="ja-JP" altLang="en-US" b="1" dirty="0"/>
              <a:t>行動</a:t>
            </a:r>
            <a:r>
              <a:rPr kumimoji="1" lang="ja-JP" altLang="en-US" dirty="0"/>
              <a:t>を決定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A33379-25F8-44D4-9E61-FB920B07F7ED}"/>
              </a:ext>
            </a:extLst>
          </p:cNvPr>
          <p:cNvSpPr txBox="1"/>
          <p:nvPr/>
        </p:nvSpPr>
        <p:spPr>
          <a:xfrm>
            <a:off x="7390356" y="2891283"/>
            <a:ext cx="2931090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（エージェント）</a:t>
            </a:r>
            <a:endParaRPr lang="en-US" altLang="ja-JP" dirty="0"/>
          </a:p>
          <a:p>
            <a:pPr algn="ctr"/>
            <a:r>
              <a:rPr kumimoji="1" lang="ja-JP" altLang="en-US" b="1" dirty="0"/>
              <a:t>学習</a:t>
            </a:r>
            <a:r>
              <a:rPr lang="ja-JP" altLang="en-US" dirty="0"/>
              <a:t>（</a:t>
            </a:r>
            <a:r>
              <a:rPr lang="ja-JP" altLang="en-US" b="1" dirty="0"/>
              <a:t>方策</a:t>
            </a:r>
            <a:r>
              <a:rPr lang="ja-JP" altLang="en-US" dirty="0"/>
              <a:t>を改善）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6F801-ABC3-4946-A102-237472C53435}"/>
              </a:ext>
            </a:extLst>
          </p:cNvPr>
          <p:cNvSpPr txBox="1"/>
          <p:nvPr/>
        </p:nvSpPr>
        <p:spPr>
          <a:xfrm>
            <a:off x="3670126" y="4119244"/>
            <a:ext cx="2931090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（エージェント→環境）</a:t>
            </a:r>
            <a:endParaRPr lang="en-US" altLang="ja-JP" dirty="0"/>
          </a:p>
          <a:p>
            <a:pPr algn="ctr"/>
            <a:r>
              <a:rPr lang="ja-JP" altLang="en-US" b="1" dirty="0"/>
              <a:t>行動</a:t>
            </a:r>
            <a:endParaRPr lang="en-US" altLang="ja-JP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8FCD48-54F3-4523-95F7-546D7BCB186A}"/>
              </a:ext>
            </a:extLst>
          </p:cNvPr>
          <p:cNvSpPr txBox="1"/>
          <p:nvPr/>
        </p:nvSpPr>
        <p:spPr>
          <a:xfrm>
            <a:off x="3670126" y="5347203"/>
            <a:ext cx="2931090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（環境）</a:t>
            </a:r>
            <a:endParaRPr lang="en-US" altLang="ja-JP" dirty="0"/>
          </a:p>
          <a:p>
            <a:pPr algn="ctr"/>
            <a:r>
              <a:rPr kumimoji="1" lang="ja-JP" altLang="en-US" b="1" dirty="0"/>
              <a:t>状態</a:t>
            </a:r>
            <a:r>
              <a:rPr kumimoji="1" lang="ja-JP" altLang="en-US" dirty="0"/>
              <a:t>の</a:t>
            </a:r>
            <a:r>
              <a:rPr lang="ja-JP" altLang="en-US" dirty="0"/>
              <a:t>変化</a:t>
            </a:r>
            <a:endParaRPr kumimoji="1" lang="en-US" altLang="ja-JP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B1C34AB-AAD6-42A7-9F82-160036336083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6407071" y="4126330"/>
            <a:ext cx="3037547" cy="1860114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14449D9-61AC-4E83-98C2-181707C4EE7F}"/>
              </a:ext>
            </a:extLst>
          </p:cNvPr>
          <p:cNvSpPr txBox="1"/>
          <p:nvPr/>
        </p:nvSpPr>
        <p:spPr>
          <a:xfrm>
            <a:off x="3670126" y="712366"/>
            <a:ext cx="6651320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ステップ開始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A710F19-B9F9-4ECB-ABAF-01A435156D6C}"/>
              </a:ext>
            </a:extLst>
          </p:cNvPr>
          <p:cNvSpPr txBox="1"/>
          <p:nvPr/>
        </p:nvSpPr>
        <p:spPr>
          <a:xfrm>
            <a:off x="3670127" y="6575161"/>
            <a:ext cx="6651320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ステップ</a:t>
            </a:r>
            <a:r>
              <a:rPr lang="ja-JP" altLang="en-US" dirty="0"/>
              <a:t>終了</a:t>
            </a:r>
            <a:endParaRPr kumimoji="1" lang="en-US" altLang="ja-JP" dirty="0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37E7BB0F-BC1D-4B07-B1DE-7639DB25FD81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rot="16200000" flipH="1">
            <a:off x="5774916" y="5354289"/>
            <a:ext cx="581627" cy="1860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1CE3E935-4DC8-4CF0-AE25-D0453E61C918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34204" y="1839083"/>
            <a:ext cx="323166" cy="372022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A29D6BF-9D5A-472C-B5B6-3576CFB18B0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135671" y="2309657"/>
            <a:ext cx="0" cy="58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35E117A-385D-46BD-81A6-EDC96849DFC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135671" y="3537616"/>
            <a:ext cx="0" cy="58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7DDCAEF-0087-413E-A8AC-FD52CDE434D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135671" y="4765575"/>
            <a:ext cx="0" cy="58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61CB173C-AE6C-4978-832E-AFCE9E97E81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855901" y="2309656"/>
            <a:ext cx="0" cy="58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D15E12DE-49B0-4130-9945-09AEE5FE617B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rot="5400000">
            <a:off x="5774915" y="442455"/>
            <a:ext cx="581628" cy="1860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C7B8BD18-0898-4E7B-82DA-C9F4B2448C86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 rot="16200000" flipH="1">
            <a:off x="7635030" y="442453"/>
            <a:ext cx="581627" cy="1860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1C8C590C-3898-4089-8C95-837BDF8DA1F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rot="5400000" flipH="1">
            <a:off x="3879723" y="3828430"/>
            <a:ext cx="6232127" cy="1"/>
          </a:xfrm>
          <a:prstGeom prst="bentConnector5">
            <a:avLst>
              <a:gd name="adj1" fmla="val -3668"/>
              <a:gd name="adj2" fmla="val 355426100000"/>
              <a:gd name="adj3" fmla="val 103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483027-57F7-4F02-B58C-F221DD1E79D9}"/>
              </a:ext>
            </a:extLst>
          </p:cNvPr>
          <p:cNvSpPr txBox="1"/>
          <p:nvPr/>
        </p:nvSpPr>
        <p:spPr>
          <a:xfrm>
            <a:off x="8855900" y="3854485"/>
            <a:ext cx="249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（学習した方策をすぐに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用いるかは手法による）</a:t>
            </a:r>
          </a:p>
        </p:txBody>
      </p:sp>
    </p:spTree>
    <p:extLst>
      <p:ext uri="{BB962C8B-B14F-4D97-AF65-F5344CB8AC3E}">
        <p14:creationId xmlns:p14="http://schemas.microsoft.com/office/powerpoint/2010/main" val="30561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甲斐 和彦</dc:creator>
  <cp:lastModifiedBy>甲斐 和彦</cp:lastModifiedBy>
  <cp:revision>3</cp:revision>
  <dcterms:created xsi:type="dcterms:W3CDTF">2020-09-14T08:07:03Z</dcterms:created>
  <dcterms:modified xsi:type="dcterms:W3CDTF">2020-09-14T08:25:39Z</dcterms:modified>
</cp:coreProperties>
</file>