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10C1-0D26-438E-A581-AEA6F8E6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DC7CFE-4326-4623-88E6-284B7CEE8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AB9050-889E-4AEF-A804-560611B6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C5F7-9B23-4CCA-B19F-B241E2BFA77D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489DE6-B827-416A-8075-80A1E331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FCA96-7167-49A9-9514-DF22C3CE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91C9-5B07-46B4-B550-255E6334C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71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EB7B7-8FD1-4FAA-B484-6C1705D4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6AEC84-96E0-4641-A44C-81DB98CA8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5B94F0-0CB2-48CB-B89F-55351822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C5F7-9B23-4CCA-B19F-B241E2BFA77D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7B9274-6EB1-44BE-9C49-1763EFE9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E12D96-C760-42C3-8725-BB78AF4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91C9-5B07-46B4-B550-255E6334C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99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D8D34C-A13A-43C4-BB99-D72B2D4BC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5F29EF-3BE2-4FBA-924F-5BBA860E0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294184-FD01-41C2-994D-EEE5A35A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C5F7-9B23-4CCA-B19F-B241E2BFA77D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6469EC-CB5D-483A-9F60-18CED757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AA3F0D-6859-4138-8D1C-0C00FD48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91C9-5B07-46B4-B550-255E6334C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2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5FA86-1702-4217-95E0-5DE1DAE6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392883-8E33-4CA8-8AD0-C4C9B8E9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DEE18-5947-42DC-B5F9-618227EC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C5F7-9B23-4CCA-B19F-B241E2BFA77D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D1FC7D-78BC-4B8C-B404-2E580E3A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5F513B-A67C-4178-A226-A5A471FD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91C9-5B07-46B4-B550-255E6334C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31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52B88-9476-42A1-96BD-C536190D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952E02-D0C8-4636-94B9-C384D1134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AE430-097B-4F3D-9751-D872D3D7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C5F7-9B23-4CCA-B19F-B241E2BFA77D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759139-2841-421A-B6CE-F2F44837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112DA-B759-4CE7-A4F9-215AE59A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91C9-5B07-46B4-B550-255E6334C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8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9C97D1-61F1-4588-9431-0E14BFE4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2AB6D-EEB3-4A60-A294-B7FADF1AB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0931B1-BA59-4F5E-A5A5-F5E92BAC3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BA981E-7EBE-4C80-B348-54B9A396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C5F7-9B23-4CCA-B19F-B241E2BFA77D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C851B4-958D-47D1-B8D0-6CC24FD4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248B30-C8C3-4546-AB47-33421A01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91C9-5B07-46B4-B550-255E6334C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5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3AF12-C067-4FAC-93E1-AE0B45E1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3F95C1-3670-4E8A-9538-64DC95004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2AD37E-5558-48E8-9039-46B29F1DB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6E0559-0296-4678-9D35-06B9DE1D9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2FE3AD-3F38-4EE6-BF0E-A26120708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592040-2E4D-4ECF-B6B7-72C46D36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C5F7-9B23-4CCA-B19F-B241E2BFA77D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D4A8CF-1F58-449C-956F-40E59510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B77A7C-F7CA-4F92-B85E-73C2AF9A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91C9-5B07-46B4-B550-255E6334C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81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D8AB9-690A-47DB-93C8-2F016F20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261FDA-19FD-4C9A-AD56-4E7B7C5C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C5F7-9B23-4CCA-B19F-B241E2BFA77D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043E73-A6E1-4D42-A28D-6D97E099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BDE276-BEA9-4149-896B-AF6F4C2A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91C9-5B07-46B4-B550-255E6334C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0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D634AA-9FA1-4B83-9969-F62E1684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C5F7-9B23-4CCA-B19F-B241E2BFA77D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017145-3572-4E8A-BF6A-4FF2F346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572DC0-12A5-4EC2-B646-669C9D12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91C9-5B07-46B4-B550-255E6334C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43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3CD9F-E9D3-40B2-B58F-DB275438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7021E9-E891-46E7-AA81-5D843811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1A95E1-AF44-412B-B1F5-305EA8CD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76F518-474D-4F40-9D71-7A33EEC8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C5F7-9B23-4CCA-B19F-B241E2BFA77D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16B84C-6FE9-4004-8529-47B8C27F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411C0B-9B9C-4A33-96FF-F3A3E636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91C9-5B07-46B4-B550-255E6334C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39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E400D-B8CB-41D9-B14F-0425E890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66D9B6-D051-4AAC-9B68-5D96C0BDD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1A7CC6-5D39-4E07-80E5-B5F5D71B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873659-56E2-498F-B07D-A930A07E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C5F7-9B23-4CCA-B19F-B241E2BFA77D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4AAFD2-D804-4DBE-AB56-2774EC41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D668B8-04A1-4AD8-99A4-56ECCA71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91C9-5B07-46B4-B550-255E6334C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50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CB3454C-36E8-4FFE-BD7C-6FED992D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E73162-5BAD-47E6-B659-083F8C142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4978B-A72A-423F-B521-1692D85D8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C5F7-9B23-4CCA-B19F-B241E2BFA77D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7056D-1D01-4BEE-BC73-391AC5838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8E646-6863-4B90-B3D2-8B289416F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91C9-5B07-46B4-B550-255E6334C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0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8ABDC0-528C-42A6-A0B5-921B6A2C3517}"/>
              </a:ext>
            </a:extLst>
          </p:cNvPr>
          <p:cNvSpPr txBox="1"/>
          <p:nvPr/>
        </p:nvSpPr>
        <p:spPr>
          <a:xfrm>
            <a:off x="332509" y="1507375"/>
            <a:ext cx="1474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Q</a:t>
            </a:r>
            <a:r>
              <a:rPr kumimoji="1" lang="ja-JP" altLang="en-US" dirty="0"/>
              <a:t>学習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F62198-C23C-4233-80FB-8B02A64724A5}"/>
              </a:ext>
            </a:extLst>
          </p:cNvPr>
          <p:cNvSpPr txBox="1"/>
          <p:nvPr/>
        </p:nvSpPr>
        <p:spPr>
          <a:xfrm>
            <a:off x="2637906" y="1507375"/>
            <a:ext cx="1474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DQN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CD1E7B-CC07-4852-84F3-A3DBF41A142D}"/>
              </a:ext>
            </a:extLst>
          </p:cNvPr>
          <p:cNvSpPr txBox="1"/>
          <p:nvPr/>
        </p:nvSpPr>
        <p:spPr>
          <a:xfrm>
            <a:off x="4943303" y="1507375"/>
            <a:ext cx="1474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Dueling Net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4B100-882F-418A-9238-45FDE463C205}"/>
              </a:ext>
            </a:extLst>
          </p:cNvPr>
          <p:cNvSpPr txBox="1"/>
          <p:nvPr/>
        </p:nvSpPr>
        <p:spPr>
          <a:xfrm>
            <a:off x="332509" y="2643448"/>
            <a:ext cx="1474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方策勾配法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1B3606-4863-4E1C-88ED-2C36E150933F}"/>
              </a:ext>
            </a:extLst>
          </p:cNvPr>
          <p:cNvSpPr txBox="1"/>
          <p:nvPr/>
        </p:nvSpPr>
        <p:spPr>
          <a:xfrm>
            <a:off x="2637906" y="2643448"/>
            <a:ext cx="1474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Actor-Critic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BEFCA5-4906-442A-A748-8348DB1561E7}"/>
              </a:ext>
            </a:extLst>
          </p:cNvPr>
          <p:cNvSpPr txBox="1"/>
          <p:nvPr/>
        </p:nvSpPr>
        <p:spPr>
          <a:xfrm>
            <a:off x="4943303" y="2643448"/>
            <a:ext cx="1474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A2C/A3C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E32B947-6E77-42B6-B14A-759FB091DF62}"/>
              </a:ext>
            </a:extLst>
          </p:cNvPr>
          <p:cNvSpPr txBox="1"/>
          <p:nvPr/>
        </p:nvSpPr>
        <p:spPr>
          <a:xfrm>
            <a:off x="7248700" y="2643448"/>
            <a:ext cx="1474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PPO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250DBD9-01A8-4D94-8198-9B475607710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06633" y="1692041"/>
            <a:ext cx="831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F2507D4-A4BE-482D-A3E2-698FA35EE88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12030" y="1692041"/>
            <a:ext cx="831273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8CA4994-CE05-4DD5-A75E-F1D78563BC8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112030" y="2828114"/>
            <a:ext cx="831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968FFA7-37F7-4B26-AAF3-9C58DC7FCF6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806633" y="2828114"/>
            <a:ext cx="831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7ECF255-622E-449D-BF65-EE2F666072E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417427" y="2828114"/>
            <a:ext cx="831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616B715-EDA9-4A6A-A9CA-656AB123B06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374968" y="1876707"/>
            <a:ext cx="0" cy="76674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49C036A-A968-4D8C-9C68-B84CBA36835C}"/>
              </a:ext>
            </a:extLst>
          </p:cNvPr>
          <p:cNvSpPr txBox="1"/>
          <p:nvPr/>
        </p:nvSpPr>
        <p:spPr>
          <a:xfrm>
            <a:off x="7248700" y="1507375"/>
            <a:ext cx="1474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rainbow</a:t>
            </a:r>
            <a:endParaRPr kumimoji="1" lang="ja-JP" altLang="en-US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9BB9AF5-0A8E-4BD8-AEE4-9959375F1335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6417427" y="1692041"/>
            <a:ext cx="831273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103FC8B3-9192-4908-8BBF-939481B3818B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1838899" y="1107378"/>
            <a:ext cx="766741" cy="23053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D4D7D3-69F4-4A26-9298-D453CD18A013}"/>
              </a:ext>
            </a:extLst>
          </p:cNvPr>
          <p:cNvSpPr txBox="1"/>
          <p:nvPr/>
        </p:nvSpPr>
        <p:spPr>
          <a:xfrm>
            <a:off x="410094" y="1099063"/>
            <a:ext cx="131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/>
              <a:t>章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C6023-080E-421F-B4C7-0D7EB7163489}"/>
              </a:ext>
            </a:extLst>
          </p:cNvPr>
          <p:cNvSpPr txBox="1"/>
          <p:nvPr/>
        </p:nvSpPr>
        <p:spPr>
          <a:xfrm>
            <a:off x="2715491" y="1099063"/>
            <a:ext cx="131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4</a:t>
            </a:r>
            <a:r>
              <a:rPr kumimoji="1" lang="ja-JP" altLang="en-US" dirty="0"/>
              <a:t>章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666576-7BD0-41A0-9D12-5F88717C2FCD}"/>
              </a:ext>
            </a:extLst>
          </p:cNvPr>
          <p:cNvSpPr txBox="1"/>
          <p:nvPr/>
        </p:nvSpPr>
        <p:spPr>
          <a:xfrm>
            <a:off x="5020888" y="1099063"/>
            <a:ext cx="131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/>
              <a:t>章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B4179E8-55D2-4ECF-B32B-8BE474ED22C5}"/>
              </a:ext>
            </a:extLst>
          </p:cNvPr>
          <p:cNvSpPr txBox="1"/>
          <p:nvPr/>
        </p:nvSpPr>
        <p:spPr>
          <a:xfrm>
            <a:off x="7326285" y="1099063"/>
            <a:ext cx="131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/>
              <a:t>章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EE70AC9-6568-4942-AC39-D53A51AF1B15}"/>
              </a:ext>
            </a:extLst>
          </p:cNvPr>
          <p:cNvSpPr txBox="1"/>
          <p:nvPr/>
        </p:nvSpPr>
        <p:spPr>
          <a:xfrm>
            <a:off x="410094" y="3059668"/>
            <a:ext cx="131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</a:t>
            </a:r>
            <a:r>
              <a:rPr kumimoji="1" lang="ja-JP" altLang="en-US" dirty="0"/>
              <a:t>章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39FADEF-5385-480A-8866-ACB44968F027}"/>
              </a:ext>
            </a:extLst>
          </p:cNvPr>
          <p:cNvSpPr txBox="1"/>
          <p:nvPr/>
        </p:nvSpPr>
        <p:spPr>
          <a:xfrm>
            <a:off x="2715490" y="3059668"/>
            <a:ext cx="131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7</a:t>
            </a:r>
            <a:r>
              <a:rPr kumimoji="1" lang="ja-JP" altLang="en-US" dirty="0"/>
              <a:t>章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6A5E746-EAA7-478D-BE28-7FAD665017CA}"/>
              </a:ext>
            </a:extLst>
          </p:cNvPr>
          <p:cNvSpPr txBox="1"/>
          <p:nvPr/>
        </p:nvSpPr>
        <p:spPr>
          <a:xfrm>
            <a:off x="5020888" y="3059668"/>
            <a:ext cx="131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8</a:t>
            </a:r>
            <a:r>
              <a:rPr kumimoji="1" lang="ja-JP" altLang="en-US" dirty="0"/>
              <a:t>章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CA0F555-5B25-4BFB-9FB8-CA37AB053164}"/>
              </a:ext>
            </a:extLst>
          </p:cNvPr>
          <p:cNvSpPr txBox="1"/>
          <p:nvPr/>
        </p:nvSpPr>
        <p:spPr>
          <a:xfrm>
            <a:off x="7326285" y="3059668"/>
            <a:ext cx="131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9</a:t>
            </a:r>
            <a:r>
              <a:rPr kumimoji="1" lang="ja-JP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6348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甲斐和彦(d184813)</dc:creator>
  <cp:lastModifiedBy>甲斐和彦(d184813)</cp:lastModifiedBy>
  <cp:revision>2</cp:revision>
  <dcterms:created xsi:type="dcterms:W3CDTF">2020-09-18T07:14:53Z</dcterms:created>
  <dcterms:modified xsi:type="dcterms:W3CDTF">2020-09-18T07:18:32Z</dcterms:modified>
</cp:coreProperties>
</file>