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427F6-B3A6-4D81-8CC3-0D685919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03EE9B-760C-4D91-B012-7AC8AE5B3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25FB97-53B0-4647-8D35-9EC641B9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4DA6A-7BCA-4185-A7FC-00AA632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2B0E7-8557-4E95-8909-0739AEB7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8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16D3D-59C7-485E-B0DE-6C896555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9BBF78-2DAE-4D4A-8480-369EA2A1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3BC9B-E15B-4312-8BB3-DB92D60A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E0081-56F2-4A32-84B6-4812EED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8A8D3-37CA-48E5-BFF8-6B073E0B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9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7D8390-74D7-4B29-A63C-CA4C7C50D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260FFF-9316-4228-8A45-D4C4C62F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9761D-4034-43EF-8FE2-7D1E8AE6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1EF9E1-AAA8-408B-877E-A1E5E190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BFE47-6A90-4D79-ABFC-CB8526AD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4F2F-8482-4284-B708-E4A7344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DA68F-8DD4-41EC-90D2-71DF449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8E820E-FE50-4A93-B19A-C414B298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D38D0-8688-4D3C-8B7E-FEAB777E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6821B-33F2-4578-9EC2-21E219CB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86FAB-13A1-4DF5-8127-DB19342D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7B346E-957F-4173-AFA3-069B32D2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C3CA1-A8E4-43B1-B711-58295712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8F497A-F087-419F-9CDB-91EE3174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3C9B9-2046-441C-BF7E-1CA77C8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B4878-2247-4E14-8E09-38B883BF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CD757-66FA-41CD-93A9-FFE036311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373F1C-9E0F-4ABD-834A-938D757C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CE597-D791-42E2-A595-B3D01D98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FFB626-3F7E-44BF-AAA6-74C61155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5CA14-8A7D-42B1-BFB7-C3A72516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10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0CBE1-A448-46F8-86A6-7521443C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114F67-D410-463C-9A15-1BD9B85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9DEA9-DC2F-43EB-92B8-536C05EE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6DB7BE-F216-483D-8358-781BA960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0B97C-8489-42F4-A823-D4ED8D1A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B115D5-BF8E-448D-9355-71580069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3CE832-E8F6-42A7-B957-E73351C6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6EF3D-3D9B-40B5-870D-37503A0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023AD-AA95-475C-87D9-3C19A64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BC6657-B69B-43DC-885D-8C61731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E7132C-EC54-4782-900D-714381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50EF5-A8C6-45D7-B4EB-268190AC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D0ADC-5519-473C-B2E1-4CB98DFF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3F387F-D40A-4572-9124-7A054BF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83BC04-D87F-4E4C-AC5B-9CBC23A8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3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AA40-D243-41DA-88E0-94AD7F71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06661-68B2-4405-B31D-B34008DE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3811DC-4482-480B-A55F-FFCBE7BB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6074ED-3FF4-4279-9063-220D3476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B3DBF9-6EA5-40DB-A925-DC653562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B321B-054E-4252-B1E3-8D78481D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B2C4C-4864-4A34-9E06-1CBE82F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55FAE0-AC96-47C0-B4A2-FF2D10F70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A075C-ED34-4E1A-A491-CDBCEB65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3A510-5566-40FC-8BB6-6524DE4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EB197F-78FA-4D59-B292-BE94F7A3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5B8B7F-D4EB-4803-A7C8-AC4AA81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0248BC-F179-4568-9C58-F07CFA74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07DE1-B82D-40E0-B14F-5FE2EC16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6B8B0-3BDC-49E6-B84C-1B1559879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10CE-C603-4EB1-833E-8D7AE33FF470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2364C6-EF0D-4CE2-B56B-008AE922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B1B2C-C250-4C8A-B0B7-C39632237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4D88-C441-4D52-8643-FADBD74C5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6E179B-F849-4889-9ABD-D088C77381E7}"/>
              </a:ext>
            </a:extLst>
          </p:cNvPr>
          <p:cNvSpPr txBox="1"/>
          <p:nvPr/>
        </p:nvSpPr>
        <p:spPr>
          <a:xfrm>
            <a:off x="875606" y="279539"/>
            <a:ext cx="4710544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Actor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1FC053-C658-4F02-AA6E-0D983663F7C4}"/>
              </a:ext>
            </a:extLst>
          </p:cNvPr>
          <p:cNvSpPr txBox="1"/>
          <p:nvPr/>
        </p:nvSpPr>
        <p:spPr>
          <a:xfrm>
            <a:off x="6096001" y="279539"/>
            <a:ext cx="4710544" cy="5355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Critic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C9B42-2183-433B-AF15-FF0DBDFF8D74}"/>
              </a:ext>
            </a:extLst>
          </p:cNvPr>
          <p:cNvSpPr txBox="1"/>
          <p:nvPr/>
        </p:nvSpPr>
        <p:spPr>
          <a:xfrm>
            <a:off x="875606" y="-364259"/>
            <a:ext cx="9930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環境から状態・報酬を受け取る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93FE8D-7654-4284-A516-4463F13283CF}"/>
              </a:ext>
            </a:extLst>
          </p:cNvPr>
          <p:cNvSpPr txBox="1"/>
          <p:nvPr/>
        </p:nvSpPr>
        <p:spPr>
          <a:xfrm>
            <a:off x="6323215" y="726124"/>
            <a:ext cx="425611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推論</a:t>
            </a:r>
            <a:endParaRPr lang="en-US" altLang="ja-JP" b="1" dirty="0"/>
          </a:p>
          <a:p>
            <a:r>
              <a:rPr kumimoji="1" lang="ja-JP" altLang="en-US" dirty="0"/>
              <a:t>・</a:t>
            </a:r>
            <a:r>
              <a:rPr lang="ja-JP" altLang="en-US" dirty="0"/>
              <a:t>「</a:t>
            </a:r>
            <a:r>
              <a:rPr lang="en-US" altLang="ja-JP" dirty="0"/>
              <a:t>1</a:t>
            </a:r>
            <a:r>
              <a:rPr lang="ja-JP" altLang="en-US" dirty="0"/>
              <a:t>つ前の状態」の状態価値を推論</a:t>
            </a:r>
            <a:endParaRPr kumimoji="1" lang="en-US" altLang="ja-JP" dirty="0"/>
          </a:p>
          <a:p>
            <a:r>
              <a:rPr lang="ja-JP" altLang="en-US" dirty="0"/>
              <a:t>・「現在の状態」の状態価値を推論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3C9933-31D3-4280-A91C-BD8D337936C8}"/>
              </a:ext>
            </a:extLst>
          </p:cNvPr>
          <p:cNvSpPr txBox="1"/>
          <p:nvPr/>
        </p:nvSpPr>
        <p:spPr>
          <a:xfrm>
            <a:off x="6323215" y="1940924"/>
            <a:ext cx="42561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TD</a:t>
            </a:r>
            <a:r>
              <a:rPr lang="ja-JP" altLang="en-US" b="1" dirty="0"/>
              <a:t>誤差の計算</a:t>
            </a:r>
            <a:endParaRPr lang="en-US" altLang="ja-JP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44AB42-58A6-426A-9694-5CBC29FB6402}"/>
              </a:ext>
            </a:extLst>
          </p:cNvPr>
          <p:cNvSpPr txBox="1"/>
          <p:nvPr/>
        </p:nvSpPr>
        <p:spPr>
          <a:xfrm>
            <a:off x="1102820" y="2924890"/>
            <a:ext cx="42561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学習</a:t>
            </a:r>
            <a:endParaRPr lang="en-US" altLang="ja-JP" b="1" dirty="0"/>
          </a:p>
          <a:p>
            <a:r>
              <a:rPr kumimoji="1" lang="en-US" altLang="ja-JP" dirty="0"/>
              <a:t>TD</a:t>
            </a:r>
            <a:r>
              <a:rPr kumimoji="1" lang="ja-JP" altLang="en-US" dirty="0"/>
              <a:t>誤差を小さくするように学習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0187C8-CF0A-4754-97CF-4F6900B51A79}"/>
              </a:ext>
            </a:extLst>
          </p:cNvPr>
          <p:cNvSpPr txBox="1"/>
          <p:nvPr/>
        </p:nvSpPr>
        <p:spPr>
          <a:xfrm>
            <a:off x="1102820" y="3862691"/>
            <a:ext cx="42561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推論</a:t>
            </a:r>
            <a:endParaRPr lang="en-US" altLang="ja-JP" b="1" dirty="0"/>
          </a:p>
          <a:p>
            <a:r>
              <a:rPr kumimoji="1" lang="ja-JP" altLang="en-US" dirty="0"/>
              <a:t>次の行動によるリターンを推論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2723A3-137D-4682-A031-1EA8DF9910D3}"/>
              </a:ext>
            </a:extLst>
          </p:cNvPr>
          <p:cNvSpPr txBox="1"/>
          <p:nvPr/>
        </p:nvSpPr>
        <p:spPr>
          <a:xfrm>
            <a:off x="1102820" y="4800492"/>
            <a:ext cx="42561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行動の決定</a:t>
            </a:r>
            <a:endParaRPr lang="en-US" altLang="ja-JP" b="1" dirty="0"/>
          </a:p>
          <a:p>
            <a:r>
              <a:rPr lang="ja-JP" altLang="en-US" dirty="0"/>
              <a:t>推論値に基づき行動を決定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E64FCD-7FC1-434D-9BE2-BBE8CA632F91}"/>
              </a:ext>
            </a:extLst>
          </p:cNvPr>
          <p:cNvSpPr txBox="1"/>
          <p:nvPr/>
        </p:nvSpPr>
        <p:spPr>
          <a:xfrm>
            <a:off x="6323215" y="2924890"/>
            <a:ext cx="425611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学習</a:t>
            </a:r>
            <a:endParaRPr lang="en-US" altLang="ja-JP" b="1" dirty="0"/>
          </a:p>
          <a:p>
            <a:r>
              <a:rPr lang="en-US" altLang="ja-JP" dirty="0"/>
              <a:t>Actor</a:t>
            </a:r>
            <a:r>
              <a:rPr lang="ja-JP" altLang="en-US" dirty="0"/>
              <a:t>とは独立に学習</a:t>
            </a:r>
            <a:endParaRPr lang="en-US" altLang="ja-JP" dirty="0"/>
          </a:p>
          <a:p>
            <a:r>
              <a:rPr lang="ja-JP" altLang="en-US" dirty="0"/>
              <a:t>普通に</a:t>
            </a:r>
            <a:r>
              <a:rPr lang="en-US" altLang="ja-JP" dirty="0"/>
              <a:t>DQN</a:t>
            </a:r>
            <a:r>
              <a:rPr lang="ja-JP" altLang="en-US" dirty="0"/>
              <a:t>などを使用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58CB6A-316A-440F-B4D7-01D8FA04A860}"/>
              </a:ext>
            </a:extLst>
          </p:cNvPr>
          <p:cNvSpPr txBox="1"/>
          <p:nvPr/>
        </p:nvSpPr>
        <p:spPr>
          <a:xfrm>
            <a:off x="875606" y="6018653"/>
            <a:ext cx="9930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F493625-C348-47F8-A420-45150D2246F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5533759" y="7376"/>
            <a:ext cx="614634" cy="52203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30BECC-14DD-4EF8-B25A-62851426B27F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 flipV="1">
            <a:off x="10579331" y="3386555"/>
            <a:ext cx="509849" cy="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F30228-D3FB-4642-89D1-43667CD97E99}"/>
              </a:ext>
            </a:extLst>
          </p:cNvPr>
          <p:cNvSpPr txBox="1"/>
          <p:nvPr/>
        </p:nvSpPr>
        <p:spPr>
          <a:xfrm>
            <a:off x="11089180" y="3206870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状態、報酬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132F58-37C3-4711-9241-BCD4E851FE7F}"/>
              </a:ext>
            </a:extLst>
          </p:cNvPr>
          <p:cNvSpPr txBox="1"/>
          <p:nvPr/>
        </p:nvSpPr>
        <p:spPr>
          <a:xfrm>
            <a:off x="11089180" y="1003123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C6EB5DA-C270-4FF8-8AA4-7D5CB6377BA5}"/>
              </a:ext>
            </a:extLst>
          </p:cNvPr>
          <p:cNvCxnSpPr>
            <a:cxnSpLocks/>
            <a:stCxn id="34" idx="1"/>
            <a:endCxn id="10" idx="3"/>
          </p:cNvCxnSpPr>
          <p:nvPr/>
        </p:nvCxnSpPr>
        <p:spPr>
          <a:xfrm flipH="1">
            <a:off x="10579331" y="1187789"/>
            <a:ext cx="509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256E9F4-3159-4FE9-BB5E-601EB95D7D0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008941" y="-1162793"/>
            <a:ext cx="274466" cy="26101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223D27-29E0-4E37-BD3C-AFBA06B0CCCF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>
            <a:off x="8451273" y="279539"/>
            <a:ext cx="0" cy="446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2DFAC6-A16D-4F42-B5A0-FDF1FA2D4F98}"/>
              </a:ext>
            </a:extLst>
          </p:cNvPr>
          <p:cNvSpPr txBox="1"/>
          <p:nvPr/>
        </p:nvSpPr>
        <p:spPr>
          <a:xfrm>
            <a:off x="-878845" y="3063390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状態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C08DE75-7CA5-4B23-83B4-5B093D6CCBCE}"/>
              </a:ext>
            </a:extLst>
          </p:cNvPr>
          <p:cNvCxnSpPr>
            <a:cxnSpLocks/>
            <a:stCxn id="48" idx="3"/>
            <a:endCxn id="14" idx="1"/>
          </p:cNvCxnSpPr>
          <p:nvPr/>
        </p:nvCxnSpPr>
        <p:spPr>
          <a:xfrm>
            <a:off x="499105" y="3248056"/>
            <a:ext cx="603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88B3C6A-F2D7-41F7-A5BB-35AFB74EE0C2}"/>
              </a:ext>
            </a:extLst>
          </p:cNvPr>
          <p:cNvSpPr txBox="1"/>
          <p:nvPr/>
        </p:nvSpPr>
        <p:spPr>
          <a:xfrm>
            <a:off x="-878845" y="4003338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状態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AFE700-E827-44B3-9276-EA33E3345340}"/>
              </a:ext>
            </a:extLst>
          </p:cNvPr>
          <p:cNvCxnSpPr>
            <a:cxnSpLocks/>
            <a:stCxn id="54" idx="3"/>
            <a:endCxn id="15" idx="1"/>
          </p:cNvCxnSpPr>
          <p:nvPr/>
        </p:nvCxnSpPr>
        <p:spPr>
          <a:xfrm flipV="1">
            <a:off x="499105" y="4185857"/>
            <a:ext cx="603715" cy="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3A81C68-7E6F-407D-A9BB-8EC63C7DA72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451273" y="1649454"/>
            <a:ext cx="0" cy="29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B810B17-A08C-4693-80FC-1872D81622DB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8451273" y="2310256"/>
            <a:ext cx="0" cy="614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B6044BF-7F33-4CCA-BD7F-EC71CB1D2F7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230878" y="3571221"/>
            <a:ext cx="0" cy="29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04AA7BB-1D37-4E4D-91B2-EAD9DA6A3C36}"/>
              </a:ext>
            </a:extLst>
          </p:cNvPr>
          <p:cNvCxnSpPr>
            <a:cxnSpLocks/>
            <a:stCxn id="19" idx="2"/>
            <a:endCxn id="4" idx="2"/>
          </p:cNvCxnSpPr>
          <p:nvPr/>
        </p:nvCxnSpPr>
        <p:spPr>
          <a:xfrm>
            <a:off x="3230878" y="5446823"/>
            <a:ext cx="0" cy="18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72838700-DB74-4EB1-8422-532F01BE7D7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4344076" y="4521653"/>
            <a:ext cx="383802" cy="26101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62E7F7-D6D8-42C1-B816-FF1C7C39449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230878" y="4509022"/>
            <a:ext cx="0" cy="29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089A86F-0585-4031-83B7-DB187C842BE2}"/>
              </a:ext>
            </a:extLst>
          </p:cNvPr>
          <p:cNvCxnSpPr>
            <a:cxnSpLocks/>
            <a:stCxn id="82" idx="1"/>
            <a:endCxn id="12" idx="3"/>
          </p:cNvCxnSpPr>
          <p:nvPr/>
        </p:nvCxnSpPr>
        <p:spPr>
          <a:xfrm flipH="1" flipV="1">
            <a:off x="10579331" y="2125590"/>
            <a:ext cx="509849" cy="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1BFBFD2-8C1C-433F-A8FB-990D42DB9F3D}"/>
              </a:ext>
            </a:extLst>
          </p:cNvPr>
          <p:cNvSpPr txBox="1"/>
          <p:nvPr/>
        </p:nvSpPr>
        <p:spPr>
          <a:xfrm>
            <a:off x="11089180" y="1941979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状態、報酬</a:t>
            </a:r>
          </a:p>
        </p:txBody>
      </p:sp>
    </p:spTree>
    <p:extLst>
      <p:ext uri="{BB962C8B-B14F-4D97-AF65-F5344CB8AC3E}">
        <p14:creationId xmlns:p14="http://schemas.microsoft.com/office/powerpoint/2010/main" val="19655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Office PowerPoint</Application>
  <PresentationFormat>ワイド画面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甲斐和彦(d184813)</dc:creator>
  <cp:lastModifiedBy>甲斐和彦(d184813)</cp:lastModifiedBy>
  <cp:revision>5</cp:revision>
  <dcterms:created xsi:type="dcterms:W3CDTF">2020-09-16T09:08:20Z</dcterms:created>
  <dcterms:modified xsi:type="dcterms:W3CDTF">2020-09-16T09:30:41Z</dcterms:modified>
</cp:coreProperties>
</file>