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codepen.io/victor-lava/pen/rdXpaL?editors=110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pen.io/victor-lava/pen/BrXJjb?editors=1100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depen.io/victor-lava/pen/Qmeagb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- floats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Floats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724950" y="2146125"/>
            <a:ext cx="3300900" cy="143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 is a positioning property.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main purpose of the float is to </a:t>
            </a:r>
            <a:r>
              <a:rPr b="1" lang="en-GB"/>
              <a:t>wrap text</a:t>
            </a:r>
            <a:r>
              <a:rPr lang="en-GB"/>
              <a:t> around images or elements.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many years floats were used to build layouts. </a:t>
            </a:r>
            <a:r>
              <a:rPr i="1" lang="en-GB"/>
              <a:t>However, right now it’s better to use flex to build layouts.</a:t>
            </a:r>
            <a:endParaRPr i="1"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5" y="1647475"/>
            <a:ext cx="4830025" cy="24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Floats for building layouts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525" y="2490900"/>
            <a:ext cx="8474450" cy="37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1" type="body"/>
          </p:nvPr>
        </p:nvSpPr>
        <p:spPr>
          <a:xfrm>
            <a:off x="729450" y="2038500"/>
            <a:ext cx="76887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Try to a</a:t>
            </a:r>
            <a:r>
              <a:rPr lang="en-GB" sz="1600"/>
              <a:t>void floats for layouts if it is possible, use </a:t>
            </a:r>
            <a:r>
              <a:rPr b="1" lang="en-GB" sz="1600"/>
              <a:t>display: flex </a:t>
            </a:r>
            <a:r>
              <a:rPr lang="en-GB" sz="1600"/>
              <a:t>better.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 left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901" y="2310272"/>
            <a:ext cx="3950175" cy="12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idx="1" type="subTitle"/>
          </p:nvPr>
        </p:nvSpPr>
        <p:spPr>
          <a:xfrm>
            <a:off x="724950" y="21382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.left </a:t>
            </a:r>
            <a:r>
              <a:rPr b="1" lang="en-GB" sz="2100"/>
              <a:t>{ </a:t>
            </a:r>
            <a:r>
              <a:rPr b="1" lang="en-GB" sz="2100">
                <a:solidFill>
                  <a:schemeClr val="accent2"/>
                </a:solidFill>
              </a:rPr>
              <a:t>float: left;</a:t>
            </a:r>
            <a:r>
              <a:rPr b="1" lang="en-GB" sz="2100"/>
              <a:t> }</a:t>
            </a:r>
            <a:endParaRPr b="1" sz="21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Can be used to force the block elements to go in one line, starting from the right.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However, then you will need to use a clearfix to clear elements below.</a:t>
            </a:r>
            <a:endParaRPr i="1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accent5"/>
                </a:solidFill>
                <a:hlinkClick r:id="rId4"/>
              </a:rPr>
              <a:t>Example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 right and left</a:t>
            </a:r>
            <a:endParaRPr/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724950" y="21382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.right { </a:t>
            </a:r>
            <a:r>
              <a:rPr b="1" lang="en-GB" sz="2100">
                <a:solidFill>
                  <a:schemeClr val="accent2"/>
                </a:solidFill>
              </a:rPr>
              <a:t>float: right ;</a:t>
            </a:r>
            <a:r>
              <a:rPr b="1" lang="en-GB" sz="2100"/>
              <a:t> }</a:t>
            </a:r>
            <a:endParaRPr b="1" sz="21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Can be used to force the block elements to go in one line, starting from the right.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However, then you will need to use a clearfix to clear elements below.</a:t>
            </a:r>
            <a:endParaRPr i="1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accent5"/>
                </a:solidFill>
                <a:hlinkClick r:id="rId3"/>
              </a:rPr>
              <a:t>Example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7375" y="2399863"/>
            <a:ext cx="2903331" cy="8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clearflix?</a:t>
            </a:r>
            <a:endParaRPr/>
          </a:p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724950" y="19727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Clearfix is a CSS rule that fixes </a:t>
            </a:r>
            <a:r>
              <a:rPr b="1" lang="en-GB"/>
              <a:t>zero-height</a:t>
            </a:r>
            <a:r>
              <a:rPr lang="en-GB"/>
              <a:t> element issue for floated elements. It looks like this: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.clearfix:after {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content: "";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display: table;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clear: both;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550" y="1352613"/>
            <a:ext cx="51435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