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tml5doctor.com/element-index/" TargetMode="External"/><Relationship Id="rId4" Type="http://schemas.openxmlformats.org/officeDocument/2006/relationships/hyperlink" Target="https://codepen.io/victor-lava/pen/yEaoRx?editors=1000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%C3%A5kon_Wium_Lie" TargetMode="External"/><Relationship Id="rId4" Type="http://schemas.openxmlformats.org/officeDocument/2006/relationships/hyperlink" Target="https://en.wikipedia.org/wiki/Tim_Berners-Lee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introduction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Read about main semantic tags at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html5doctor.com/element-index/</a:t>
            </a:r>
            <a:r>
              <a:rPr lang="en-GB" sz="1300"/>
              <a:t> (Tag list is on “Main semantic tags” slide)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homework task. Use semantic tags, external styles, class selectors (ex. “.navigation”)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 u="sng">
                <a:solidFill>
                  <a:schemeClr val="hlink"/>
                </a:solidFill>
                <a:hlinkClick r:id="rId4"/>
              </a:rPr>
              <a:t>CodePen example</a:t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975" y="1092987"/>
            <a:ext cx="3690592" cy="32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CSS?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5114579" y="4155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724950" y="3161525"/>
            <a:ext cx="3300900" cy="15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Cascading Style Sheets (</a:t>
            </a:r>
            <a:r>
              <a:rPr b="1" lang="en-GB"/>
              <a:t>CSS</a:t>
            </a:r>
            <a:r>
              <a:rPr lang="en-GB"/>
              <a:t>) is a style sheet language used for describing the </a:t>
            </a:r>
            <a:r>
              <a:rPr b="1" lang="en-GB"/>
              <a:t>look</a:t>
            </a:r>
            <a:r>
              <a:rPr lang="en-GB"/>
              <a:t> and formatting of a document written in a markup language.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74" y="921174"/>
            <a:ext cx="3774300" cy="259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history</a:t>
            </a:r>
            <a:endParaRPr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was first proposed by </a:t>
            </a:r>
            <a:r>
              <a:rPr lang="en-GB" u="sng">
                <a:hlinkClick r:id="rId3"/>
              </a:rPr>
              <a:t>Håkon Wium Lie</a:t>
            </a:r>
            <a:r>
              <a:rPr lang="en-GB"/>
              <a:t> on October 10, 1994.</a:t>
            </a:r>
            <a:r>
              <a:rPr baseline="30000" lang="en-GB"/>
              <a:t> </a:t>
            </a:r>
            <a:r>
              <a:rPr lang="en-GB"/>
              <a:t>At the time, Lie was working with </a:t>
            </a:r>
            <a:r>
              <a:rPr lang="en-GB" u="sng">
                <a:hlinkClick r:id="rId4"/>
              </a:rPr>
              <a:t>Tim Berners-Lee</a:t>
            </a:r>
            <a:r>
              <a:rPr lang="en-GB"/>
              <a:t> at CERN. </a:t>
            </a:r>
            <a:r>
              <a:rPr i="1" lang="en-GB"/>
              <a:t>CSS was developed to provide style sheets for the web.</a:t>
            </a:r>
            <a:endParaRPr i="1"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225" y="1103925"/>
            <a:ext cx="3300900" cy="369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vs CSS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2" y="2078875"/>
            <a:ext cx="5403174" cy="2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ways of writing your CSS styles: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Internal (styles placed in HTML file)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Inline (styles place inside HTML tag)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>
                <a:solidFill>
                  <a:schemeClr val="dk1"/>
                </a:solidFill>
              </a:rPr>
              <a:t>External (styles placed in seperate CSS file) </a:t>
            </a:r>
            <a:endParaRPr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96" y="1166250"/>
            <a:ext cx="2482200" cy="34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CSS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FFFFFF"/>
                </a:highlight>
              </a:rPr>
              <a:t>CSS Code is written inside </a:t>
            </a:r>
            <a:r>
              <a:rPr b="1" lang="en-GB">
                <a:highlight>
                  <a:srgbClr val="FFFFFF"/>
                </a:highlight>
              </a:rPr>
              <a:t>&lt;style&gt;</a:t>
            </a:r>
            <a:r>
              <a:rPr lang="en-GB">
                <a:highlight>
                  <a:srgbClr val="FFFFFF"/>
                </a:highlight>
              </a:rPr>
              <a:t> tag in head. Recommended for </a:t>
            </a:r>
            <a:r>
              <a:rPr i="1" lang="en-GB">
                <a:highlight>
                  <a:srgbClr val="FFFFFF"/>
                </a:highlight>
              </a:rPr>
              <a:t>single page only.</a:t>
            </a:r>
            <a:endParaRPr i="1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3" y="2533550"/>
            <a:ext cx="385176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CSS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FFFFFF"/>
                </a:highlight>
              </a:rPr>
              <a:t>CSS code is written inside html tag directly, in style attribute. Try to avoid this kind of styles, this is mostly used with </a:t>
            </a:r>
            <a:r>
              <a:rPr b="1" lang="en-GB">
                <a:highlight>
                  <a:srgbClr val="FFFFFF"/>
                </a:highlight>
              </a:rPr>
              <a:t>PHP</a:t>
            </a:r>
            <a:r>
              <a:rPr lang="en-GB"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13700"/>
            <a:ext cx="5244921" cy="38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CSS</a:t>
            </a:r>
            <a:endParaRPr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highlight>
                  <a:srgbClr val="F9F9F9"/>
                </a:highlight>
              </a:rPr>
              <a:t>CSS code is written in separate file with </a:t>
            </a:r>
            <a:r>
              <a:rPr b="1" lang="en-GB"/>
              <a:t>.css extension</a:t>
            </a:r>
            <a:r>
              <a:rPr lang="en-GB">
                <a:highlight>
                  <a:srgbClr val="F9F9F9"/>
                </a:highlight>
              </a:rPr>
              <a:t> and &lt;link&gt; element is used to attach external css with html document. Used for multipage websites. </a:t>
            </a:r>
            <a:r>
              <a:rPr i="1" lang="en-GB">
                <a:highlight>
                  <a:srgbClr val="F9F9F9"/>
                </a:highlight>
              </a:rPr>
              <a:t>This is how you should write your CSS styles.</a:t>
            </a:r>
            <a:endParaRPr i="1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106875"/>
            <a:ext cx="3536726" cy="32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" type="subTitle"/>
          </p:nvPr>
        </p:nvSpPr>
        <p:spPr>
          <a:xfrm>
            <a:off x="724950" y="26768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code is written in separate file with </a:t>
            </a:r>
            <a:r>
              <a:rPr b="1" lang="en-GB"/>
              <a:t>.css extension</a:t>
            </a:r>
            <a:r>
              <a:rPr lang="en-GB"/>
              <a:t> and &lt;link&gt; element is used to attach external css with html document. Used for multipage websites. </a:t>
            </a:r>
            <a:r>
              <a:rPr b="1" lang="en-GB"/>
              <a:t>This is how you should write your CSS styles.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