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viktoraslava.l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- semantics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Viktoras Lava                                                                                                                   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www.viktoraslava.lt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Semantic HTML</a:t>
            </a:r>
            <a:endParaRPr/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724950" y="23536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Semantic HTML is the use of HTML markup meaning of the information in web pages and web applications rather than merely to define look. </a:t>
            </a:r>
            <a:r>
              <a:rPr b="1" lang="en-GB"/>
              <a:t>Semantic HTML</a:t>
            </a:r>
            <a:r>
              <a:rPr lang="en-GB"/>
              <a:t> is processed by traditional web browsers as well as by many user agents </a:t>
            </a:r>
            <a:r>
              <a:rPr i="1" lang="en-GB"/>
              <a:t>(robots, machines)</a:t>
            </a:r>
            <a:r>
              <a:rPr lang="en-GB"/>
              <a:t>.</a:t>
            </a:r>
            <a:endParaRPr/>
          </a:p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225" y="445875"/>
            <a:ext cx="3374400" cy="4251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Semantic vs Non-Semantic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600" y="2078878"/>
            <a:ext cx="3774300" cy="239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325" y="2078878"/>
            <a:ext cx="3774300" cy="2408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semantic tags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main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header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nav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section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article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side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figcaption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figure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footer</a:t>
            </a:r>
            <a:endParaRPr/>
          </a:p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583429" y="21663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3423" y="1252200"/>
            <a:ext cx="2378175" cy="366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