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3a937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3a937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3a937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3a937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3a937f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3a937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semantics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HTML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23536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HTML is the use of HTML markup meaning of the information in web pages and web applications rather than merely to define look. </a:t>
            </a:r>
            <a:r>
              <a:rPr b="1" lang="en-GB"/>
              <a:t>Semantic HTML</a:t>
            </a:r>
            <a:r>
              <a:rPr lang="en-GB"/>
              <a:t> is processed by traditional web browsers as well as by many user agents </a:t>
            </a:r>
            <a:r>
              <a:rPr i="1" lang="en-GB"/>
              <a:t>(robots, machines)</a:t>
            </a:r>
            <a:r>
              <a:rPr lang="en-GB"/>
              <a:t>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445875"/>
            <a:ext cx="3374400" cy="425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 vs Non-Semantic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2078878"/>
            <a:ext cx="3774300" cy="239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078878"/>
            <a:ext cx="3774300" cy="2408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semantic tags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main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header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nav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section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article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side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figcaption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figure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footer</a:t>
            </a:r>
            <a:endParaRPr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583429" y="2166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423" y="1252200"/>
            <a:ext cx="2378175" cy="36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