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c4693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c4693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7c4693f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7c4693f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7c4693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7c4693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7c4693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7c4693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tables, forms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attribute in HTML?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&lt;a </a:t>
            </a:r>
            <a:r>
              <a:rPr b="1" lang="en-GB" sz="2400">
                <a:solidFill>
                  <a:srgbClr val="F1C232"/>
                </a:solidFill>
              </a:rPr>
              <a:t>href</a:t>
            </a:r>
            <a:r>
              <a:rPr b="1" lang="en-GB" sz="2400"/>
              <a:t>=”#”</a:t>
            </a:r>
            <a:r>
              <a:rPr b="1" lang="en-GB" sz="2400">
                <a:solidFill>
                  <a:schemeClr val="accent2"/>
                </a:solidFill>
              </a:rPr>
              <a:t>&gt;</a:t>
            </a:r>
            <a:endParaRPr b="1" sz="2400"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	google.com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accent3"/>
                </a:solidFill>
              </a:rPr>
              <a:t>&lt;/a&gt;</a:t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114579" y="4155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Attribute</a:t>
            </a:r>
            <a:r>
              <a:rPr lang="en-GB"/>
              <a:t> is a modifier (setting) of an html element. It modifies the functionality of an element. </a:t>
            </a:r>
            <a:r>
              <a:rPr b="1" lang="en-GB">
                <a:solidFill>
                  <a:srgbClr val="F1C232"/>
                </a:solidFill>
              </a:rPr>
              <a:t>Attribute</a:t>
            </a:r>
            <a:r>
              <a:rPr lang="en-GB"/>
              <a:t> is added to an HTML </a:t>
            </a:r>
            <a:r>
              <a:rPr b="1" lang="en-GB">
                <a:solidFill>
                  <a:schemeClr val="accent2"/>
                </a:solidFill>
              </a:rPr>
              <a:t>start tag</a:t>
            </a:r>
            <a:r>
              <a:rPr b="1" lang="en-GB"/>
              <a:t>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are used to display tabular data. </a:t>
            </a:r>
            <a:r>
              <a:rPr i="1" lang="en-GB"/>
              <a:t>Don’t use it for creating page layouts!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Table is defined within &lt;table&gt; tag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Row</a:t>
            </a:r>
            <a:r>
              <a:rPr lang="en-GB"/>
              <a:t> is defined within &lt;tr&gt; tag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</a:rPr>
              <a:t>Cell/data</a:t>
            </a:r>
            <a:r>
              <a:rPr lang="en-GB"/>
              <a:t> is defined within &lt;td&gt; tag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Simple table example is on the right --&gt;</a:t>
            </a:r>
            <a:endParaRPr i="1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3554" y="15896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&lt;table&gt;</a:t>
            </a:r>
            <a:endParaRPr b="1" sz="1800"/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</a:rPr>
              <a:t>&lt;tr&gt;</a:t>
            </a:r>
            <a:endParaRPr b="1" sz="1800">
              <a:solidFill>
                <a:schemeClr val="accent3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/>
              <a:t>	</a:t>
            </a:r>
            <a:r>
              <a:rPr b="1" lang="en-GB" sz="1800">
                <a:solidFill>
                  <a:schemeClr val="accent2"/>
                </a:solidFill>
              </a:rPr>
              <a:t>&lt;td&gt;1&lt;/td&gt;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</a:rPr>
              <a:t>	&lt;td&gt;2&lt;/td&gt;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</a:rPr>
              <a:t>	&lt;td&gt;3&lt;/td&gt;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</a:rPr>
              <a:t>&lt;/tr&gt;</a:t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/>
              <a:t>&lt;/table&gt;</a:t>
            </a:r>
            <a:endParaRPr b="1" sz="1800"/>
          </a:p>
          <a:p>
            <a:pPr indent="0" lvl="0" marL="0" rtl="0">
              <a:lnSpc>
                <a:spcPct val="113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Forms are one of the main points of interaction between a user and a web site or application. Forms allow user to send data to the server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An HTML Form is made of widgets, these widgets can be text fields, </a:t>
            </a:r>
            <a:r>
              <a:rPr b="1" lang="en-GB">
                <a:highlight>
                  <a:srgbClr val="FFFFFF"/>
                </a:highlight>
              </a:rPr>
              <a:t>select boxes</a:t>
            </a:r>
            <a:r>
              <a:rPr lang="en-GB">
                <a:highlight>
                  <a:srgbClr val="FFFFFF"/>
                </a:highlight>
              </a:rPr>
              <a:t>, </a:t>
            </a:r>
            <a:r>
              <a:rPr b="1" lang="en-GB">
                <a:highlight>
                  <a:srgbClr val="FFFFFF"/>
                </a:highlight>
              </a:rPr>
              <a:t>buttons</a:t>
            </a:r>
            <a:r>
              <a:rPr lang="en-GB">
                <a:highlight>
                  <a:srgbClr val="FFFFFF"/>
                </a:highlight>
              </a:rPr>
              <a:t>, </a:t>
            </a:r>
            <a:r>
              <a:rPr b="1" lang="en-GB">
                <a:highlight>
                  <a:srgbClr val="FFFFFF"/>
                </a:highlight>
              </a:rPr>
              <a:t>checkboxes</a:t>
            </a:r>
            <a:r>
              <a:rPr lang="en-GB">
                <a:highlight>
                  <a:srgbClr val="FFFFFF"/>
                </a:highlight>
              </a:rPr>
              <a:t>, or radio buttons. Widgets are usually paired with </a:t>
            </a:r>
            <a:r>
              <a:rPr b="1" lang="en-GB">
                <a:highlight>
                  <a:srgbClr val="FFFFFF"/>
                </a:highlight>
              </a:rPr>
              <a:t>labels</a:t>
            </a:r>
            <a:r>
              <a:rPr lang="en-GB">
                <a:highlight>
                  <a:srgbClr val="FFFFFF"/>
                </a:highlight>
              </a:rPr>
              <a:t> that describe their purpose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88" y="1422063"/>
            <a:ext cx="55721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homework task</a:t>
            </a:r>
            <a:endParaRPr sz="1300"/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173" y="639575"/>
            <a:ext cx="5445551" cy="36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