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e3a937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e3a937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ee1bb9c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ee1bb9c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e3a937f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e3a937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ee1bb9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ee1bb9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ee1bb9c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ee1bb9c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e3a937f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e3a937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c4693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c4693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e3a937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e3a937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c4693f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7c4693f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7c4693f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7c4693f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ee1bb9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ee1bb9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e3a937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e3a937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ee1bb9c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ee1bb9c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e3a937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e3a937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favicomatic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HTML/Element/iframe#Scripting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gle.com/maps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HTML/Element/video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H%C3%A5kon_Wium_Lie" TargetMode="External"/><Relationship Id="rId4" Type="http://schemas.openxmlformats.org/officeDocument/2006/relationships/hyperlink" Target="https://en.wikipedia.org/wiki/Tim_Berners-Lee" TargetMode="External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s://fonts.goog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ntawesome.com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meta information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website favicon (icon)</a:t>
            </a:r>
            <a:endParaRPr/>
          </a:p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724950" y="26768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you need to have an image, which size is 32x32 or 16x16 pixels, then you can use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FAVIC-O-MATIC</a:t>
            </a:r>
            <a:r>
              <a:rPr lang="en-GB"/>
              <a:t> tool to convert your image to an .ico file. </a:t>
            </a:r>
            <a:r>
              <a:rPr i="1" lang="en-GB"/>
              <a:t>Then you can use the code on the right to add the </a:t>
            </a:r>
            <a:r>
              <a:rPr b="1" i="1" lang="en-GB">
                <a:solidFill>
                  <a:srgbClr val="FF0000"/>
                </a:solidFill>
              </a:rPr>
              <a:t>favicon</a:t>
            </a:r>
            <a:r>
              <a:rPr i="1" lang="en-GB"/>
              <a:t>.</a:t>
            </a:r>
            <a:endParaRPr i="1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13" y="1410465"/>
            <a:ext cx="32480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225" y="354875"/>
            <a:ext cx="3248025" cy="81745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the &lt;body&gt;</a:t>
            </a:r>
            <a:endParaRPr/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we will talk about </a:t>
            </a:r>
            <a:r>
              <a:rPr b="1" lang="en-GB"/>
              <a:t>iframe</a:t>
            </a:r>
            <a:r>
              <a:rPr lang="en-GB"/>
              <a:t> and </a:t>
            </a:r>
            <a:r>
              <a:rPr b="1" lang="en-GB"/>
              <a:t>google maps</a:t>
            </a:r>
            <a:r>
              <a:rPr lang="en-GB"/>
              <a:t>, also</a:t>
            </a:r>
            <a:r>
              <a:rPr lang="en-GB"/>
              <a:t> about </a:t>
            </a:r>
            <a:r>
              <a:rPr b="1" lang="en-GB"/>
              <a:t>video</a:t>
            </a:r>
            <a:r>
              <a:rPr lang="en-GB"/>
              <a:t> tag.</a:t>
            </a:r>
            <a:endParaRPr/>
          </a:p>
        </p:txBody>
      </p:sp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154361"/>
            <a:ext cx="3374400" cy="33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iframe? </a:t>
            </a:r>
            <a:r>
              <a:rPr lang="en-GB" sz="1800">
                <a:solidFill>
                  <a:schemeClr val="accent1"/>
                </a:solidFill>
              </a:rPr>
              <a:t>(</a:t>
            </a:r>
            <a:r>
              <a:rPr lang="en-GB" sz="1800">
                <a:solidFill>
                  <a:schemeClr val="accent1"/>
                </a:solidFill>
              </a:rPr>
              <a:t>1/2</a:t>
            </a:r>
            <a:r>
              <a:rPr lang="en-GB" sz="1800">
                <a:solidFill>
                  <a:schemeClr val="accent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70" name="Google Shape;170;p24"/>
          <p:cNvSpPr txBox="1"/>
          <p:nvPr>
            <p:ph idx="4294967295" type="subTitle"/>
          </p:nvPr>
        </p:nvSpPr>
        <p:spPr>
          <a:xfrm>
            <a:off x="724950" y="3161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75" y="2079449"/>
            <a:ext cx="8215276" cy="26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iframe? </a:t>
            </a:r>
            <a:r>
              <a:rPr lang="en-GB" sz="1800">
                <a:solidFill>
                  <a:schemeClr val="accent1"/>
                </a:solidFill>
              </a:rPr>
              <a:t>(2/2)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24950" y="3161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Iframe</a:t>
            </a:r>
            <a:r>
              <a:rPr lang="en-GB"/>
              <a:t> is used to display a web page within a web page. </a:t>
            </a:r>
            <a:r>
              <a:rPr i="1" lang="en-GB"/>
              <a:t>This type of element is rarely used, because it is </a:t>
            </a:r>
            <a:r>
              <a:rPr b="1" i="1" lang="en-GB"/>
              <a:t>very slow</a:t>
            </a:r>
            <a:r>
              <a:rPr i="1" lang="en-GB"/>
              <a:t>! </a:t>
            </a:r>
            <a:r>
              <a:rPr lang="en-GB"/>
              <a:t>Nowadays mostly used to insert </a:t>
            </a:r>
            <a:r>
              <a:rPr b="1" lang="en-GB"/>
              <a:t>google maps</a:t>
            </a:r>
            <a:r>
              <a:rPr lang="en-GB"/>
              <a:t>.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13" y="1394838"/>
            <a:ext cx="34385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google maps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724950" y="24858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Head to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https://google.com/maps</a:t>
            </a:r>
            <a:r>
              <a:rPr lang="en-GB" sz="1300"/>
              <a:t> </a:t>
            </a:r>
            <a:endParaRPr sz="1300"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Enter the desired address, for ex. </a:t>
            </a:r>
            <a:r>
              <a:rPr i="1" lang="en-GB" sz="1300"/>
              <a:t>Gedimino pilis</a:t>
            </a:r>
            <a:endParaRPr i="1" sz="1300"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Click “</a:t>
            </a:r>
            <a:r>
              <a:rPr b="1" lang="en-GB" sz="1300"/>
              <a:t>Share”</a:t>
            </a:r>
            <a:r>
              <a:rPr lang="en-GB" sz="1300"/>
              <a:t> button</a:t>
            </a:r>
            <a:endParaRPr sz="1300"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Select </a:t>
            </a:r>
            <a:r>
              <a:rPr b="1" lang="en-GB" sz="1300"/>
              <a:t>“Embed a map”</a:t>
            </a:r>
            <a:endParaRPr b="1" sz="1300"/>
          </a:p>
          <a:p>
            <a:pPr indent="-311150" lvl="0" marL="45720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 sz="1300"/>
              <a:t>Copy the iframe HTML code and paste it to your website</a:t>
            </a:r>
            <a:endParaRPr sz="1300"/>
          </a:p>
        </p:txBody>
      </p:sp>
      <p:sp>
        <p:nvSpPr>
          <p:cNvPr id="186" name="Google Shape;186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494" y="0"/>
            <a:ext cx="51269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video</a:t>
            </a:r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730000" y="22468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add a video to your website you need to use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&lt;video&gt;</a:t>
            </a:r>
            <a:r>
              <a:rPr lang="en-GB"/>
              <a:t> tag with </a:t>
            </a:r>
            <a:r>
              <a:rPr b="1" lang="en-GB"/>
              <a:t>“controls”</a:t>
            </a:r>
            <a:r>
              <a:rPr lang="en-GB"/>
              <a:t> attribute. Then </a:t>
            </a:r>
            <a:r>
              <a:rPr b="1" lang="en-GB"/>
              <a:t>&lt;source&gt; </a:t>
            </a:r>
            <a:r>
              <a:rPr lang="en-GB"/>
              <a:t>tag, which can links your video.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most widely used video format is </a:t>
            </a:r>
            <a:r>
              <a:rPr b="1" lang="en-GB"/>
              <a:t>.mp4. </a:t>
            </a:r>
            <a:r>
              <a:rPr i="1" lang="en-GB">
                <a:solidFill>
                  <a:schemeClr val="dk1"/>
                </a:solidFill>
              </a:rPr>
              <a:t>Use at least 2 different video formats for supportability.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94" name="Google Shape;194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886" y="1352625"/>
            <a:ext cx="3471075" cy="31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the &lt;head&gt; element and possible meta tags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114579" y="41553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4950" y="3161525"/>
            <a:ext cx="3300900" cy="15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 typically define the document title, character set, styles, links, scripts, fonts and other meta information.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099575"/>
            <a:ext cx="2972125" cy="32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ordinary &lt;head&gt; tag looks like</a:t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CSS was first proposed by </a:t>
            </a:r>
            <a:r>
              <a:rPr lang="en-GB" u="sng">
                <a:hlinkClick r:id="rId3"/>
              </a:rPr>
              <a:t>Håkon Wium Lie</a:t>
            </a:r>
            <a:r>
              <a:rPr lang="en-GB"/>
              <a:t> on October 10, 1994.</a:t>
            </a:r>
            <a:r>
              <a:rPr baseline="30000" lang="en-GB"/>
              <a:t> </a:t>
            </a:r>
            <a:r>
              <a:rPr lang="en-GB"/>
              <a:t>At the time, Lie was working with </a:t>
            </a:r>
            <a:r>
              <a:rPr lang="en-GB" u="sng">
                <a:hlinkClick r:id="rId4"/>
              </a:rPr>
              <a:t>Tim Berners-Lee</a:t>
            </a:r>
            <a:r>
              <a:rPr lang="en-GB"/>
              <a:t> at CERN. </a:t>
            </a:r>
            <a:r>
              <a:rPr i="1" lang="en-GB"/>
              <a:t>CSS was developed to provide style sheets for the web.</a:t>
            </a:r>
            <a:endParaRPr i="1"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078875"/>
            <a:ext cx="7688700" cy="267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 tags that you need to know!</a:t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24950" y="22468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 sz="1400">
                <a:solidFill>
                  <a:schemeClr val="accent3"/>
                </a:solidFill>
              </a:rPr>
              <a:t>Responsive</a:t>
            </a:r>
            <a:r>
              <a:rPr lang="en-GB" sz="1400"/>
              <a:t> - used for defining a mobile-friendly page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 sz="1400">
                <a:solidFill>
                  <a:schemeClr val="accent3"/>
                </a:solidFill>
              </a:rPr>
              <a:t>Description</a:t>
            </a:r>
            <a:r>
              <a:rPr lang="en-GB" sz="1400"/>
              <a:t> - used for search engines, describes page content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Author - used for search engines, describes an author of the page</a:t>
            </a:r>
            <a:endParaRPr sz="1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352625"/>
            <a:ext cx="3374400" cy="316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link tag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Mainly used for 4 things: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Adding external CSS styles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Adding text fonts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Adding icon fonts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Adding website favicon (icon)</a:t>
            </a:r>
            <a:endParaRPr sz="1600"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4800"/>
              <a:t>&lt;link&gt;</a:t>
            </a:r>
            <a:endParaRPr b="1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text fonts </a:t>
            </a:r>
            <a:r>
              <a:rPr lang="en-GB" sz="1800">
                <a:solidFill>
                  <a:schemeClr val="accent1"/>
                </a:solidFill>
              </a:rPr>
              <a:t>(</a:t>
            </a:r>
            <a:r>
              <a:rPr lang="en-GB" sz="1800">
                <a:solidFill>
                  <a:schemeClr val="accent1"/>
                </a:solidFill>
              </a:rPr>
              <a:t>1/2</a:t>
            </a:r>
            <a:r>
              <a:rPr lang="en-GB" sz="1800">
                <a:solidFill>
                  <a:schemeClr val="accent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52878"/>
            <a:ext cx="7551201" cy="27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text fonts </a:t>
            </a:r>
            <a:r>
              <a:rPr lang="en-GB" sz="1800">
                <a:solidFill>
                  <a:schemeClr val="accent1"/>
                </a:solidFill>
              </a:rPr>
              <a:t>(2/2)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25" y="1318650"/>
            <a:ext cx="54673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fonts is very easy. Just head to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google fonts</a:t>
            </a:r>
            <a:r>
              <a:rPr lang="en-GB"/>
              <a:t> pick your font and you will find the instructions on how to add them.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icon fonts </a:t>
            </a:r>
            <a:r>
              <a:rPr lang="en-GB" sz="1800">
                <a:solidFill>
                  <a:schemeClr val="accent1"/>
                </a:solidFill>
              </a:rPr>
              <a:t>(1/2)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82450"/>
            <a:ext cx="7391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icon fonts </a:t>
            </a:r>
            <a:r>
              <a:rPr lang="en-GB" sz="1800">
                <a:solidFill>
                  <a:schemeClr val="accent1"/>
                </a:solidFill>
              </a:rPr>
              <a:t>(2/2)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icon fonts, but the most popular is called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Font Awesome</a:t>
            </a:r>
            <a:r>
              <a:rPr lang="en-GB"/>
              <a:t>. Head to their website and find the “get started” page.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25" y="562050"/>
            <a:ext cx="2944975" cy="4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