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95b08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95b08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95b081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95b081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95b0814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95b0814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3a937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e3a937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ee1bb9c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ee1bb9c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8c9b62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8c9b62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pen.io/victor-lava/pen/yjBaj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victor-lava/pen/erOBz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pen.io/victor-lava/pen/ZxgaKd?editors=1100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victor-lava/pen/XEvzdv?editors=1100" TargetMode="External"/><Relationship Id="rId4" Type="http://schemas.openxmlformats.org/officeDocument/2006/relationships/hyperlink" Target="https://codepen.io/victor-lava/pen/debKNa?editors=1100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box model 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box model?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1917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</a:t>
            </a:r>
            <a:r>
              <a:rPr lang="en-GB"/>
              <a:t>lements can be considered as boxes. This box is called a box model and it consists of: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m</a:t>
            </a:r>
            <a:r>
              <a:rPr b="1" lang="en-GB"/>
              <a:t>argins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b</a:t>
            </a:r>
            <a:r>
              <a:rPr b="1" lang="en-GB"/>
              <a:t>orders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p</a:t>
            </a:r>
            <a:r>
              <a:rPr b="1" lang="en-GB"/>
              <a:t>addings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c</a:t>
            </a:r>
            <a:r>
              <a:rPr b="1" lang="en-GB"/>
              <a:t>ontent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The term </a:t>
            </a:r>
            <a:r>
              <a:rPr i="1" lang="en-GB"/>
              <a:t>“box model”</a:t>
            </a:r>
            <a:r>
              <a:rPr i="1" lang="en-GB"/>
              <a:t> is used when we talk about the page layout. </a:t>
            </a:r>
            <a:endParaRPr i="1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34" y="1352634"/>
            <a:ext cx="3300900" cy="309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 boxes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30000" y="1983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3 common types of CSS boxes: 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b="1" lang="en-GB">
                <a:solidFill>
                  <a:schemeClr val="accent2"/>
                </a:solidFill>
              </a:rPr>
              <a:t>block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b="1" lang="en-GB">
                <a:solidFill>
                  <a:schemeClr val="accent3"/>
                </a:solidFill>
              </a:rPr>
              <a:t>i</a:t>
            </a:r>
            <a:r>
              <a:rPr b="1" lang="en-GB">
                <a:solidFill>
                  <a:schemeClr val="accent3"/>
                </a:solidFill>
              </a:rPr>
              <a:t>nline-block</a:t>
            </a:r>
            <a:endParaRPr b="1">
              <a:solidFill>
                <a:schemeClr val="accent3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>
                <a:solidFill>
                  <a:schemeClr val="dk1"/>
                </a:solidFill>
              </a:rPr>
              <a:t>inline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Most of the elements already have a </a:t>
            </a:r>
            <a:r>
              <a:rPr b="1" i="1" lang="en-GB"/>
              <a:t>display: block</a:t>
            </a:r>
            <a:r>
              <a:rPr i="1" lang="en-GB"/>
              <a:t> rule set up. You can check that in your </a:t>
            </a:r>
            <a:r>
              <a:rPr b="1" i="1" lang="en-GB"/>
              <a:t>inspector</a:t>
            </a:r>
            <a:r>
              <a:rPr i="1" lang="en-GB"/>
              <a:t>.</a:t>
            </a:r>
            <a:endParaRPr i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section { display: </a:t>
            </a:r>
            <a:r>
              <a:rPr b="1" lang="en-GB" sz="2100">
                <a:solidFill>
                  <a:schemeClr val="accent2"/>
                </a:solidFill>
              </a:rPr>
              <a:t>block</a:t>
            </a:r>
            <a:r>
              <a:rPr b="1" lang="en-GB" sz="2100"/>
              <a:t>; }</a:t>
            </a:r>
            <a:endParaRPr b="1" sz="2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li {display: </a:t>
            </a:r>
            <a:r>
              <a:rPr b="1" lang="en-GB" sz="2100">
                <a:solidFill>
                  <a:schemeClr val="accent3"/>
                </a:solidFill>
              </a:rPr>
              <a:t>inline-block</a:t>
            </a:r>
            <a:r>
              <a:rPr b="1" lang="en-GB" sz="2100"/>
              <a:t>; }</a:t>
            </a:r>
            <a:endParaRPr b="1" sz="2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span { display: </a:t>
            </a:r>
            <a:r>
              <a:rPr b="1" lang="en-GB" sz="2100">
                <a:solidFill>
                  <a:schemeClr val="dk1"/>
                </a:solidFill>
              </a:rPr>
              <a:t>inline</a:t>
            </a:r>
            <a:r>
              <a:rPr b="1" lang="en-GB" sz="2100"/>
              <a:t>; }</a:t>
            </a:r>
            <a:endParaRPr b="1" sz="21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 boxes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display: block</a:t>
            </a:r>
            <a:endParaRPr sz="1600"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62554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display: inline</a:t>
            </a:r>
            <a:endParaRPr sz="1600"/>
          </a:p>
        </p:txBody>
      </p:sp>
      <p:sp>
        <p:nvSpPr>
          <p:cNvPr id="120" name="Google Shape;120;p17"/>
          <p:cNvSpPr txBox="1"/>
          <p:nvPr/>
        </p:nvSpPr>
        <p:spPr>
          <a:xfrm>
            <a:off x="2995400" y="2112300"/>
            <a:ext cx="212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display: inline-block</a:t>
            </a:r>
            <a:endParaRPr sz="16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8" y="2636913"/>
            <a:ext cx="771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450" y="2636925"/>
            <a:ext cx="17811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850" y="2636925"/>
            <a:ext cx="21336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 boxes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display: </a:t>
            </a:r>
            <a:r>
              <a:rPr b="1" lang="en-GB" sz="1600"/>
              <a:t>block</a:t>
            </a:r>
            <a:endParaRPr b="1" sz="16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</a:t>
            </a:r>
            <a:r>
              <a:rPr lang="en-GB" sz="1400">
                <a:solidFill>
                  <a:schemeClr val="dk1"/>
                </a:solidFill>
              </a:rPr>
              <a:t>idth &amp; height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padding &amp; margin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border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v</a:t>
            </a:r>
            <a:r>
              <a:rPr lang="en-GB" sz="1400">
                <a:solidFill>
                  <a:schemeClr val="accent3"/>
                </a:solidFill>
              </a:rPr>
              <a:t>ertical-align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62554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display: </a:t>
            </a:r>
            <a:r>
              <a:rPr b="1" lang="en-GB" sz="1600"/>
              <a:t>inline</a:t>
            </a:r>
            <a:endParaRPr b="1" sz="16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width &amp; height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en-GB" sz="1400">
                <a:solidFill>
                  <a:srgbClr val="F1C232"/>
                </a:solidFill>
              </a:rPr>
              <a:t>padding &amp; margin</a:t>
            </a:r>
            <a:endParaRPr sz="1400">
              <a:solidFill>
                <a:srgbClr val="F1C23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en-GB" sz="1400">
                <a:solidFill>
                  <a:srgbClr val="F1C232"/>
                </a:solidFill>
              </a:rPr>
              <a:t>border</a:t>
            </a:r>
            <a:endParaRPr sz="1400">
              <a:solidFill>
                <a:srgbClr val="F1C23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vertical-align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995400" y="2112300"/>
            <a:ext cx="212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display: </a:t>
            </a:r>
            <a:r>
              <a:rPr b="1" lang="en-GB" sz="1600"/>
              <a:t>inline-block</a:t>
            </a:r>
            <a:endParaRPr b="1" sz="16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width &amp; height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padding &amp; margin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border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en-GB" sz="1400">
                <a:solidFill>
                  <a:srgbClr val="F1C232"/>
                </a:solidFill>
              </a:rPr>
              <a:t>vertical-align</a:t>
            </a:r>
            <a:endParaRPr sz="1400">
              <a:solidFill>
                <a:srgbClr val="F1C23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1C23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model settings</a:t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subTitle"/>
          </p:nvPr>
        </p:nvSpPr>
        <p:spPr>
          <a:xfrm>
            <a:off x="792275" y="1931675"/>
            <a:ext cx="7625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GB"/>
              <a:t>There are 2 settings for the box model: </a:t>
            </a:r>
            <a:r>
              <a:rPr lang="en-GB"/>
              <a:t>content-box</a:t>
            </a:r>
            <a:r>
              <a:rPr lang="en-GB"/>
              <a:t> and border-box.  </a:t>
            </a:r>
            <a:endParaRPr sz="1300"/>
          </a:p>
        </p:txBody>
      </p:sp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4874200" y="1352625"/>
            <a:ext cx="4160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3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75" y="2325500"/>
            <a:ext cx="7310824" cy="25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Content-box</a:t>
            </a:r>
            <a:endParaRPr/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730000" y="21357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</a:t>
            </a:r>
            <a:r>
              <a:rPr b="1" lang="en-GB"/>
              <a:t>default</a:t>
            </a:r>
            <a:r>
              <a:rPr lang="en-GB"/>
              <a:t> box model</a:t>
            </a:r>
            <a:r>
              <a:rPr i="1" lang="en-GB"/>
              <a:t>.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width</a:t>
            </a:r>
            <a:r>
              <a:rPr lang="en-GB"/>
              <a:t> and </a:t>
            </a:r>
            <a:r>
              <a:rPr b="1" lang="en-GB"/>
              <a:t>height</a:t>
            </a:r>
            <a:r>
              <a:rPr lang="en-GB"/>
              <a:t> properties includes only the content. </a:t>
            </a:r>
            <a:r>
              <a:rPr b="1" lang="en-GB"/>
              <a:t>Border</a:t>
            </a:r>
            <a:r>
              <a:rPr lang="en-GB"/>
              <a:t> and </a:t>
            </a:r>
            <a:r>
              <a:rPr b="1" lang="en-GB"/>
              <a:t>padding</a:t>
            </a:r>
            <a:r>
              <a:rPr lang="en-GB"/>
              <a:t> are not included.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3"/>
                </a:solidFill>
              </a:rPr>
              <a:t>You shouldn’t use this box model, it’s hard to build layouts with it.</a:t>
            </a:r>
            <a:endParaRPr i="1">
              <a:solidFill>
                <a:schemeClr val="accent3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1756575"/>
            <a:ext cx="3374400" cy="236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Border-box</a:t>
            </a:r>
            <a:endParaRPr/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730000" y="21357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width</a:t>
            </a:r>
            <a:r>
              <a:rPr lang="en-GB"/>
              <a:t>, </a:t>
            </a:r>
            <a:r>
              <a:rPr b="1" lang="en-GB"/>
              <a:t>height</a:t>
            </a:r>
            <a:r>
              <a:rPr lang="en-GB"/>
              <a:t>, </a:t>
            </a:r>
            <a:r>
              <a:rPr b="1" lang="en-GB"/>
              <a:t>content</a:t>
            </a:r>
            <a:r>
              <a:rPr lang="en-GB"/>
              <a:t>, </a:t>
            </a:r>
            <a:r>
              <a:rPr b="1" lang="en-GB"/>
              <a:t>border</a:t>
            </a:r>
            <a:r>
              <a:rPr lang="en-GB"/>
              <a:t> and </a:t>
            </a:r>
            <a:r>
              <a:rPr b="1" lang="en-GB"/>
              <a:t>padding</a:t>
            </a:r>
            <a:r>
              <a:rPr lang="en-GB"/>
              <a:t> is included in the box model.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You should use this box model. It’s easy to build layouts with it.</a:t>
            </a:r>
            <a:endParaRPr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Example</a:t>
            </a:r>
            <a:r>
              <a:rPr lang="en-GB"/>
              <a:t> 1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Example 2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900" y="1743100"/>
            <a:ext cx="3441725" cy="240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