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4ebf93c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4ebf93c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4ebf93c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4ebf93c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4ebf93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4ebf93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4ebf9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4ebf9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4ebf93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4ebf93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4ebf93c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4ebf93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4ebf93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4ebf93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4ebf93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4ebf93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ogle.lt/search?q=bootstrap&amp;oq=boo&amp;aqs=chrome.0.69i59j0j69i60l2j69i59j69i65.467j0j4&amp;sourceid=chrome&amp;ie=UTF-8" TargetMode="External"/><Relationship Id="rId4" Type="http://schemas.openxmlformats.org/officeDocument/2006/relationships/hyperlink" Target="https://foundation.zurb.com/" TargetMode="External"/><Relationship Id="rId5" Type="http://schemas.openxmlformats.org/officeDocument/2006/relationships/hyperlink" Target="https://purecss.io/" TargetMode="External"/><Relationship Id="rId6" Type="http://schemas.openxmlformats.org/officeDocument/2006/relationships/hyperlink" Target="https://ionicframework.com/" TargetMode="External"/><Relationship Id="rId7" Type="http://schemas.openxmlformats.org/officeDocument/2006/relationships/hyperlink" Target="https://framework7.io/" TargetMode="External"/><Relationship Id="rId8" Type="http://schemas.openxmlformats.org/officeDocument/2006/relationships/hyperlink" Target="https://onsen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olorzilla.com/gradient-editor/" TargetMode="External"/><Relationship Id="rId4" Type="http://schemas.openxmlformats.org/officeDocument/2006/relationships/hyperlink" Target="https://cssgradient.io/" TargetMode="External"/><Relationship Id="rId5" Type="http://schemas.openxmlformats.org/officeDocument/2006/relationships/hyperlink" Target="https://www.css3maker.com/" TargetMode="External"/><Relationship Id="rId6" Type="http://schemas.openxmlformats.org/officeDocument/2006/relationships/hyperlink" Target="https://type-scale.com/" TargetMode="External"/><Relationship Id="rId7" Type="http://schemas.openxmlformats.org/officeDocument/2006/relationships/hyperlink" Target="https://www.gridlover.net/try" TargetMode="External"/><Relationship Id="rId8" Type="http://schemas.openxmlformats.org/officeDocument/2006/relationships/hyperlink" Target="https://webcode.tools/css-generator/background-im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yerweb.com/eric/tools/css/reset/" TargetMode="External"/><Relationship Id="rId4" Type="http://schemas.openxmlformats.org/officeDocument/2006/relationships/hyperlink" Target="https://necolas.github.io/normalize.css/" TargetMode="External"/><Relationship Id="rId5" Type="http://schemas.openxmlformats.org/officeDocument/2006/relationships/hyperlink" Target="https://daneden.github.io/animate.css/" TargetMode="External"/><Relationship Id="rId6" Type="http://schemas.openxmlformats.org/officeDocument/2006/relationships/hyperlink" Target="http://ianlunn.github.io/Hover/" TargetMode="External"/><Relationship Id="rId7" Type="http://schemas.openxmlformats.org/officeDocument/2006/relationships/hyperlink" Target="https://connoratherton.com/loaders" TargetMode="External"/><Relationship Id="rId8" Type="http://schemas.openxmlformats.org/officeDocument/2006/relationships/hyperlink" Target="http://elrumordelaluz.github.io/csshak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victor-lava/pen/ermyyO?editors=1100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ogle.lt/search?q=bootstrap&amp;oq=boo&amp;aqs=chrome.0.69i59j0j69i60l2j69i59j69i65.467j0j4&amp;sourceid=chrome&amp;ie=UTF-8" TargetMode="External"/><Relationship Id="rId4" Type="http://schemas.openxmlformats.org/officeDocument/2006/relationships/hyperlink" Target="https://foundation.zurb.com/" TargetMode="External"/><Relationship Id="rId5" Type="http://schemas.openxmlformats.org/officeDocument/2006/relationships/hyperlink" Target="https://framework7.io/" TargetMode="External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tools (Day 3)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CSS frameworks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For websites:</a:t>
            </a:r>
            <a:endParaRPr sz="16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 u="sng">
                <a:solidFill>
                  <a:schemeClr val="dk1"/>
                </a:solidFill>
                <a:hlinkClick r:id="rId3"/>
              </a:rPr>
              <a:t>Bootstrap</a:t>
            </a:r>
            <a:r>
              <a:rPr lang="en-GB"/>
              <a:t> 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accent5"/>
                </a:solidFill>
                <a:hlinkClick r:id="rId4"/>
              </a:rPr>
              <a:t>Foundation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-GB" u="sng">
                <a:hlinkClick r:id="rId5"/>
              </a:rPr>
              <a:t>PureCSS</a:t>
            </a:r>
            <a:endParaRPr b="1"/>
          </a:p>
        </p:txBody>
      </p:sp>
      <p:sp>
        <p:nvSpPr>
          <p:cNvPr id="165" name="Google Shape;165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For mobile applications:</a:t>
            </a:r>
            <a:endParaRPr sz="16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Ionic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accent5"/>
                </a:solidFill>
                <a:hlinkClick r:id="rId7"/>
              </a:rPr>
              <a:t>Framework7</a:t>
            </a:r>
            <a:r>
              <a:rPr lang="en-GB"/>
              <a:t> 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Onsen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GRID?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25" y="1918800"/>
            <a:ext cx="5502874" cy="27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1917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we will talk about CSS tools </a:t>
            </a:r>
            <a:r>
              <a:rPr lang="en-GB"/>
              <a:t>that can speed up your web development.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already talked about a few ones: 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Google Fonts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Font Awesome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there are more that you have to know.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449600"/>
            <a:ext cx="5393451" cy="283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 classification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24950" y="20115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would classify </a:t>
            </a:r>
            <a:r>
              <a:rPr b="1" lang="en-GB"/>
              <a:t>CSS</a:t>
            </a:r>
            <a:r>
              <a:rPr lang="en-GB"/>
              <a:t> tools into three main categories: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</a:t>
            </a:r>
            <a:r>
              <a:rPr lang="en-GB"/>
              <a:t>enerators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libraries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frameworks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talk about these categories and what they mean.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a</a:t>
            </a:r>
            <a:r>
              <a:rPr lang="en-GB" sz="2400"/>
              <a:t> </a:t>
            </a:r>
            <a:r>
              <a:rPr lang="en-GB" sz="2400"/>
              <a:t>generator?</a:t>
            </a:r>
            <a:endParaRPr sz="2400"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730000" y="20153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generator is a tool that helps you to create numerous graphic styles and immediately get their code without knowing </a:t>
            </a:r>
            <a:r>
              <a:rPr b="1" lang="en-GB"/>
              <a:t>complex CSS</a:t>
            </a:r>
            <a:r>
              <a:rPr lang="en-GB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Generator can also be used to play around with complex CSS rules.</a:t>
            </a:r>
            <a:endParaRPr i="1"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colorzilla.com (gradient generator)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cssgradient.io (gradient generator)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css3maker.com (generator)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type-scale.com (typography)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7"/>
              </a:rPr>
              <a:t>gridlover.net/try (typography)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8"/>
              </a:rPr>
              <a:t>webcode.tools/css-generator/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library?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30000" y="1863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library is a very specific tool that usually does only one particular thing.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For example, Google Fonts let’s you to add fonts and Font Awesome let’s you to add icon fonts to your document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both do a very specific task, so they can be called a </a:t>
            </a:r>
            <a:r>
              <a:rPr b="1" lang="en-GB"/>
              <a:t>CSS library.</a:t>
            </a:r>
            <a:endParaRPr b="1"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789" y="1352625"/>
            <a:ext cx="3025500" cy="3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libraries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>
                <a:solidFill>
                  <a:schemeClr val="dk1"/>
                </a:solidFill>
              </a:rPr>
              <a:t>Google Fonts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>
                <a:solidFill>
                  <a:schemeClr val="dk1"/>
                </a:solidFill>
              </a:rPr>
              <a:t>Font Awesome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u="sng">
                <a:solidFill>
                  <a:schemeClr val="dk1"/>
                </a:solidFill>
                <a:hlinkClick r:id="rId3"/>
              </a:rPr>
              <a:t>Reset.css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lang="en-GB" u="sng">
                <a:solidFill>
                  <a:srgbClr val="F1C232"/>
                </a:solidFill>
                <a:hlinkClick r:id="rId4"/>
              </a:rPr>
              <a:t>Normalize.css</a:t>
            </a:r>
            <a:endParaRPr>
              <a:solidFill>
                <a:srgbClr val="F1C232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u="sng">
                <a:solidFill>
                  <a:schemeClr val="dk1"/>
                </a:solidFill>
                <a:hlinkClick r:id="rId5"/>
              </a:rPr>
              <a:t>Animate.css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lang="en-GB" u="sng">
                <a:solidFill>
                  <a:srgbClr val="F1C232"/>
                </a:solidFill>
                <a:hlinkClick r:id="rId6"/>
              </a:rPr>
              <a:t>Hover.css</a:t>
            </a:r>
            <a:endParaRPr>
              <a:solidFill>
                <a:srgbClr val="F1C232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lang="en-GB" u="sng">
                <a:solidFill>
                  <a:srgbClr val="F1C232"/>
                </a:solidFill>
                <a:hlinkClick r:id="rId7"/>
              </a:rPr>
              <a:t>Loaders.css</a:t>
            </a:r>
            <a:endParaRPr>
              <a:solidFill>
                <a:srgbClr val="F1C232"/>
              </a:solidFill>
            </a:endParaRPr>
          </a:p>
          <a:p>
            <a:pPr indent="-311150" lvl="0" marL="457200">
              <a:spcBef>
                <a:spcPts val="1000"/>
              </a:spcBef>
              <a:spcAft>
                <a:spcPts val="1000"/>
              </a:spcAft>
              <a:buClr>
                <a:srgbClr val="F1C232"/>
              </a:buClr>
              <a:buSzPts val="1300"/>
              <a:buChar char="●"/>
            </a:pPr>
            <a:r>
              <a:rPr lang="en-GB" u="sng">
                <a:solidFill>
                  <a:srgbClr val="F1C232"/>
                </a:solidFill>
                <a:hlinkClick r:id="rId8"/>
              </a:rPr>
              <a:t>CSSshake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reset.css?</a:t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730000" y="20160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 simple CSS library to </a:t>
            </a:r>
            <a:r>
              <a:rPr b="1" lang="en-GB"/>
              <a:t>reset</a:t>
            </a:r>
            <a:r>
              <a:rPr lang="en-GB"/>
              <a:t> default user agent styles for your website.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let’s to achieve consistent </a:t>
            </a:r>
            <a:r>
              <a:rPr b="1" lang="en-GB"/>
              <a:t>line-heights</a:t>
            </a:r>
            <a:r>
              <a:rPr lang="en-GB"/>
              <a:t>, </a:t>
            </a:r>
            <a:r>
              <a:rPr b="1" lang="en-GB"/>
              <a:t>margins</a:t>
            </a:r>
            <a:r>
              <a:rPr lang="en-GB"/>
              <a:t> and </a:t>
            </a:r>
            <a:r>
              <a:rPr b="1" lang="en-GB"/>
              <a:t>font-sizes</a:t>
            </a:r>
            <a:r>
              <a:rPr lang="en-GB"/>
              <a:t> across all web browsers.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50" y="1607812"/>
            <a:ext cx="4611075" cy="25151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285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What is normalize.css?</a:t>
            </a:r>
            <a:endParaRPr sz="2200"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730000" y="20160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a similar library to a reset.css, however it </a:t>
            </a:r>
            <a:r>
              <a:rPr b="1" lang="en-GB"/>
              <a:t>normalizes</a:t>
            </a:r>
            <a:r>
              <a:rPr lang="en-GB"/>
              <a:t> default user agent styles for your website.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GB"/>
              <a:t> </a:t>
            </a:r>
            <a:r>
              <a:rPr i="1" lang="en-GB"/>
              <a:t>- normalize.css vs reset.css</a:t>
            </a:r>
            <a:endParaRPr b="1" i="1"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589" y="961200"/>
            <a:ext cx="4115700" cy="3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framework?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CSS frameworks:</a:t>
            </a:r>
            <a:endParaRPr b="1" sz="1600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Bootstrap</a:t>
            </a:r>
            <a:r>
              <a:rPr lang="en-GB"/>
              <a:t> (websites)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Foundation</a:t>
            </a:r>
            <a:r>
              <a:rPr lang="en-GB"/>
              <a:t> (website)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Framework7</a:t>
            </a:r>
            <a:r>
              <a:rPr lang="en-GB"/>
              <a:t> (web/mobile applications 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600"/>
              <a:t>CSS libraries:</a:t>
            </a:r>
            <a:endParaRPr b="1" sz="16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1775" y="1036300"/>
            <a:ext cx="4645776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724950" y="2400788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CSS framework is a prepared software that is meant to allow easier web development. </a:t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They usually include these tools:</a:t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reset.css or normalize.css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Grid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Typography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Icons</a:t>
            </a:r>
            <a:endParaRPr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UI elements</a:t>
            </a:r>
            <a:endParaRPr sz="1300"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CSS helpers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