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ebf9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ebf9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4ebf93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4ebf93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7619d8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7619d8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7619d8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7619d8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7619d8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7619d8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SASS - advanced (Day 2)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Diving deep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1917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already talked about SASS, </a:t>
            </a:r>
            <a:r>
              <a:rPr b="1" lang="en-GB"/>
              <a:t>nesting</a:t>
            </a:r>
            <a:r>
              <a:rPr lang="en-GB"/>
              <a:t>, </a:t>
            </a:r>
            <a:r>
              <a:rPr b="1" lang="en-GB"/>
              <a:t>variables</a:t>
            </a:r>
            <a:r>
              <a:rPr lang="en-GB"/>
              <a:t>, </a:t>
            </a:r>
            <a:r>
              <a:rPr b="1" lang="en-GB"/>
              <a:t>import</a:t>
            </a:r>
            <a:r>
              <a:rPr lang="en-GB"/>
              <a:t> and </a:t>
            </a:r>
            <a:r>
              <a:rPr b="1" lang="en-GB"/>
              <a:t>partials</a:t>
            </a:r>
            <a:r>
              <a:rPr lang="en-GB"/>
              <a:t>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 we will talk about advanced features: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Mixins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Extend / Inheritance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Operators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13" y="1347775"/>
            <a:ext cx="3267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GB"/>
              <a:t>Mixins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30000" y="1863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Mixins let you to group your CSS </a:t>
            </a:r>
            <a:r>
              <a:rPr b="1" lang="en-GB"/>
              <a:t>declarations</a:t>
            </a:r>
            <a:r>
              <a:rPr lang="en-GB"/>
              <a:t> under one name.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You can create a mixin with a </a:t>
            </a:r>
            <a:r>
              <a:rPr b="1" i="1" lang="en-GB"/>
              <a:t>@mixin</a:t>
            </a:r>
            <a:r>
              <a:rPr i="1" lang="en-GB"/>
              <a:t> rule and you can call this mixin with the </a:t>
            </a:r>
            <a:r>
              <a:rPr b="1" i="1" lang="en-GB"/>
              <a:t>@include</a:t>
            </a:r>
            <a:r>
              <a:rPr i="1" lang="en-GB"/>
              <a:t> rule.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642575"/>
            <a:ext cx="3374400" cy="2273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2. Extend / Inheritance</a:t>
            </a:r>
            <a:endParaRPr sz="2100"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30000" y="1863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most advanced function in SASS, it let’s you to share a set of CSS properties from </a:t>
            </a:r>
            <a:r>
              <a:rPr b="1" lang="en-GB"/>
              <a:t>one selector to another one.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You can define inheritance with </a:t>
            </a:r>
            <a:r>
              <a:rPr b="1" i="1" lang="en-GB"/>
              <a:t>%</a:t>
            </a:r>
            <a:r>
              <a:rPr i="1" lang="en-GB"/>
              <a:t> rule and you call it with the </a:t>
            </a:r>
            <a:r>
              <a:rPr b="1" i="1" lang="en-GB"/>
              <a:t>@extend</a:t>
            </a:r>
            <a:r>
              <a:rPr i="1" lang="en-GB"/>
              <a:t> rule.</a:t>
            </a:r>
            <a:endParaRPr i="1"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13" y="977563"/>
            <a:ext cx="22002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Mixins vs inheritance</a:t>
            </a:r>
            <a:endParaRPr sz="21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83700"/>
            <a:ext cx="2646161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346" y="1983688"/>
            <a:ext cx="33909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3. Operators</a:t>
            </a:r>
            <a:endParaRPr sz="2100"/>
          </a:p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730000" y="1863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 let you to do math operations inside CSS.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398625"/>
            <a:ext cx="3374400" cy="292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