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d7d1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d7d1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7f9be32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7f9be3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dd7d15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dd7d15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xml/xml_whatis.asp" TargetMode="External"/><Relationship Id="rId4" Type="http://schemas.openxmlformats.org/officeDocument/2006/relationships/hyperlink" Target="https://www.w3schools.com/js/js_json_intro.asp" TargetMode="External"/><Relationship Id="rId5" Type="http://schemas.openxmlformats.org/officeDocument/2006/relationships/hyperlink" Target="https://www.youtube.com/watch?v=s7wmiS2mSXY&amp;t=6s" TargetMode="External"/><Relationship Id="rId6" Type="http://schemas.openxmlformats.org/officeDocument/2006/relationships/hyperlink" Target="http://api.jquery.com/jquery.ajax/" TargetMode="External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jQuery - AJAX (Day 2)</a:t>
            </a:r>
            <a:endParaRPr sz="36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AJAX?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61450" y="22775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201017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AJAX stands for </a:t>
            </a:r>
            <a:r>
              <a:rPr b="1" lang="en-GB"/>
              <a:t>asynchronous Javascript </a:t>
            </a:r>
            <a:r>
              <a:rPr lang="en-GB"/>
              <a:t>and</a:t>
            </a:r>
            <a:r>
              <a:rPr b="1" lang="en-GB"/>
              <a:t> XML. 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$.ajax</a:t>
            </a:r>
            <a:r>
              <a:rPr lang="en-GB"/>
              <a:t> is probably the method that brought web revolution to life by allowing static website collect </a:t>
            </a:r>
            <a:r>
              <a:rPr b="1" lang="en-GB"/>
              <a:t>dynamic content </a:t>
            </a:r>
            <a:r>
              <a:rPr lang="en-GB"/>
              <a:t>from other sources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AJAX was created to improve </a:t>
            </a:r>
            <a:r>
              <a:rPr b="1" lang="en-GB"/>
              <a:t>user experience</a:t>
            </a:r>
            <a:r>
              <a:rPr lang="en-GB"/>
              <a:t>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538" y="1585375"/>
            <a:ext cx="3962218" cy="1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Why to use AJAX?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495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use of </a:t>
            </a:r>
            <a:r>
              <a:rPr b="1" lang="en-GB"/>
              <a:t>AJAX</a:t>
            </a:r>
            <a:r>
              <a:rPr lang="en-GB"/>
              <a:t> is to prevent the need for static pages and move towards dynamic user experience.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AJAX: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You can see the output without refreshing the page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500" y="1761488"/>
            <a:ext cx="2055375" cy="2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it works?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773975" cy="30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we do with AJAX?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30000" y="24194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Get data from </a:t>
            </a:r>
            <a:r>
              <a:rPr b="1" lang="en-GB"/>
              <a:t>text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Get contents from </a:t>
            </a:r>
            <a:r>
              <a:rPr b="1" lang="en-GB"/>
              <a:t>HTML</a:t>
            </a:r>
            <a:r>
              <a:rPr lang="en-GB"/>
              <a:t> file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Get contents from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XML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Get contents from </a:t>
            </a:r>
            <a:r>
              <a:rPr b="1" lang="en-GB" u="sng">
                <a:solidFill>
                  <a:schemeClr val="hlink"/>
                </a:solidFill>
                <a:hlinkClick r:id="rId4"/>
              </a:rPr>
              <a:t>JSON</a:t>
            </a:r>
            <a:endParaRPr b="1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Get data from </a:t>
            </a:r>
            <a:r>
              <a:rPr b="1" lang="en-GB" u="sng">
                <a:solidFill>
                  <a:schemeClr val="hlink"/>
                </a:solidFill>
                <a:hlinkClick r:id="rId5"/>
              </a:rPr>
              <a:t>API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6"/>
              </a:rPr>
              <a:t>Documentation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700" y="1050250"/>
            <a:ext cx="5133349" cy="33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