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8d0731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8d0731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8a7922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8a7922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8d0731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8d0731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8d0731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8d0731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8a79220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8a79220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6vcBKwnl_Y0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ampserver.com/en/" TargetMode="External"/><Relationship Id="rId4" Type="http://schemas.openxmlformats.org/officeDocument/2006/relationships/hyperlink" Target="https://www.mamp.info/en/" TargetMode="External"/><Relationship Id="rId5" Type="http://schemas.openxmlformats.org/officeDocument/2006/relationships/hyperlink" Target="https://www.ampps.com/" TargetMode="External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wpbeginner.com/wp-tutorials/how-to-install-wordpress-on-your-windows-computer-using-wamp/" TargetMode="External"/><Relationship Id="rId4" Type="http://schemas.openxmlformats.org/officeDocument/2006/relationships/hyperlink" Target="https://skillcrush.com/2015/04/14/install-wordpress-mac/" TargetMode="External"/><Relationship Id="rId5" Type="http://schemas.openxmlformats.org/officeDocument/2006/relationships/hyperlink" Target="https://themetry.com/local-wordpress-ampp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WordPress - introduction (Day 3)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WordPress?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30000" y="2456925"/>
            <a:ext cx="3300900" cy="143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WordPress is the most popular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content management system</a:t>
            </a:r>
            <a:r>
              <a:rPr lang="en-GB"/>
              <a:t> in the world between simple users, businesses and ofcourse </a:t>
            </a:r>
            <a:r>
              <a:rPr b="1" lang="en-GB"/>
              <a:t>hackers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runs on top of </a:t>
            </a:r>
            <a:r>
              <a:rPr b="1" lang="en-GB"/>
              <a:t>Apache</a:t>
            </a:r>
            <a:r>
              <a:rPr lang="en-GB"/>
              <a:t> web server, that has </a:t>
            </a:r>
            <a:r>
              <a:rPr b="1" lang="en-GB"/>
              <a:t>PHP</a:t>
            </a:r>
            <a:r>
              <a:rPr lang="en-GB"/>
              <a:t> and </a:t>
            </a:r>
            <a:r>
              <a:rPr b="1" lang="en-GB"/>
              <a:t>MySQL.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675" y="1352625"/>
            <a:ext cx="3025500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Statistics</a:t>
            </a:r>
            <a:endParaRPr sz="300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4950" y="19858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</a:t>
            </a:r>
            <a:r>
              <a:rPr b="1" lang="en-GB"/>
              <a:t>26.9 %</a:t>
            </a:r>
            <a:r>
              <a:rPr lang="en-GB"/>
              <a:t> of websites on the web now use WordPress. That’s more than one billion websites!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72</a:t>
            </a:r>
            <a:r>
              <a:rPr b="1" lang="en-GB"/>
              <a:t> translations</a:t>
            </a:r>
            <a:r>
              <a:rPr lang="en-GB"/>
              <a:t> of WordPress, 47,000</a:t>
            </a:r>
            <a:r>
              <a:rPr b="1" lang="en-GB"/>
              <a:t> plugins</a:t>
            </a:r>
            <a:r>
              <a:rPr lang="en-GB"/>
              <a:t> and </a:t>
            </a:r>
            <a:r>
              <a:rPr i="1" lang="en-GB"/>
              <a:t>unkown</a:t>
            </a:r>
            <a:r>
              <a:rPr lang="en-GB"/>
              <a:t> amount of themes.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55" y="705605"/>
            <a:ext cx="5454208" cy="40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Reasons</a:t>
            </a:r>
            <a:endParaRPr sz="30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4950" y="19858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main factor why WordPress is so popular right now, because nothing managed to beat it in the </a:t>
            </a:r>
            <a:r>
              <a:rPr b="1" lang="en-GB" sz="1500"/>
              <a:t>user experience race</a:t>
            </a:r>
            <a:r>
              <a:rPr lang="en-GB" sz="1500"/>
              <a:t>.</a:t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Even though it’s not the most user-friendly CMS, right now, it was probably the first one that started to focus on user-experience in a very </a:t>
            </a:r>
            <a:r>
              <a:rPr b="1" lang="en-GB" sz="1500"/>
              <a:t>early</a:t>
            </a:r>
            <a:r>
              <a:rPr lang="en-GB" sz="1500"/>
              <a:t> development stage.</a:t>
            </a:r>
            <a:endParaRPr sz="15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650" y="884400"/>
            <a:ext cx="7286751" cy="3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Server requirements</a:t>
            </a:r>
            <a:endParaRPr sz="2400"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730000" y="1892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launch WordPress you need to make sure that your server meets the </a:t>
            </a:r>
            <a:r>
              <a:rPr b="1" lang="en-GB"/>
              <a:t>requirements.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PHP</a:t>
            </a:r>
            <a:r>
              <a:rPr lang="en-GB"/>
              <a:t> 7.2 or greater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MySQL</a:t>
            </a:r>
            <a:r>
              <a:rPr lang="en-GB"/>
              <a:t> 5.6 or greater or </a:t>
            </a:r>
            <a:r>
              <a:rPr b="1" lang="en-GB"/>
              <a:t>MariaDB</a:t>
            </a:r>
            <a:r>
              <a:rPr lang="en-GB"/>
              <a:t> 10.0 or greater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Nginx</a:t>
            </a:r>
            <a:r>
              <a:rPr lang="en-GB"/>
              <a:t> or </a:t>
            </a:r>
            <a:r>
              <a:rPr b="1" lang="en-GB"/>
              <a:t>Apache</a:t>
            </a:r>
            <a:r>
              <a:rPr lang="en-GB"/>
              <a:t> with </a:t>
            </a:r>
            <a:r>
              <a:rPr i="1" lang="en-GB"/>
              <a:t>mod_rewrite</a:t>
            </a:r>
            <a:endParaRPr i="1"/>
          </a:p>
          <a:p>
            <a:pPr indent="-330200" lvl="0" marL="45720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HTTPS</a:t>
            </a:r>
            <a:r>
              <a:rPr lang="en-GB"/>
              <a:t> support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700" y="0"/>
            <a:ext cx="84838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WordPress locally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 install WP on your local machine you need to have a local or remote server.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easiest way to launch a local server is through </a:t>
            </a:r>
            <a:r>
              <a:rPr b="1" lang="en-GB" sz="1400"/>
              <a:t>web development environments.</a:t>
            </a:r>
            <a:endParaRPr b="1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Windows use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WAMP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MacOS use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MAMP</a:t>
            </a:r>
            <a:endParaRPr sz="1400"/>
          </a:p>
          <a:p>
            <a:pPr indent="-317500" lvl="0" marL="45720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Linux use 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AMPSS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4225" y="1352625"/>
            <a:ext cx="3141650" cy="31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WordPress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easiest way to setup WP is by following guides on the internet as the process is not very straight forward.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Guides for :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WAMP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MAMP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AMPSS</a:t>
            </a:r>
            <a:endParaRPr sz="1400"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