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22" Type="http://schemas.openxmlformats.org/officeDocument/2006/relationships/font" Target="fonts/Lato-bold.fntdata"/><Relationship Id="rId10" Type="http://schemas.openxmlformats.org/officeDocument/2006/relationships/slide" Target="slides/slide6.xml"/><Relationship Id="rId21" Type="http://schemas.openxmlformats.org/officeDocument/2006/relationships/font" Target="fonts/Lato-regular.fntdata"/><Relationship Id="rId13" Type="http://schemas.openxmlformats.org/officeDocument/2006/relationships/slide" Target="slides/slide9.xml"/><Relationship Id="rId24" Type="http://schemas.openxmlformats.org/officeDocument/2006/relationships/font" Target="fonts/Lato-boldItalic.fntdata"/><Relationship Id="rId12" Type="http://schemas.openxmlformats.org/officeDocument/2006/relationships/slide" Target="slides/slide8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aleway-italic.fntdata"/><Relationship Id="rId6" Type="http://schemas.openxmlformats.org/officeDocument/2006/relationships/slide" Target="slides/slide2.xml"/><Relationship Id="rId18" Type="http://schemas.openxmlformats.org/officeDocument/2006/relationships/font" Target="fonts/Ralew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843608d12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843608d12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843608d12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843608d12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77cc843f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77cc843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ee1bb9c2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ee1bb9c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8439c2f3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8439c2f3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439c2f3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8439c2f3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843608d1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843608d1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843608d12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843608d12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843608d1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843608d1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843608d1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843608d1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843608d12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843608d12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5" name="Google Shape;85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29300" y="21545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255500" y="20788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3560050" y="21545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3" name="Google Shape;53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7" name="Google Shape;67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" name="Google Shape;73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4" name="Google Shape;74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" name="Google Shape;78;p1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viktoraslava.l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odepen.io/victor-lava/pen/rvNyMV?editors=1100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hyperlink" Target="https://codepen.io/victor-lava/pen/NMWvqO?editors=1100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depen.io/victor-lava/pen/vjYgxG?editors=1100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depen.io/victor-lava/pen/odNBeX?editors=1100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depen.io/victor-lava/pen/vjYgxG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depen.io/victor-lava/pen/XqWpyv?editors=1100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- </a:t>
            </a:r>
            <a:r>
              <a:rPr lang="en-GB"/>
              <a:t>flexbox</a:t>
            </a:r>
            <a:r>
              <a:rPr lang="en-GB"/>
              <a:t> (Day 3)</a:t>
            </a:r>
            <a:endParaRPr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Viktoras Lava                                                                                                                   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www.viktoraslava.lt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Align-items -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example</a:t>
            </a:r>
            <a:endParaRPr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729450" y="207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1977775"/>
            <a:ext cx="451485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2538" y="2078700"/>
            <a:ext cx="450532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Align-content</a:t>
            </a:r>
            <a:endParaRPr/>
          </a:p>
        </p:txBody>
      </p:sp>
      <p:sp>
        <p:nvSpPr>
          <p:cNvPr id="176" name="Google Shape;176;p2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b="1" sz="1600"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688" y="325225"/>
            <a:ext cx="3868675" cy="462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 txBox="1"/>
          <p:nvPr>
            <p:ph idx="1" type="subTitle"/>
          </p:nvPr>
        </p:nvSpPr>
        <p:spPr>
          <a:xfrm>
            <a:off x="724950" y="18085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Po</a:t>
            </a:r>
            <a:r>
              <a:rPr lang="en-GB" sz="1300"/>
              <a:t>sitions children elements on the </a:t>
            </a:r>
            <a:r>
              <a:rPr b="1" lang="en-GB" sz="1300"/>
              <a:t>cross axis (y axis), </a:t>
            </a:r>
            <a:r>
              <a:rPr lang="en-GB" sz="1300"/>
              <a:t>when there is extra space in y axis, </a:t>
            </a:r>
            <a:r>
              <a:rPr b="1" lang="en-GB" sz="1300"/>
              <a:t>works only when there’s more than one line. </a:t>
            </a:r>
            <a:endParaRPr sz="1300"/>
          </a:p>
          <a:p>
            <a:pPr indent="-31115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en-GB" sz="1300"/>
              <a:t>flex-start</a:t>
            </a:r>
            <a:endParaRPr b="1" sz="1300"/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 sz="1300"/>
              <a:t>flex-end</a:t>
            </a:r>
            <a:endParaRPr b="1" sz="1300"/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 sz="1300"/>
              <a:t>center</a:t>
            </a:r>
            <a:endParaRPr b="1" sz="1300"/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 sz="1300"/>
              <a:t>stretch </a:t>
            </a:r>
            <a:r>
              <a:rPr i="1" lang="en-GB" sz="1300"/>
              <a:t>(default)</a:t>
            </a:r>
            <a:endParaRPr i="1" sz="1300"/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 sz="1300"/>
              <a:t>space-between</a:t>
            </a:r>
            <a:endParaRPr b="1" sz="1300"/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 sz="1300"/>
              <a:t>Space-around</a:t>
            </a:r>
            <a:endParaRPr b="1" sz="13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00" u="sng">
                <a:solidFill>
                  <a:schemeClr val="hlink"/>
                </a:solidFill>
                <a:hlinkClick r:id="rId4"/>
              </a:rPr>
              <a:t>Example</a:t>
            </a:r>
            <a:endParaRPr sz="13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Flexbox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730000" y="1917525"/>
            <a:ext cx="3300900" cy="14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Flexbox was created to provide a more efficient way to lay out, align and space items in the </a:t>
            </a:r>
            <a:r>
              <a:rPr b="1" lang="en-GB"/>
              <a:t>container</a:t>
            </a:r>
            <a:r>
              <a:rPr lang="en-GB"/>
              <a:t>, even when their size is </a:t>
            </a:r>
            <a:r>
              <a:rPr i="1" lang="en-GB"/>
              <a:t>unkown</a:t>
            </a:r>
            <a:r>
              <a:rPr lang="en-GB"/>
              <a:t>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Flex tries to alter items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width / height</a:t>
            </a:r>
            <a:r>
              <a:rPr lang="en-GB"/>
              <a:t> to best fill the available space.</a:t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900" y="1393625"/>
            <a:ext cx="5113098" cy="2454675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381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Flex container’s properties</a:t>
            </a:r>
            <a:endParaRPr sz="1800">
              <a:solidFill>
                <a:schemeClr val="accent1"/>
              </a:solidFill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2650" y="2780275"/>
            <a:ext cx="6041350" cy="27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29450" y="1926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If you want to define a flex container you can do so with </a:t>
            </a:r>
            <a:r>
              <a:rPr b="1" lang="en-GB" sz="1600"/>
              <a:t>display: flex </a:t>
            </a:r>
            <a:r>
              <a:rPr lang="en-GB" sz="1600"/>
              <a:t>rule. This rule will enable flex context for all it’s direct children. Some of the possible properties:</a:t>
            </a:r>
            <a:endParaRPr sz="1600"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f</a:t>
            </a:r>
            <a:r>
              <a:rPr lang="en-GB" sz="1600"/>
              <a:t>lex-direction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flex-wrap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justify-content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align-items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align-content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Flex-direction -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example</a:t>
            </a:r>
            <a:r>
              <a:rPr lang="en-GB"/>
              <a:t> 1 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600"/>
              <a:t>flex-direction: row </a:t>
            </a:r>
            <a:r>
              <a:rPr i="1" lang="en-GB" sz="1600"/>
              <a:t>(default)</a:t>
            </a:r>
            <a:endParaRPr i="1" sz="1600"/>
          </a:p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flex-direction: row-reverse</a:t>
            </a:r>
            <a:endParaRPr b="1" sz="1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325" y="2595550"/>
            <a:ext cx="3048000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3588" y="2595538"/>
            <a:ext cx="320992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Flex-direction -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example</a:t>
            </a:r>
            <a:r>
              <a:rPr lang="en-GB"/>
              <a:t> 2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600"/>
              <a:t>flex-direction: column</a:t>
            </a:r>
            <a:endParaRPr b="1" sz="1600"/>
          </a:p>
        </p:txBody>
      </p:sp>
      <p:sp>
        <p:nvSpPr>
          <p:cNvPr id="128" name="Google Shape;128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flex-direction: column-reverse</a:t>
            </a:r>
            <a:endParaRPr b="1"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324" y="2552800"/>
            <a:ext cx="1215400" cy="196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0100" y="2551769"/>
            <a:ext cx="1215400" cy="1972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Flex-wrap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729450" y="207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default flex items will try to fit in </a:t>
            </a:r>
            <a:r>
              <a:rPr b="1" lang="en-GB"/>
              <a:t>one line</a:t>
            </a:r>
            <a:r>
              <a:rPr lang="en-GB"/>
              <a:t>, however you can turn this ability off. </a:t>
            </a:r>
            <a:r>
              <a:rPr lang="en-GB"/>
              <a:t>Possible properties:</a:t>
            </a:r>
            <a:endParaRPr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nowrap</a:t>
            </a:r>
            <a:r>
              <a:rPr b="1" i="1" lang="en-GB" sz="1600"/>
              <a:t> </a:t>
            </a:r>
            <a:r>
              <a:rPr i="1" lang="en-GB" sz="1600"/>
              <a:t>(default)</a:t>
            </a:r>
            <a:endParaRPr i="1"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wrap</a:t>
            </a:r>
            <a:endParaRPr b="1"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wrap-reverse</a:t>
            </a:r>
            <a:endParaRPr b="1"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hlink"/>
                </a:solidFill>
                <a:hlinkClick r:id="rId3"/>
              </a:rPr>
              <a:t>Example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425" y="2715950"/>
            <a:ext cx="3979725" cy="14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Justify-content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729450" y="207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Positions children elements on the </a:t>
            </a:r>
            <a:r>
              <a:rPr b="1" lang="en-GB"/>
              <a:t>main axis (x axis). </a:t>
            </a:r>
            <a:r>
              <a:rPr lang="en-GB"/>
              <a:t>Possible properties:</a:t>
            </a:r>
            <a:endParaRPr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f</a:t>
            </a:r>
            <a:r>
              <a:rPr b="1" lang="en-GB" sz="1600"/>
              <a:t>lex-start </a:t>
            </a:r>
            <a:r>
              <a:rPr i="1" lang="en-GB" sz="1600"/>
              <a:t>(default)</a:t>
            </a:r>
            <a:endParaRPr i="1"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flex-end</a:t>
            </a:r>
            <a:endParaRPr b="1"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center</a:t>
            </a:r>
            <a:endParaRPr b="1"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space-around</a:t>
            </a:r>
            <a:endParaRPr b="1" sz="1600"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space-between</a:t>
            </a:r>
            <a:endParaRPr b="1" sz="1600"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542" y="2632438"/>
            <a:ext cx="3478875" cy="7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7542" y="3517200"/>
            <a:ext cx="3478875" cy="742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Justify-content -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example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729450" y="207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128850"/>
            <a:ext cx="3460300" cy="715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2925" y="2138750"/>
            <a:ext cx="3460305" cy="75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450" y="3026775"/>
            <a:ext cx="3460301" cy="7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Align-items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729450" y="207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Positions </a:t>
            </a:r>
            <a:r>
              <a:rPr lang="en-GB"/>
              <a:t>children elements on the </a:t>
            </a:r>
            <a:r>
              <a:rPr b="1" lang="en-GB"/>
              <a:t>cross</a:t>
            </a:r>
            <a:r>
              <a:rPr b="1" lang="en-GB"/>
              <a:t> axis (y axis). </a:t>
            </a:r>
            <a:r>
              <a:rPr lang="en-GB"/>
              <a:t>Possible properties:</a:t>
            </a:r>
            <a:endParaRPr/>
          </a:p>
          <a:p>
            <a:pPr indent="-330200" lvl="0" marL="457200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f</a:t>
            </a:r>
            <a:r>
              <a:rPr b="1" lang="en-GB" sz="1600"/>
              <a:t>lex-start </a:t>
            </a:r>
            <a:r>
              <a:rPr i="1" lang="en-GB" sz="1600"/>
              <a:t>(default)</a:t>
            </a:r>
            <a:endParaRPr i="1"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flex-end</a:t>
            </a:r>
            <a:endParaRPr b="1"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center</a:t>
            </a:r>
            <a:endParaRPr b="1"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stretch</a:t>
            </a:r>
            <a:endParaRPr b="1"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baseline</a:t>
            </a:r>
            <a:endParaRPr b="1" sz="1600"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4726" y="2614075"/>
            <a:ext cx="227647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4936" y="2690275"/>
            <a:ext cx="22383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