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4ebf9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4ebf9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7f9be32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7f9be32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99b06b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99b06b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4ebf93c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4ebf93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99b06b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99b06b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7619d8a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7619d8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Google Shape;85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55500" y="20788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Google Shape;7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Responsive design - (Day 2)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Responsive web development approaches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30000" y="2359850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 we will discuss two possible techniques on how to develop a responsive website: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AutoNum type="arabicPeriod"/>
            </a:pPr>
            <a:r>
              <a:rPr b="1" lang="en-GB">
                <a:solidFill>
                  <a:schemeClr val="accent3"/>
                </a:solidFill>
              </a:rPr>
              <a:t>Graceful degradation</a:t>
            </a:r>
            <a:endParaRPr b="1">
              <a:solidFill>
                <a:schemeClr val="accent3"/>
              </a:solidFill>
            </a:endParaRPr>
          </a:p>
          <a:p>
            <a:pPr indent="-330200" lvl="0" marL="457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Progressive enchancement</a:t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738" y="724850"/>
            <a:ext cx="5197376" cy="38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What is graceful degradation?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30000" y="21922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Graceful degradation</a:t>
            </a:r>
            <a:r>
              <a:rPr lang="en-GB"/>
              <a:t> is a web development approach to provide a certain level of user experience in </a:t>
            </a:r>
            <a:r>
              <a:rPr lang="en-GB"/>
              <a:t>modern browsers.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t will also </a:t>
            </a:r>
            <a:r>
              <a:rPr b="1" lang="en-GB"/>
              <a:t>degrade gracefully</a:t>
            </a:r>
            <a:r>
              <a:rPr lang="en-GB"/>
              <a:t> to a lower level of user experience in </a:t>
            </a:r>
            <a:r>
              <a:rPr b="1" lang="en-GB"/>
              <a:t>older browsers</a:t>
            </a:r>
            <a:r>
              <a:rPr lang="en-GB"/>
              <a:t> or lower performance </a:t>
            </a:r>
            <a:r>
              <a:rPr b="1" lang="en-GB"/>
              <a:t>devices</a:t>
            </a:r>
            <a:r>
              <a:rPr lang="en-GB"/>
              <a:t>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/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4896175" y="1286188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788" y="1894938"/>
            <a:ext cx="54006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30000" y="1318650"/>
            <a:ext cx="33009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When to use graceful degradation?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730000" y="21922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When you try to adapt an </a:t>
            </a:r>
            <a:r>
              <a:rPr b="1" lang="en-GB" sz="1300"/>
              <a:t>old website</a:t>
            </a:r>
            <a:r>
              <a:rPr lang="en-GB" sz="1300"/>
              <a:t> that wasn’t built for mobile devices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You don’t have </a:t>
            </a:r>
            <a:r>
              <a:rPr b="1" lang="en-GB" sz="1300"/>
              <a:t>time</a:t>
            </a:r>
            <a:r>
              <a:rPr lang="en-GB" sz="1300"/>
              <a:t> to finish a product with full responsive experience (bad sign of planning or running out of budget)</a:t>
            </a:r>
            <a:endParaRPr sz="1300"/>
          </a:p>
          <a:p>
            <a:pPr indent="-31115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It makes more sense from business perspective  to maintain a </a:t>
            </a:r>
            <a:r>
              <a:rPr b="1" lang="en-GB" sz="1300"/>
              <a:t>basic</a:t>
            </a:r>
            <a:r>
              <a:rPr lang="en-GB" sz="1300"/>
              <a:t> version rather than a full one</a:t>
            </a:r>
            <a:endParaRPr sz="1300"/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4896175" y="1286188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788" y="1894938"/>
            <a:ext cx="54006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What is progressive enhancement?</a:t>
            </a:r>
            <a:endParaRPr sz="2100"/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724950" y="21471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Progressive enhancement is very similar, but it does things the other </a:t>
            </a:r>
            <a:r>
              <a:rPr b="1" lang="en-GB"/>
              <a:t>way around</a:t>
            </a:r>
            <a:r>
              <a:rPr lang="en-GB"/>
              <a:t>. You start by establishing a </a:t>
            </a:r>
            <a:r>
              <a:rPr b="1" lang="en-GB"/>
              <a:t>basic</a:t>
            </a:r>
            <a:r>
              <a:rPr lang="en-GB"/>
              <a:t> level of experience that all browsers or devices will be able to support and then you build in more </a:t>
            </a:r>
            <a:r>
              <a:rPr b="1" lang="en-GB"/>
              <a:t>advanced</a:t>
            </a:r>
            <a:r>
              <a:rPr lang="en-GB"/>
              <a:t> functionality.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-GB" sz="1300"/>
              <a:t>Progressive enchancement is also called </a:t>
            </a:r>
            <a:r>
              <a:rPr b="1" i="1" lang="en-GB" sz="1300"/>
              <a:t>mobile-first</a:t>
            </a:r>
            <a:r>
              <a:rPr i="1" lang="en-GB" sz="1300"/>
              <a:t> approach.</a:t>
            </a:r>
            <a:endParaRPr i="1" sz="1300"/>
          </a:p>
        </p:txBody>
      </p:sp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850" y="1987325"/>
            <a:ext cx="5118150" cy="1607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When to use progressive enhancement?</a:t>
            </a:r>
            <a:endParaRPr sz="2000"/>
          </a:p>
        </p:txBody>
      </p:sp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724950" y="21471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You are trying to deliver a product that works in “</a:t>
            </a:r>
            <a:r>
              <a:rPr b="1" lang="en-GB" sz="1300"/>
              <a:t>every</a:t>
            </a:r>
            <a:r>
              <a:rPr lang="en-GB" sz="1300"/>
              <a:t>” browser or device</a:t>
            </a:r>
            <a:endParaRPr sz="1300"/>
          </a:p>
          <a:p>
            <a:pPr indent="-311150" lvl="0" marL="457200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When a new feature becomes adopted you can enhance your website to </a:t>
            </a:r>
            <a:r>
              <a:rPr b="1" lang="en-GB" sz="1300"/>
              <a:t>another level</a:t>
            </a:r>
            <a:r>
              <a:rPr lang="en-GB" sz="1300"/>
              <a:t>, without having to touch the original solution</a:t>
            </a:r>
            <a:endParaRPr sz="1300"/>
          </a:p>
          <a:p>
            <a:pPr indent="-311150" lvl="0" marL="457200" rtl="0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 sz="1300"/>
              <a:t>When you have a decent </a:t>
            </a:r>
            <a:r>
              <a:rPr b="1" lang="en-GB" sz="1300"/>
              <a:t>budget</a:t>
            </a:r>
            <a:r>
              <a:rPr lang="en-GB" sz="1300"/>
              <a:t> and </a:t>
            </a:r>
            <a:r>
              <a:rPr b="1" lang="en-GB" sz="1300"/>
              <a:t>time</a:t>
            </a:r>
            <a:r>
              <a:rPr lang="en-GB" sz="1300"/>
              <a:t> to deliver a product.</a:t>
            </a:r>
            <a:endParaRPr sz="1300"/>
          </a:p>
        </p:txBody>
      </p:sp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850" y="1987325"/>
            <a:ext cx="5118150" cy="1607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Graceful degradation vs progressive enhancement</a:t>
            </a:r>
            <a:endParaRPr sz="1800"/>
          </a:p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724950" y="21922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Both progressive enhancement and graceful degradation try to keep our products </a:t>
            </a:r>
            <a:r>
              <a:rPr b="1" lang="en-GB" sz="1300"/>
              <a:t>useful</a:t>
            </a:r>
            <a:r>
              <a:rPr lang="en-GB" sz="1300"/>
              <a:t> to every user. </a:t>
            </a:r>
            <a:endParaRPr sz="13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300"/>
              <a:t>Progressive enhancement is more </a:t>
            </a:r>
            <a:r>
              <a:rPr b="1" lang="en-GB" sz="1300"/>
              <a:t>stable</a:t>
            </a:r>
            <a:r>
              <a:rPr lang="en-GB" sz="1300"/>
              <a:t> way of assuring that but it takes </a:t>
            </a:r>
            <a:r>
              <a:rPr b="1" lang="en-GB" sz="1300"/>
              <a:t>more time </a:t>
            </a:r>
            <a:r>
              <a:rPr lang="en-GB" sz="1300"/>
              <a:t>and </a:t>
            </a:r>
            <a:r>
              <a:rPr b="1" lang="en-GB" sz="1300"/>
              <a:t>effort</a:t>
            </a:r>
            <a:r>
              <a:rPr lang="en-GB" sz="1300"/>
              <a:t>. Graceful degradation can be used more </a:t>
            </a:r>
            <a:r>
              <a:rPr b="1" lang="en-GB" sz="1300"/>
              <a:t>easily</a:t>
            </a:r>
            <a:r>
              <a:rPr lang="en-GB" sz="1300"/>
              <a:t> as a patch for an already existing product; it means </a:t>
            </a:r>
            <a:r>
              <a:rPr b="1" lang="en-GB" sz="1300"/>
              <a:t>harder</a:t>
            </a:r>
            <a:r>
              <a:rPr lang="en-GB" sz="1300"/>
              <a:t> </a:t>
            </a:r>
            <a:r>
              <a:rPr b="1" lang="en-GB" sz="1300"/>
              <a:t>maintenance</a:t>
            </a:r>
            <a:r>
              <a:rPr lang="en-GB" sz="1300"/>
              <a:t> later on, but requires less initial work.</a:t>
            </a:r>
            <a:endParaRPr sz="1300"/>
          </a:p>
        </p:txBody>
      </p:sp>
      <p:sp>
        <p:nvSpPr>
          <p:cNvPr id="144" name="Google Shape;144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175" y="543425"/>
            <a:ext cx="4949824" cy="4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