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7cc843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7cc843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6bacf0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86bacf0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4ebf9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4ebf9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4ebf93c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4ebf93c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ee1bb9c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ee1bb9c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4ebf93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4ebf93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4ebf93c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4ebf93c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698b043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698b043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698b043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698b043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698b043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698b043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5" name="Google Shape;85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2930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6255500" y="20788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3560050" y="2154575"/>
            <a:ext cx="216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3" name="Google Shape;53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4" name="Google Shape;74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viktoraslava.l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epros.io/help" TargetMode="External"/><Relationship Id="rId4" Type="http://schemas.openxmlformats.org/officeDocument/2006/relationships/hyperlink" Target="https://sass-lang.com/guide" TargetMode="External"/><Relationship Id="rId5" Type="http://schemas.openxmlformats.org/officeDocument/2006/relationships/hyperlink" Target="https://youtu.be/j_tdnuh2t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epros.io/" TargetMode="External"/><Relationship Id="rId4" Type="http://schemas.openxmlformats.org/officeDocument/2006/relationships/hyperlink" Target="https://codekitapp.com/" TargetMode="External"/><Relationship Id="rId5" Type="http://schemas.openxmlformats.org/officeDocument/2006/relationships/hyperlink" Target="http://koala-app.com/" TargetMode="External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SASS - introduction (Day 1)</a:t>
            </a:r>
            <a:endParaRPr/>
          </a:p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Viktoras Lava                                                                                                                   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www.viktoraslava.lt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0" lang="en-GB" sz="1600"/>
              <a:t>Prepros guide -</a:t>
            </a:r>
            <a:r>
              <a:rPr b="0" lang="en-GB" sz="1600" u="sng">
                <a:solidFill>
                  <a:schemeClr val="hlink"/>
                </a:solidFill>
                <a:hlinkClick r:id="rId3"/>
              </a:rPr>
              <a:t> https://prepros.io/help</a:t>
            </a:r>
            <a:endParaRPr b="0" sz="1600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0" lang="en-GB" sz="1600"/>
              <a:t>SASS guide - </a:t>
            </a:r>
            <a:r>
              <a:rPr b="0" lang="en-GB" sz="1600" u="sng">
                <a:solidFill>
                  <a:schemeClr val="accent5"/>
                </a:solidFill>
                <a:hlinkClick r:id="rId4"/>
              </a:rPr>
              <a:t>https://sass-lang.com/guide</a:t>
            </a:r>
            <a:endParaRPr b="0" sz="1600"/>
          </a:p>
          <a:p>
            <a:pPr indent="-330200" lvl="0" marL="457200" rtl="0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b="0" lang="en-GB" sz="1600"/>
              <a:t>SASS + Prepros video guide - </a:t>
            </a:r>
            <a:r>
              <a:rPr b="0" lang="en-GB" sz="1600" u="sng">
                <a:solidFill>
                  <a:schemeClr val="hlink"/>
                </a:solidFill>
                <a:hlinkClick r:id="rId5"/>
              </a:rPr>
              <a:t>https://youtu.be/j_tdnuh2tDU</a:t>
            </a:r>
            <a:endParaRPr b="0" sz="1600"/>
          </a:p>
          <a:p>
            <a:pPr indent="0" lvl="0" mar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SASS?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730000" y="1917525"/>
            <a:ext cx="3300900" cy="14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SASS stands for </a:t>
            </a:r>
            <a:r>
              <a:rPr b="1" lang="en-GB"/>
              <a:t>Syntactically awesome style sheets.</a:t>
            </a:r>
            <a:r>
              <a:rPr lang="en-GB"/>
              <a:t> It is powerful CSS language extension.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Most of the modern websites are writtien in </a:t>
            </a:r>
            <a:r>
              <a:rPr b="1" lang="en-GB"/>
              <a:t>SASS</a:t>
            </a:r>
            <a:r>
              <a:rPr lang="en-GB"/>
              <a:t>, as it let’s you to manager your styles in an </a:t>
            </a:r>
            <a:r>
              <a:rPr i="1" lang="en-GB"/>
              <a:t>easy way</a:t>
            </a:r>
            <a:r>
              <a:rPr lang="en-GB"/>
              <a:t>.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13" y="1347775"/>
            <a:ext cx="32670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SASS?</a:t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30000" y="186367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Without SASS it wouldn’t be possible (</a:t>
            </a:r>
            <a:r>
              <a:rPr i="1" lang="en-GB"/>
              <a:t>or very difficult)</a:t>
            </a:r>
            <a:r>
              <a:rPr lang="en-GB"/>
              <a:t> to create modern websites.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should use SASS, because it makes easier to: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maintain</a:t>
            </a:r>
            <a:r>
              <a:rPr lang="en-GB"/>
              <a:t> your CSS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extend</a:t>
            </a:r>
            <a:r>
              <a:rPr lang="en-GB"/>
              <a:t> your website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collaborate</a:t>
            </a:r>
            <a:r>
              <a:rPr lang="en-GB"/>
              <a:t> with colleagues</a:t>
            </a:r>
            <a:endParaRPr/>
          </a:p>
          <a:p>
            <a: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/>
              <a:t>r</a:t>
            </a:r>
            <a:r>
              <a:rPr b="1" lang="en-GB"/>
              <a:t>euse</a:t>
            </a:r>
            <a:r>
              <a:rPr lang="en-GB"/>
              <a:t> your CSS</a:t>
            </a:r>
            <a:endParaRPr/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025" y="1948950"/>
            <a:ext cx="3396787" cy="18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install SASS?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724950" y="23446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order to compile SASS into CSS you need a </a:t>
            </a:r>
            <a:r>
              <a:rPr b="1" lang="en-GB"/>
              <a:t>pre-processor</a:t>
            </a:r>
            <a:r>
              <a:rPr lang="en-GB"/>
              <a:t>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few programs that can do that: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u="sng">
                <a:solidFill>
                  <a:schemeClr val="hlink"/>
                </a:solidFill>
                <a:hlinkClick r:id="rId3"/>
              </a:rPr>
              <a:t>Prepros</a:t>
            </a:r>
            <a:endParaRPr b="1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CodeKit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Koala</a:t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4225" y="1352625"/>
            <a:ext cx="3374400" cy="33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Differences between SASS and CSS</a:t>
            </a:r>
            <a:endParaRPr sz="2400"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2078875"/>
            <a:ext cx="6790050" cy="27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GB"/>
              <a:t>Nesting</a:t>
            </a:r>
            <a:endParaRPr/>
          </a:p>
        </p:txBody>
      </p:sp>
      <p:sp>
        <p:nvSpPr>
          <p:cNvPr id="135" name="Google Shape;135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724950" y="21126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talk about basic SASS features in detail: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Nesting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Variables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Import</a:t>
            </a:r>
            <a:endParaRPr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Partials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These are very important to learn.</a:t>
            </a:r>
            <a:endParaRPr i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581225"/>
            <a:ext cx="3374400" cy="26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Variables</a:t>
            </a:r>
            <a:endParaRPr/>
          </a:p>
        </p:txBody>
      </p:sp>
      <p:sp>
        <p:nvSpPr>
          <p:cNvPr id="143" name="Google Shape;143;p2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" type="subTitle"/>
          </p:nvPr>
        </p:nvSpPr>
        <p:spPr>
          <a:xfrm>
            <a:off x="724950" y="21126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let’s you to store information that you want to reuse.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store </a:t>
            </a:r>
            <a:r>
              <a:rPr b="1" lang="en-GB"/>
              <a:t>colors</a:t>
            </a:r>
            <a:r>
              <a:rPr lang="en-GB"/>
              <a:t>, </a:t>
            </a:r>
            <a:r>
              <a:rPr b="1" lang="en-GB"/>
              <a:t>fonts</a:t>
            </a:r>
            <a:r>
              <a:rPr lang="en-GB"/>
              <a:t> or CSS values you need.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Storing is done with </a:t>
            </a:r>
            <a:r>
              <a:rPr b="1" i="1" lang="en-GB"/>
              <a:t>$</a:t>
            </a:r>
            <a:r>
              <a:rPr i="1" lang="en-GB"/>
              <a:t> symbol.</a:t>
            </a:r>
            <a:endParaRPr i="1"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852000"/>
            <a:ext cx="3374400" cy="2026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Import</a:t>
            </a:r>
            <a:endParaRPr/>
          </a:p>
        </p:txBody>
      </p:sp>
      <p:sp>
        <p:nvSpPr>
          <p:cNvPr id="151" name="Google Shape;151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idx="1" type="subTitle"/>
          </p:nvPr>
        </p:nvSpPr>
        <p:spPr>
          <a:xfrm>
            <a:off x="724950" y="21126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 rule let’s you to import SASS or CSS files into other SASS files.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Notice that you don’t need to specify the file extension:</a:t>
            </a:r>
            <a:r>
              <a:rPr b="1" i="1" lang="en-GB"/>
              <a:t> </a:t>
            </a:r>
            <a:endParaRPr b="1" i="1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en-GB"/>
              <a:t>@import ‘reset.</a:t>
            </a:r>
            <a:r>
              <a:rPr b="1" i="1" lang="en-GB">
                <a:solidFill>
                  <a:schemeClr val="accent3"/>
                </a:solidFill>
              </a:rPr>
              <a:t>scss</a:t>
            </a:r>
            <a:r>
              <a:rPr b="1" i="1" lang="en-GB"/>
              <a:t>’</a:t>
            </a:r>
            <a:endParaRPr i="1"/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-GB"/>
              <a:t>it’s enough to write          </a:t>
            </a:r>
            <a:r>
              <a:rPr b="1" i="1" lang="en-GB"/>
              <a:t>@import ‘reset’;</a:t>
            </a:r>
            <a:endParaRPr b="1" i="1"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2036700"/>
            <a:ext cx="3374400" cy="1887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</a:t>
            </a:r>
            <a:r>
              <a:rPr lang="en-GB"/>
              <a:t> Partials</a:t>
            </a:r>
            <a:endParaRPr/>
          </a:p>
        </p:txBody>
      </p:sp>
      <p:sp>
        <p:nvSpPr>
          <p:cNvPr id="159" name="Google Shape;159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idx="1" type="subTitle"/>
          </p:nvPr>
        </p:nvSpPr>
        <p:spPr>
          <a:xfrm>
            <a:off x="724950" y="193215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Partials are SASS files that are meant to be included into other SASS files.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create a partial SASS file by naming the file with an </a:t>
            </a:r>
            <a:r>
              <a:rPr b="1" lang="en-GB"/>
              <a:t>underscore</a:t>
            </a:r>
            <a:r>
              <a:rPr lang="en-GB"/>
              <a:t>, for ex. </a:t>
            </a:r>
            <a:r>
              <a:rPr b="1" lang="en-GB"/>
              <a:t>“</a:t>
            </a:r>
            <a:r>
              <a:rPr b="1" lang="en-GB">
                <a:solidFill>
                  <a:schemeClr val="accent2"/>
                </a:solidFill>
              </a:rPr>
              <a:t>_</a:t>
            </a:r>
            <a:r>
              <a:rPr b="1" lang="en-GB"/>
              <a:t>reset.scss”</a:t>
            </a:r>
            <a:r>
              <a:rPr lang="en-GB"/>
              <a:t>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Then you can import this partial with the </a:t>
            </a:r>
            <a:r>
              <a:rPr b="1" lang="en-GB"/>
              <a:t>import</a:t>
            </a:r>
            <a:r>
              <a:rPr lang="en-GB"/>
              <a:t> rule. For ex.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@import “_reset”</a:t>
            </a:r>
            <a:endParaRPr b="1"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225" y="1395225"/>
            <a:ext cx="3374399" cy="2955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