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c1ea65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ac1ea65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f9be32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f9be3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dd7d1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dd7d1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dd7d15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dd7d15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dd7d15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dd7d15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c1ea65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c1ea65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1ea65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1ea65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c1ea65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c1ea65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hotopea.com/" TargetMode="External"/><Relationship Id="rId4" Type="http://schemas.openxmlformats.org/officeDocument/2006/relationships/hyperlink" Target="https://zeplin.io/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dobe.com/creativecloud/plans.html?single_app=photoshop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ketchapp.com/docs/mirror/" TargetMode="External"/><Relationship Id="rId4" Type="http://schemas.openxmlformats.org/officeDocument/2006/relationships/hyperlink" Target="https://www.sketchapp.com/pricing/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Tools </a:t>
            </a:r>
            <a:r>
              <a:rPr lang="en-GB" sz="3400"/>
              <a:t>- Photoshop vs Sketch (Day 1)</a:t>
            </a:r>
            <a:endParaRPr sz="34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Alternatives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730000" y="1894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might be in a case that you can’t use Sketch or using Photoshop is just not practical.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There are 2 good alternatives in this case: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photopea 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-GB" u="sng">
                <a:solidFill>
                  <a:schemeClr val="hlink"/>
                </a:solidFill>
                <a:hlinkClick r:id="rId4"/>
              </a:rPr>
              <a:t>zeplin</a:t>
            </a:r>
            <a:endParaRPr/>
          </a:p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175" y="1729488"/>
            <a:ext cx="3679871" cy="2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Photoshop?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61450" y="22775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1852500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Photoshop was created in </a:t>
            </a:r>
            <a:r>
              <a:rPr b="1" lang="en-GB"/>
              <a:t>1988. </a:t>
            </a:r>
            <a:r>
              <a:rPr lang="en-GB"/>
              <a:t>It is imaging and design application for</a:t>
            </a:r>
            <a:r>
              <a:rPr b="1" lang="en-GB"/>
              <a:t>: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Photographs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Websites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Mobile apps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3D artworks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Videos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GB"/>
              <a:t>It was created mainly for </a:t>
            </a:r>
            <a:r>
              <a:rPr b="1" i="1" lang="en-GB"/>
              <a:t>photo editing </a:t>
            </a:r>
            <a:r>
              <a:rPr i="1" lang="en-GB"/>
              <a:t>- not web design!</a:t>
            </a:r>
            <a:endParaRPr i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575" y="1585375"/>
            <a:ext cx="2024145" cy="1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Pricing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1894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Currently, the cheapest Photoshop plan is “Photography” plan. It costs </a:t>
            </a:r>
            <a:r>
              <a:rPr b="1" lang="en-GB"/>
              <a:t>9.99$ per month</a:t>
            </a:r>
            <a:r>
              <a:rPr lang="en-GB"/>
              <a:t> and it i</a:t>
            </a:r>
            <a:r>
              <a:rPr lang="en-GB"/>
              <a:t>ncludes: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Lightroom CC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Lightroom CC classic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Photoshop CC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20 GB of cloud storage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Pricing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000" y="1545275"/>
            <a:ext cx="2184750" cy="2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Photoshop pros and cons </a:t>
            </a:r>
            <a:r>
              <a:rPr lang="en-GB">
                <a:solidFill>
                  <a:schemeClr val="accent1"/>
                </a:solidFill>
              </a:rPr>
              <a:t>front-end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325" y="19655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Time-tested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Compatible with </a:t>
            </a:r>
            <a:r>
              <a:rPr b="1" lang="en-GB" sz="1400">
                <a:solidFill>
                  <a:schemeClr val="dk1"/>
                </a:solidFill>
              </a:rPr>
              <a:t>Windows </a:t>
            </a:r>
            <a:r>
              <a:rPr lang="en-GB" sz="1400">
                <a:solidFill>
                  <a:schemeClr val="dk1"/>
                </a:solidFill>
              </a:rPr>
              <a:t>and </a:t>
            </a:r>
            <a:r>
              <a:rPr b="1" lang="en-GB" sz="1400">
                <a:solidFill>
                  <a:schemeClr val="dk1"/>
                </a:solidFill>
              </a:rPr>
              <a:t>Mac OS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Have plugins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Excellent color management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Excellent photo editing capabilities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643604" y="19655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</a:rPr>
              <a:t>Cons:</a:t>
            </a:r>
            <a:endParaRPr b="1" sz="16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Heavy (Up to 1GB)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Slow (needs plenty of </a:t>
            </a:r>
            <a:r>
              <a:rPr b="1" lang="en-GB" sz="1400">
                <a:solidFill>
                  <a:schemeClr val="accent3"/>
                </a:solidFill>
              </a:rPr>
              <a:t>RAM</a:t>
            </a:r>
            <a:r>
              <a:rPr lang="en-GB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The tool for everyone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Cluttered menu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Poor web-style rendering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No grids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Why Photoshop?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730000" y="1894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Photoshop if you are </a:t>
            </a:r>
            <a:r>
              <a:rPr b="1" lang="en-GB"/>
              <a:t>graphics professional</a:t>
            </a:r>
            <a:r>
              <a:rPr lang="en-GB"/>
              <a:t> or planning to become one to accomplish these tasks: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Graphic design and Ilustration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Website design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Painting / Drawing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/>
              <a:t>Photo manipulation</a:t>
            </a:r>
            <a:endParaRPr/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13" y="1658350"/>
            <a:ext cx="2043325" cy="2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Sketch?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30000" y="20241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 is digital design tool for </a:t>
            </a:r>
            <a:r>
              <a:rPr b="1" lang="en-GB"/>
              <a:t>Mac </a:t>
            </a:r>
            <a:r>
              <a:rPr lang="en-GB"/>
              <a:t>that was created in </a:t>
            </a:r>
            <a:r>
              <a:rPr b="1" lang="en-GB"/>
              <a:t>2008</a:t>
            </a:r>
            <a:r>
              <a:rPr lang="en-GB"/>
              <a:t>. It is used for: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Web design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Mobile app design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Icon design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It was created mainly for designing </a:t>
            </a:r>
            <a:r>
              <a:rPr b="1" i="1" lang="en-GB"/>
              <a:t>websites.</a:t>
            </a:r>
            <a:endParaRPr b="1" i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4972000" y="164003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88" y="1640050"/>
            <a:ext cx="1772225" cy="1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Pricing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730000" y="1894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Currently, sketch costs 99.99$ per year</a:t>
            </a:r>
            <a:r>
              <a:rPr b="1" lang="en-GB"/>
              <a:t>, </a:t>
            </a:r>
            <a:r>
              <a:rPr lang="en-GB"/>
              <a:t>so it is around </a:t>
            </a:r>
            <a:r>
              <a:rPr b="1" lang="en-GB"/>
              <a:t>8.33$ per month</a:t>
            </a:r>
            <a:r>
              <a:rPr lang="en-GB"/>
              <a:t> and it includes: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Mirror app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Sketch cloud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Pricing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1000" y="1545275"/>
            <a:ext cx="2184750" cy="2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Sketch </a:t>
            </a:r>
            <a:r>
              <a:rPr lang="en-GB">
                <a:solidFill>
                  <a:schemeClr val="accent1"/>
                </a:solidFill>
              </a:rPr>
              <a:t>pros and cons for front-end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325" y="19655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Lightweight (41 MB)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Fast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Focused on websites and interfaces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Tools and values easily translated to </a:t>
            </a:r>
            <a:r>
              <a:rPr b="1" lang="en-GB" sz="1400">
                <a:solidFill>
                  <a:schemeClr val="dk1"/>
                </a:solidFill>
              </a:rPr>
              <a:t>CSS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Have built-in GRIDS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Everything is Vector based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643604" y="19655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</a:rPr>
              <a:t>Cons:</a:t>
            </a:r>
            <a:endParaRPr b="1" sz="16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Only works on </a:t>
            </a:r>
            <a:r>
              <a:rPr b="1" lang="en-GB" sz="1400">
                <a:solidFill>
                  <a:schemeClr val="accent3"/>
                </a:solidFill>
              </a:rPr>
              <a:t>Mac OS</a:t>
            </a:r>
            <a:endParaRPr b="1"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Poor color manegement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No photo editing capabilities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Photoshop vs Sketch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325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Photoshop:</a:t>
            </a:r>
            <a:endParaRPr b="1" sz="1400"/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Heavy (Up to 1GB)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Slow (needs plenty of </a:t>
            </a:r>
            <a:r>
              <a:rPr b="1" lang="en-GB" sz="1400">
                <a:solidFill>
                  <a:schemeClr val="accent3"/>
                </a:solidFill>
              </a:rPr>
              <a:t>RAM</a:t>
            </a:r>
            <a:r>
              <a:rPr lang="en-GB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The tool for everyone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Poor web-style rendering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No grids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Everything is raster based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Excellent color management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Excellent photo editing capabilities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Sketch:</a:t>
            </a:r>
            <a:endParaRPr b="1" sz="1400"/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Lightweight (41 MB)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Fast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Tool for websites and interfaces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Tools and values easily translated to </a:t>
            </a:r>
            <a:r>
              <a:rPr b="1" lang="en-GB" sz="1400">
                <a:solidFill>
                  <a:schemeClr val="dk1"/>
                </a:solidFill>
              </a:rPr>
              <a:t>CSS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Have built-in GRIDS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Everything is vector based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Poor color management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-GB" sz="1400">
                <a:solidFill>
                  <a:schemeClr val="accent3"/>
                </a:solidFill>
              </a:rPr>
              <a:t>No photo editing capabilities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