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dd7d15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dd7d15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9dd7d15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9dd7d15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d7d15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d7d15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7f9be32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7f9be32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dd7d15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dd7d15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dd7d15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dd7d15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dd7d15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dd7d15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68edd1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68edd1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u/1/folders/1OGCl_puj7Az0Syr5sY7mBcCoVilGKSJM" TargetMode="External"/><Relationship Id="rId4" Type="http://schemas.openxmlformats.org/officeDocument/2006/relationships/hyperlink" Target="http://viktoraslava.lt/pamokos/jquery-practical-01/index.html#" TargetMode="External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Pt49y1gm0jw" TargetMode="External"/><Relationship Id="rId4" Type="http://schemas.openxmlformats.org/officeDocument/2006/relationships/hyperlink" Target="https://www.youtube.com/watch?v=v-RC3kJCL4c" TargetMode="External"/><Relationship Id="rId5" Type="http://schemas.openxmlformats.org/officeDocument/2006/relationships/hyperlink" Target="https://www.youtube.com/watch?v=OqF0kjNwDSI" TargetMode="External"/><Relationship Id="rId6" Type="http://schemas.openxmlformats.org/officeDocument/2006/relationships/hyperlink" Target="https://www.youtube.com/watch?v=WVvdw-f4Yg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pen.io/victor-lava/pen/MGVyZQ?editors=1010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jax.googleapis.com/ajax/libs/jquery/3.3.1/jquery.min.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pen.io/victor-lava/pen/jxzqvw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api.jquery.com/" TargetMode="External"/><Relationship Id="rId10" Type="http://schemas.openxmlformats.org/officeDocument/2006/relationships/hyperlink" Target="https://codepen.io/victor-lava/pen/vjRpoV?editors=0010" TargetMode="External"/><Relationship Id="rId13" Type="http://schemas.openxmlformats.org/officeDocument/2006/relationships/hyperlink" Target="https://codepen.io/victor-lava/pen/gzevwN" TargetMode="External"/><Relationship Id="rId12" Type="http://schemas.openxmlformats.org/officeDocument/2006/relationships/hyperlink" Target="https://codepen.io/victor-lava/pen/gzevwN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victor-lava/pen/wjmpZL?editors=1010" TargetMode="External"/><Relationship Id="rId4" Type="http://schemas.openxmlformats.org/officeDocument/2006/relationships/hyperlink" Target="https://codepen.io/victor-lava/pen/wjmpZL?editors=1010" TargetMode="External"/><Relationship Id="rId9" Type="http://schemas.openxmlformats.org/officeDocument/2006/relationships/hyperlink" Target="https://codepen.io/victor-lava/pen/odqpRq?editors=1010" TargetMode="External"/><Relationship Id="rId15" Type="http://schemas.openxmlformats.org/officeDocument/2006/relationships/hyperlink" Target="https://codepen.io/victor-lava/pen/qYoxVM?editors=1010" TargetMode="External"/><Relationship Id="rId14" Type="http://schemas.openxmlformats.org/officeDocument/2006/relationships/hyperlink" Target="https://codepen.io/victor-lava/pen/gzevwN" TargetMode="External"/><Relationship Id="rId5" Type="http://schemas.openxmlformats.org/officeDocument/2006/relationships/hyperlink" Target="https://codepen.io/victor-lava/pen/wjmpZL?editors=1010" TargetMode="External"/><Relationship Id="rId6" Type="http://schemas.openxmlformats.org/officeDocument/2006/relationships/hyperlink" Target="https://codepen.io/victor-lava/pen/wjmpZL?editors=1010" TargetMode="External"/><Relationship Id="rId7" Type="http://schemas.openxmlformats.org/officeDocument/2006/relationships/hyperlink" Target="https://codepen.io/victor-lava/pen/wjmpZL?editors=1010" TargetMode="External"/><Relationship Id="rId8" Type="http://schemas.openxmlformats.org/officeDocument/2006/relationships/hyperlink" Target="https://codepen.io/victor-lava/pen/wjmpZL?editors=101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jQuery - introduction (Day 4)</a:t>
            </a:r>
            <a:endParaRPr sz="36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730000" y="18450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You need to modify the old website with </a:t>
            </a:r>
            <a:r>
              <a:rPr b="1" lang="en-GB" sz="1400"/>
              <a:t>jQuery</a:t>
            </a:r>
            <a:r>
              <a:rPr lang="en-GB" sz="1400"/>
              <a:t>.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There are 6 tasks in the google drive. You will find instructions under </a:t>
            </a:r>
            <a:r>
              <a:rPr b="1" lang="en-GB" sz="1400" u="sng">
                <a:solidFill>
                  <a:schemeClr val="hlink"/>
                </a:solidFill>
                <a:hlinkClick r:id="rId3"/>
              </a:rPr>
              <a:t>/js/script.js</a:t>
            </a:r>
            <a:r>
              <a:rPr lang="en-GB" sz="1400"/>
              <a:t> file. </a:t>
            </a:r>
            <a:r>
              <a:rPr i="1" lang="en-GB" sz="1400"/>
              <a:t>2 tasks are extra.</a:t>
            </a:r>
            <a:endParaRPr i="1"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Watch videos in the reference slide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Website should work and look like in the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example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916025" y="1614775"/>
            <a:ext cx="40692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526" y="163525"/>
            <a:ext cx="1872249" cy="476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jQuery introduction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https://www.youtube.com/watch?v=Pt49y1gm0jw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jQuery selectors, animations, filters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https://www.youtube.com/watch?v=v-RC3kJCL4c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jQuery classes, image swap, methods</a:t>
            </a:r>
            <a:endParaRPr sz="1400"/>
          </a:p>
          <a:p>
            <a:pPr indent="45720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https://www.youtube.com/watch?v=OqF0kjNwDSI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jQuery event binding, DOM traversal</a:t>
            </a:r>
            <a:endParaRPr sz="1400"/>
          </a:p>
          <a:p>
            <a:pPr indent="45720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https://www.youtube.com/watch?v=WVvdw-f4Ygo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jQuery?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061450" y="22775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201017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is the most popular </a:t>
            </a:r>
            <a:r>
              <a:rPr b="1" lang="en-GB"/>
              <a:t>JavaScript</a:t>
            </a:r>
            <a:r>
              <a:rPr lang="en-GB"/>
              <a:t> </a:t>
            </a:r>
            <a:r>
              <a:rPr b="1" lang="en-GB"/>
              <a:t>library</a:t>
            </a:r>
            <a:r>
              <a:rPr lang="en-GB"/>
              <a:t> for manipulating the HTML document. It was founded in </a:t>
            </a:r>
            <a:r>
              <a:rPr b="1" lang="en-GB"/>
              <a:t>2006 </a:t>
            </a:r>
            <a:r>
              <a:rPr lang="en-GB"/>
              <a:t>and it’s still actively updated.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GB"/>
              <a:t>Around </a:t>
            </a:r>
            <a:r>
              <a:rPr b="1" i="1" lang="en-GB"/>
              <a:t>73.3%</a:t>
            </a:r>
            <a:r>
              <a:rPr i="1" lang="en-GB"/>
              <a:t> of websites are using jQuery world-wide.</a:t>
            </a:r>
            <a:endParaRPr i="1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075" y="1087775"/>
            <a:ext cx="2780000" cy="29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4294967295" type="title"/>
          </p:nvPr>
        </p:nvSpPr>
        <p:spPr>
          <a:xfrm>
            <a:off x="730000" y="1318650"/>
            <a:ext cx="3300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1.1 Why use jQuery?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730000" y="2002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purpose of jQuery is to make much </a:t>
            </a:r>
            <a:r>
              <a:rPr b="1" lang="en-GB"/>
              <a:t>easier</a:t>
            </a:r>
            <a:r>
              <a:rPr lang="en-GB"/>
              <a:t> to use JavaScript on your website.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It takes a lot of </a:t>
            </a:r>
            <a:r>
              <a:rPr lang="en-GB"/>
              <a:t>of common tasks that require </a:t>
            </a:r>
            <a:r>
              <a:rPr i="1" lang="en-GB"/>
              <a:t>many lines</a:t>
            </a:r>
            <a:r>
              <a:rPr lang="en-GB"/>
              <a:t> of JavaScript code to accomplish, and wraps them into </a:t>
            </a:r>
            <a:r>
              <a:rPr b="1" lang="en-GB"/>
              <a:t>methods</a:t>
            </a:r>
            <a:r>
              <a:rPr lang="en-GB"/>
              <a:t> that you can call with a single line of code.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175" y="1817025"/>
            <a:ext cx="3719600" cy="1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1.2 Why use jQuery?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30000" y="2002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Free </a:t>
            </a:r>
            <a:r>
              <a:rPr i="1" lang="en-GB"/>
              <a:t>(MIT license)</a:t>
            </a:r>
            <a:endParaRPr i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Lightweight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Simplicity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Compatibility </a:t>
            </a:r>
            <a:r>
              <a:rPr i="1" lang="en-GB"/>
              <a:t>(works everywhere)</a:t>
            </a:r>
            <a:endParaRPr i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Easy to learn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Write less, do more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175" y="1817025"/>
            <a:ext cx="3719600" cy="1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</a:t>
            </a:r>
            <a:r>
              <a:rPr lang="en-GB"/>
              <a:t>How to start using jQuery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730000" y="23074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start using jQuery you need to load it into your document . You can do that with the </a:t>
            </a:r>
            <a:r>
              <a:rPr b="1" lang="en-GB"/>
              <a:t>&lt;script&gt;</a:t>
            </a:r>
            <a:r>
              <a:rPr lang="en-GB"/>
              <a:t> tag, inside the </a:t>
            </a:r>
            <a:r>
              <a:rPr b="1" lang="en-GB"/>
              <a:t>&lt;head&gt;</a:t>
            </a:r>
            <a:r>
              <a:rPr lang="en-GB"/>
              <a:t> tag.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You can load the </a:t>
            </a:r>
            <a:r>
              <a:rPr lang="en-GB"/>
              <a:t>jQuery</a:t>
            </a:r>
            <a:r>
              <a:rPr lang="en-GB"/>
              <a:t> </a:t>
            </a:r>
            <a:r>
              <a:rPr b="1" lang="en-GB"/>
              <a:t>locally</a:t>
            </a:r>
            <a:r>
              <a:rPr lang="en-GB"/>
              <a:t> or from the Google </a:t>
            </a:r>
            <a:r>
              <a:rPr b="1" lang="en-GB"/>
              <a:t>CDN</a:t>
            </a:r>
            <a:r>
              <a:rPr lang="en-GB"/>
              <a:t> server - </a:t>
            </a:r>
            <a:r>
              <a:rPr i="1" lang="en-GB"/>
              <a:t>there’s no huge difference in terms of performance.</a:t>
            </a:r>
            <a:endParaRPr i="1"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972000" y="164003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&lt;script src="</a:t>
            </a:r>
            <a:r>
              <a:rPr lang="en-GB" sz="1800" u="sng">
                <a:solidFill>
                  <a:schemeClr val="hlink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https://ajax.googleapis.com/ajax/libs/jquery/3.3.1/jquery.min.js</a:t>
            </a:r>
            <a:r>
              <a:rPr lang="en-GB" sz="18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800">
              <a:solidFill>
                <a:srgbClr val="37474F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&lt;/script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 How to start using jQuery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730000" y="23074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adding jQuery to your document you can start writing jQuery code in your </a:t>
            </a:r>
            <a:r>
              <a:rPr b="1" lang="en-GB"/>
              <a:t>script.js</a:t>
            </a:r>
            <a:r>
              <a:rPr lang="en-GB"/>
              <a:t> file.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However, you need to wrap your code inside </a:t>
            </a:r>
            <a:r>
              <a:rPr b="1" lang="en-GB"/>
              <a:t>the document ready event</a:t>
            </a:r>
            <a:r>
              <a:rPr lang="en-GB"/>
              <a:t> </a:t>
            </a:r>
            <a:r>
              <a:rPr i="1" lang="en-GB"/>
              <a:t>(similar to </a:t>
            </a:r>
            <a:r>
              <a:rPr b="1" i="1" lang="en-GB"/>
              <a:t>window.onload</a:t>
            </a:r>
            <a:r>
              <a:rPr i="1" lang="en-GB"/>
              <a:t>)</a:t>
            </a:r>
            <a:r>
              <a:rPr lang="en-GB"/>
              <a:t>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-GB"/>
              <a:t>.</a:t>
            </a:r>
            <a:endParaRPr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916025" y="1614775"/>
            <a:ext cx="40692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$(</a:t>
            </a:r>
            <a:r>
              <a:rPr lang="en-GB" sz="2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).ready(</a:t>
            </a:r>
            <a:r>
              <a:rPr b="1" lang="en-GB" sz="2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en-GB" sz="210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// This is the first function to be called when the page loads.</a:t>
            </a:r>
            <a:b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en-GB" sz="210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// jQuery code, event handling callbacks here</a:t>
            </a:r>
            <a:b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210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  <a:endParaRPr sz="2100">
              <a:solidFill>
                <a:srgbClr val="000000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list</a:t>
            </a:r>
            <a:endParaRPr>
              <a:solidFill>
                <a:schemeClr val="accen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on()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css()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addClass()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removeClass()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toggleClass()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hasClass()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9"/>
              </a:rPr>
              <a:t>animate()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10"/>
              </a:rPr>
              <a:t>scrollTop and offset()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11"/>
              </a:rPr>
              <a:t>Documentation</a:t>
            </a:r>
            <a:endParaRPr/>
          </a:p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12"/>
              </a:rPr>
              <a:t>remove()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13"/>
              </a:rPr>
              <a:t>parent()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14"/>
              </a:rPr>
              <a:t>find()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15"/>
              </a:rPr>
              <a:t>preventDefault()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