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d7d1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d7d1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d7d15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d7d15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c5dc81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c5dc81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loud.google.com/maps-platform/" TargetMode="External"/><Relationship Id="rId4" Type="http://schemas.openxmlformats.org/officeDocument/2006/relationships/hyperlink" Target="https://developers.google.com/youtube/" TargetMode="External"/><Relationship Id="rId9" Type="http://schemas.openxmlformats.org/officeDocument/2006/relationships/hyperlink" Target="https://apilist.fun/" TargetMode="External"/><Relationship Id="rId5" Type="http://schemas.openxmlformats.org/officeDocument/2006/relationships/hyperlink" Target="https://developer.twitter.com/" TargetMode="External"/><Relationship Id="rId6" Type="http://schemas.openxmlformats.org/officeDocument/2006/relationships/hyperlink" Target="https://developers.facebook.com/" TargetMode="External"/><Relationship Id="rId7" Type="http://schemas.openxmlformats.org/officeDocument/2006/relationships/hyperlink" Target="https://developers.google.com/apis-explorer/#p/" TargetMode="External"/><Relationship Id="rId8" Type="http://schemas.openxmlformats.org/officeDocument/2006/relationships/hyperlink" Target="https://www.innosite.io/wp-content/uploads/2016/10/API-Landscape-V2_March-201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jQuery - API (Day 3)</a:t>
            </a: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What is API?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01017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stands for </a:t>
            </a:r>
            <a:r>
              <a:rPr b="1" lang="en-GB"/>
              <a:t>application programming interface.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Like graphical user interface makes it easier for people to use programs, </a:t>
            </a:r>
            <a:r>
              <a:rPr b="1" lang="en-GB"/>
              <a:t>API</a:t>
            </a:r>
            <a:r>
              <a:rPr lang="en-GB"/>
              <a:t> makes it easier for developers to use certain technologies when building applications.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API usually have a well-written documentation.</a:t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38" y="1534950"/>
            <a:ext cx="3454825" cy="26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What problem do APIs solve?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4950" y="2350288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are built as an attempt to </a:t>
            </a:r>
            <a:r>
              <a:rPr b="1" lang="en-GB"/>
              <a:t>free</a:t>
            </a:r>
            <a:r>
              <a:rPr lang="en-GB"/>
              <a:t> the data from web interfaces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define the rules that programmers </a:t>
            </a:r>
            <a:r>
              <a:rPr i="1" lang="en-GB"/>
              <a:t>must follow</a:t>
            </a:r>
            <a:r>
              <a:rPr lang="en-GB"/>
              <a:t> in order to interact with a programming language, a software library, or any other software tool.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005250"/>
            <a:ext cx="3449076" cy="34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Popular API providers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30000" y="2042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Google Maps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Youtube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Twitter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Facebook</a:t>
            </a:r>
            <a:r>
              <a:rPr lang="en-GB"/>
              <a:t> 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Google API explorer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API landscape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API explorer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6175" y="937954"/>
            <a:ext cx="3830900" cy="37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How APIs work?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30000" y="18949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usually communicate between each other through HTTP protocol.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Simple API process: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Client sends </a:t>
            </a:r>
            <a:r>
              <a:rPr b="1" lang="en-GB" sz="1400"/>
              <a:t>POST/GET</a:t>
            </a:r>
            <a:r>
              <a:rPr lang="en-GB" sz="1400"/>
              <a:t> data as </a:t>
            </a:r>
            <a:r>
              <a:rPr b="1" lang="en-GB" sz="1400"/>
              <a:t>JSON</a:t>
            </a:r>
            <a:r>
              <a:rPr lang="en-GB" sz="1400"/>
              <a:t> or </a:t>
            </a:r>
            <a:r>
              <a:rPr b="1" lang="en-GB" sz="1400"/>
              <a:t>XML</a:t>
            </a:r>
            <a:r>
              <a:rPr lang="en-GB" sz="1400"/>
              <a:t> to the server’s API endpoint </a:t>
            </a:r>
            <a:r>
              <a:rPr b="1" lang="en-GB" sz="1400"/>
              <a:t>“/service/weather”</a:t>
            </a:r>
            <a:endParaRPr b="1"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-GB" sz="1400"/>
              <a:t>Server processes the data and sends it back as </a:t>
            </a:r>
            <a:r>
              <a:rPr b="1" lang="en-GB" sz="1400"/>
              <a:t>JSON</a:t>
            </a:r>
            <a:r>
              <a:rPr lang="en-GB" sz="1400"/>
              <a:t> or </a:t>
            </a:r>
            <a:r>
              <a:rPr b="1" lang="en-GB" sz="1400"/>
              <a:t>XML</a:t>
            </a:r>
            <a:r>
              <a:rPr lang="en-GB" sz="1400"/>
              <a:t> response</a:t>
            </a:r>
            <a:endParaRPr sz="1400"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337776"/>
            <a:ext cx="4859025" cy="292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