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Implantation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Avancement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197</TotalTime>
  <Words>72</Words>
  <Application>Microsoft Office PowerPoint</Application>
  <PresentationFormat>Grand écran</PresentationFormat>
  <Paragraphs>44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Implantation</vt:lpstr>
      <vt:lpstr>Projet</vt:lpstr>
      <vt:lpstr>Répartition des tâches</vt:lpstr>
      <vt:lpstr>Avancement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Kazouke</cp:lastModifiedBy>
  <cp:revision>24</cp:revision>
  <dcterms:created xsi:type="dcterms:W3CDTF">2016-12-13T09:52:57Z</dcterms:created>
  <dcterms:modified xsi:type="dcterms:W3CDTF">2016-12-14T19:45:06Z</dcterms:modified>
</cp:coreProperties>
</file>