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6" r:id="rId9"/>
    <p:sldId id="260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C050-3BDB-4AA1-957B-CED8F43E247A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A685-CFD1-40CA-8682-1AC60D519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4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6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4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4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1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9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A6F4-D998-4025-BF16-D4ECB040E11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6A4A-C704-41B6-B861-3D848C46FEA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1E01-F72B-4390-AC5A-9A783727B80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0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1B12-8096-4890-8C93-79AB6C39671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11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199F-0B2E-4743-8F28-883D136A751F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D373-FDC1-4369-AD71-C38C1374577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DB9-BEAA-4A85-BD53-DA57B32B72E3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3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D71-02C3-4961-932D-F6B39F8723F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98E5F4-9137-4D4A-AE94-AE4EB90AD16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94B-AF31-4F35-AB66-7AABC0E52F19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BCF-22CC-4632-8B36-9776D938308B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410-185C-4D90-B06A-EEB6E1C7E043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EEE4-88CD-4A51-860B-218FA53FEE8C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6F3D-F565-4BB6-8318-6F91F9823D0C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B46F-DA69-477D-BB02-CECB73810AC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BAF1-2848-47B2-BB67-BD3D7AC38A98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DE48-F79F-4161-A3B9-58644F99E052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7C97-FDD0-4624-A78E-29F1042236F0}" type="datetime1">
              <a:rPr lang="en-US" smtClean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3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bee_colony_algorithm" TargetMode="External"/><Relationship Id="rId2" Type="http://schemas.openxmlformats.org/officeDocument/2006/relationships/hyperlink" Target="https://github.com/gvegayon/ABCopti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fia2012.files.wordpress.com/2012/02/rapport-oa.pdf" TargetMode="External"/><Relationship Id="rId4" Type="http://schemas.openxmlformats.org/officeDocument/2006/relationships/hyperlink" Target="http://mf.erciyes.edu.tr/ab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Intelligence Artificielle</a:t>
            </a:r>
            <a:br>
              <a:rPr lang="fr-FR" dirty="0"/>
            </a:br>
            <a:r>
              <a:rPr lang="fr-FR" dirty="0" err="1"/>
              <a:t>Artificial</a:t>
            </a:r>
            <a:r>
              <a:rPr lang="fr-FR" dirty="0"/>
              <a:t> Bee </a:t>
            </a:r>
            <a:r>
              <a:rPr lang="fr-FR" dirty="0" err="1"/>
              <a:t>Colony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WETTEL – Adrien COUCHOT – Julien ARNOLD</a:t>
            </a:r>
          </a:p>
          <a:p>
            <a:r>
              <a:rPr lang="fr-FR"/>
              <a:t>Année universitaire 2016/2017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30129" r="3287" b="36968"/>
          <a:stretch/>
        </p:blipFill>
        <p:spPr>
          <a:xfrm>
            <a:off x="9106678" y="2733709"/>
            <a:ext cx="3085322" cy="7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1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Répartition</a:t>
            </a:r>
            <a:r>
              <a:rPr lang="en-US" dirty="0"/>
              <a:t> des </a:t>
            </a:r>
            <a:r>
              <a:rPr lang="en-US" dirty="0" err="1"/>
              <a:t>tâches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début	fin</a:t>
            </a:r>
          </a:p>
          <a:p>
            <a:r>
              <a:rPr lang="en-US" dirty="0"/>
              <a:t>18/10	13/11	</a:t>
            </a:r>
            <a:r>
              <a:rPr lang="en-US" dirty="0" err="1"/>
              <a:t>Prise</a:t>
            </a:r>
            <a:r>
              <a:rPr lang="en-US" dirty="0"/>
              <a:t> </a:t>
            </a:r>
            <a:r>
              <a:rPr lang="en-US" dirty="0" err="1"/>
              <a:t>d'informations</a:t>
            </a:r>
            <a:endParaRPr lang="en-US" dirty="0"/>
          </a:p>
          <a:p>
            <a:r>
              <a:rPr lang="en-US" dirty="0"/>
              <a:t>14/11	14/11	</a:t>
            </a:r>
            <a:r>
              <a:rPr lang="en-US" dirty="0" err="1"/>
              <a:t>Mise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place planning</a:t>
            </a:r>
          </a:p>
          <a:p>
            <a:r>
              <a:rPr lang="en-US" dirty="0"/>
              <a:t>14/11	08/12	</a:t>
            </a:r>
            <a:r>
              <a:rPr lang="en-US" dirty="0" err="1"/>
              <a:t>Développement</a:t>
            </a:r>
            <a:r>
              <a:rPr lang="en-US" dirty="0"/>
              <a:t> des classes Problem, </a:t>
            </a:r>
            <a:r>
              <a:rPr lang="en-US" dirty="0" err="1"/>
              <a:t>SetUpParams</a:t>
            </a:r>
            <a:r>
              <a:rPr lang="en-US" dirty="0"/>
              <a:t>, Solutions, </a:t>
            </a:r>
            <a:r>
              <a:rPr lang="en-US" dirty="0" err="1"/>
              <a:t>MyAlgorithm</a:t>
            </a:r>
            <a:endParaRPr lang="en-US" dirty="0"/>
          </a:p>
          <a:p>
            <a:r>
              <a:rPr lang="en-US" dirty="0"/>
              <a:t>			08/12 Adrien + Julien 	- </a:t>
            </a:r>
            <a:r>
              <a:rPr lang="en-US" dirty="0" err="1"/>
              <a:t>MyAlgorithm</a:t>
            </a:r>
            <a:endParaRPr lang="en-US" dirty="0"/>
          </a:p>
          <a:p>
            <a:r>
              <a:rPr lang="en-US" dirty="0"/>
              <a:t>			24/11 Daniel 		- Solution</a:t>
            </a:r>
          </a:p>
          <a:p>
            <a:r>
              <a:rPr lang="en-US" dirty="0"/>
              <a:t>			24/11 Julien 		- </a:t>
            </a:r>
            <a:r>
              <a:rPr lang="en-US" dirty="0" err="1"/>
              <a:t>SetParams</a:t>
            </a:r>
            <a:r>
              <a:rPr lang="en-US" dirty="0"/>
              <a:t>, Problem</a:t>
            </a:r>
          </a:p>
          <a:p>
            <a:r>
              <a:rPr lang="en-US" dirty="0"/>
              <a:t>24/11	24/11	Interface </a:t>
            </a:r>
            <a:r>
              <a:rPr lang="en-US" dirty="0" err="1"/>
              <a:t>graphique</a:t>
            </a:r>
            <a:endParaRPr lang="en-US" dirty="0"/>
          </a:p>
          <a:p>
            <a:r>
              <a:rPr lang="en-US" dirty="0"/>
              <a:t>			24/11 Daniel / Julien</a:t>
            </a:r>
          </a:p>
          <a:p>
            <a:r>
              <a:rPr lang="en-US" dirty="0"/>
              <a:t>08/12	??/12	</a:t>
            </a:r>
            <a:r>
              <a:rPr lang="en-US" dirty="0" err="1"/>
              <a:t>Nettoyage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  <a:p>
            <a:r>
              <a:rPr lang="en-US" dirty="0"/>
              <a:t>			??/12 Adrien		- </a:t>
            </a:r>
            <a:r>
              <a:rPr lang="en-US" dirty="0" err="1"/>
              <a:t>MyAlgorithm</a:t>
            </a:r>
            <a:endParaRPr lang="en-US" dirty="0"/>
          </a:p>
          <a:p>
            <a:endParaRPr lang="en-US" dirty="0"/>
          </a:p>
          <a:p>
            <a:r>
              <a:rPr lang="en-US" dirty="0"/>
              <a:t>12/12	??/12	</a:t>
            </a:r>
            <a:r>
              <a:rPr lang="en-US" dirty="0" err="1"/>
              <a:t>Optimisation</a:t>
            </a:r>
            <a:endParaRPr lang="en-US" dirty="0"/>
          </a:p>
          <a:p>
            <a:r>
              <a:rPr lang="en-US" dirty="0"/>
              <a:t>			??/12 Adrien + Julien	-</a:t>
            </a:r>
            <a:r>
              <a:rPr lang="en-US" dirty="0" err="1"/>
              <a:t>MyAlgorithm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2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Avancement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8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I)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II) Algorithme ABC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Implantation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III) Projet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Répartition des tâches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Avancement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IV) 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6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I)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Algorithme ABC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172756"/>
            <a:ext cx="277392" cy="277392"/>
          </a:xfr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299651"/>
            <a:ext cx="277392" cy="267248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401772"/>
            <a:ext cx="277392" cy="267248"/>
          </a:xfrm>
          <a:prstGeom prst="rect">
            <a:avLst/>
          </a:prstGeom>
        </p:spPr>
      </p:pic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518523"/>
            <a:ext cx="277392" cy="267248"/>
          </a:xfrm>
          <a:prstGeom prst="rect">
            <a:avLst/>
          </a:prstGeom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183" y="2128866"/>
            <a:ext cx="277392" cy="277392"/>
          </a:xfrm>
          <a:prstGeom prst="rect">
            <a:avLst/>
          </a:prstGeom>
        </p:spPr>
      </p:pic>
      <p:pic>
        <p:nvPicPr>
          <p:cNvPr id="12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0527" y="2389971"/>
            <a:ext cx="277392" cy="267248"/>
          </a:xfrm>
          <a:prstGeom prst="rect">
            <a:avLst/>
          </a:prstGeom>
        </p:spPr>
      </p:pic>
      <p:pic>
        <p:nvPicPr>
          <p:cNvPr id="13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179783"/>
            <a:ext cx="277392" cy="277392"/>
          </a:xfrm>
          <a:prstGeom prst="rect">
            <a:avLst/>
          </a:prstGeom>
        </p:spPr>
      </p:pic>
      <p:pic>
        <p:nvPicPr>
          <p:cNvPr id="14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592945"/>
            <a:ext cx="277392" cy="267248"/>
          </a:xfrm>
          <a:prstGeom prst="rect">
            <a:avLst/>
          </a:prstGeom>
        </p:spPr>
      </p:pic>
      <p:pic>
        <p:nvPicPr>
          <p:cNvPr id="15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1778" y="2401772"/>
            <a:ext cx="277392" cy="267248"/>
          </a:xfrm>
          <a:prstGeom prst="rect">
            <a:avLst/>
          </a:prstGeom>
        </p:spPr>
      </p:pic>
      <p:pic>
        <p:nvPicPr>
          <p:cNvPr id="16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4898" y="2620646"/>
            <a:ext cx="277392" cy="26724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63071" flipH="1">
            <a:off x="526493" y="4213402"/>
            <a:ext cx="611220" cy="5012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93327" y="2340884"/>
            <a:ext cx="146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</a:t>
            </a:r>
          </a:p>
        </p:txBody>
      </p:sp>
      <p:pic>
        <p:nvPicPr>
          <p:cNvPr id="19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6279" y="4030269"/>
            <a:ext cx="200327" cy="200327"/>
          </a:xfrm>
          <a:prstGeom prst="rect">
            <a:avLst/>
          </a:prstGeom>
        </p:spPr>
      </p:pic>
      <p:pic>
        <p:nvPicPr>
          <p:cNvPr id="2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625" y="4030269"/>
            <a:ext cx="200327" cy="200327"/>
          </a:xfrm>
          <a:prstGeom prst="rect">
            <a:avLst/>
          </a:prstGeom>
        </p:spPr>
      </p:pic>
      <p:pic>
        <p:nvPicPr>
          <p:cNvPr id="2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4952" y="4030270"/>
            <a:ext cx="200327" cy="20032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55194" y="4418285"/>
            <a:ext cx="198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EmployedBee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194297" y="4061086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4717033" y="4209461"/>
            <a:ext cx="637127" cy="522444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239077" y="4381790"/>
            <a:ext cx="15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OnlookerBee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H="1" flipV="1">
            <a:off x="2150333" y="4140387"/>
            <a:ext cx="2426771" cy="2414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765450" y="3975963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7751580" y="4031676"/>
            <a:ext cx="637127" cy="5224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6736618" y="4405355"/>
            <a:ext cx="116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ScootBee</a:t>
            </a:r>
            <a:endParaRPr lang="fr-FR" dirty="0"/>
          </a:p>
        </p:txBody>
      </p:sp>
      <p:pic>
        <p:nvPicPr>
          <p:cNvPr id="40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347945" y="3809396"/>
            <a:ext cx="200327" cy="200327"/>
          </a:xfrm>
          <a:prstGeom prst="rect">
            <a:avLst/>
          </a:prstGeom>
        </p:spPr>
      </p:pic>
      <p:pic>
        <p:nvPicPr>
          <p:cNvPr id="41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536291" y="3809396"/>
            <a:ext cx="200327" cy="200327"/>
          </a:xfrm>
          <a:prstGeom prst="rect">
            <a:avLst/>
          </a:prstGeom>
        </p:spPr>
      </p:pic>
      <p:pic>
        <p:nvPicPr>
          <p:cNvPr id="42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736618" y="3809397"/>
            <a:ext cx="200327" cy="20032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 rot="20461825">
            <a:off x="6335963" y="3840213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6836844" y="3524313"/>
            <a:ext cx="200327" cy="200327"/>
          </a:xfrm>
          <a:prstGeom prst="rect">
            <a:avLst/>
          </a:prstGeom>
        </p:spPr>
      </p:pic>
      <p:pic>
        <p:nvPicPr>
          <p:cNvPr id="48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025190" y="3524313"/>
            <a:ext cx="200327" cy="200327"/>
          </a:xfrm>
          <a:prstGeom prst="rect">
            <a:avLst/>
          </a:prstGeom>
        </p:spPr>
      </p:pic>
      <p:pic>
        <p:nvPicPr>
          <p:cNvPr id="49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225517" y="3524314"/>
            <a:ext cx="200327" cy="20032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 rot="1411106">
            <a:off x="6824862" y="3555130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3454" y="3543325"/>
            <a:ext cx="200327" cy="200327"/>
          </a:xfrm>
          <a:prstGeom prst="rect">
            <a:avLst/>
          </a:prstGeom>
        </p:spPr>
      </p:pic>
      <p:pic>
        <p:nvPicPr>
          <p:cNvPr id="52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1800" y="3543325"/>
            <a:ext cx="200327" cy="200327"/>
          </a:xfrm>
          <a:prstGeom prst="rect">
            <a:avLst/>
          </a:prstGeom>
        </p:spPr>
      </p:pic>
      <p:pic>
        <p:nvPicPr>
          <p:cNvPr id="53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2127" y="3543326"/>
            <a:ext cx="200327" cy="20032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891472" y="3574142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7785" y="3277624"/>
            <a:ext cx="200327" cy="200327"/>
          </a:xfrm>
          <a:prstGeom prst="rect">
            <a:avLst/>
          </a:prstGeom>
        </p:spPr>
      </p:pic>
      <p:pic>
        <p:nvPicPr>
          <p:cNvPr id="5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6131" y="3277624"/>
            <a:ext cx="200327" cy="200327"/>
          </a:xfrm>
          <a:prstGeom prst="rect">
            <a:avLst/>
          </a:prstGeom>
        </p:spPr>
      </p:pic>
      <p:pic>
        <p:nvPicPr>
          <p:cNvPr id="5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6458" y="3277625"/>
            <a:ext cx="200327" cy="20032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6155803" y="3308441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53013" y="4101896"/>
            <a:ext cx="1186641" cy="310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099" y="4031309"/>
            <a:ext cx="448420" cy="448420"/>
          </a:xfrm>
          <a:prstGeom prst="rect">
            <a:avLst/>
          </a:prstGeom>
        </p:spPr>
      </p:pic>
      <p:pic>
        <p:nvPicPr>
          <p:cNvPr id="7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1234" y="4031309"/>
            <a:ext cx="448420" cy="448420"/>
          </a:xfrm>
          <a:prstGeom prst="rect">
            <a:avLst/>
          </a:prstGeom>
        </p:spPr>
      </p:pic>
      <p:pic>
        <p:nvPicPr>
          <p:cNvPr id="6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7404" y="4033039"/>
            <a:ext cx="448420" cy="448420"/>
          </a:xfrm>
          <a:prstGeom prst="rect">
            <a:avLst/>
          </a:prstGeom>
        </p:spPr>
      </p:pic>
      <p:sp>
        <p:nvSpPr>
          <p:cNvPr id="73" name="Forme en L 72"/>
          <p:cNvSpPr/>
          <p:nvPr/>
        </p:nvSpPr>
        <p:spPr>
          <a:xfrm rot="2594902" flipH="1">
            <a:off x="9819609" y="3651725"/>
            <a:ext cx="177297" cy="362259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777868" y="3955721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cxnSp>
        <p:nvCxnSpPr>
          <p:cNvPr id="76" name="Connecteur droit avec flèche 75"/>
          <p:cNvCxnSpPr>
            <a:endCxn id="23" idx="2"/>
          </p:cNvCxnSpPr>
          <p:nvPr/>
        </p:nvCxnSpPr>
        <p:spPr>
          <a:xfrm flipV="1">
            <a:off x="1156718" y="4199782"/>
            <a:ext cx="338070" cy="232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1694436" y="3626652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 rot="1740912">
            <a:off x="7439295" y="3678044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6" name="ZoneTexte 85"/>
          <p:cNvSpPr txBox="1"/>
          <p:nvPr/>
        </p:nvSpPr>
        <p:spPr>
          <a:xfrm rot="1740912">
            <a:off x="7200205" y="345679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7" name="ZoneTexte 86"/>
          <p:cNvSpPr txBox="1"/>
          <p:nvPr/>
        </p:nvSpPr>
        <p:spPr>
          <a:xfrm rot="1740912">
            <a:off x="6954028" y="325097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1308176" y="3633416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C 0.0099 4.07407E-6 0.01823 0.00833 0.01823 0.01875 C 0.01823 0.03101 0.00911 0.03541 0.00365 0.0375 L -0.00365 0.03935 C -0.00912 0.0412 -0.0181 0.04583 -0.0181 0.05972 C -0.0181 0.06875 -0.01003 0.07893 6.25E-7 0.07893 C 0.0099 0.07893 0.01823 0.06875 0.01823 0.05972 C 0.01823 0.04583 0.00911 0.0412 0.00365 0.03935 L -0.00365 0.0375 C -0.00912 0.03541 -0.0181 0.03101 -0.0181 0.01875 C -0.0181 0.00833 -0.01003 4.07407E-6 6.25E-7 4.07407E-6 Z " pathEditMode="relative" rAng="0" ptsTypes="AAAAAAAAA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9" grpId="0"/>
      <p:bldP spid="37" grpId="0"/>
      <p:bldP spid="37" grpId="1"/>
      <p:bldP spid="39" grpId="0"/>
      <p:bldP spid="43" grpId="0" animBg="1"/>
      <p:bldP spid="43" grpId="1" animBg="1"/>
      <p:bldP spid="50" grpId="0" animBg="1"/>
      <p:bldP spid="50" grpId="1" animBg="1"/>
      <p:bldP spid="54" grpId="0" animBg="1"/>
      <p:bldP spid="58" grpId="0" animBg="1"/>
      <p:bldP spid="69" grpId="0" animBg="1"/>
      <p:bldP spid="73" grpId="0" animBg="1"/>
      <p:bldP spid="74" grpId="0"/>
      <p:bldP spid="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2"/>
              </a:rPr>
              <a:t>https://github.com/gvegayon/ABCoptim/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Documentation 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fr-FR" dirty="0">
                <a:hlinkClick r:id="rId3"/>
              </a:rPr>
              <a:t>https://en.wikipedia.org/</a:t>
            </a:r>
            <a:r>
              <a:rPr lang="fr-FR" dirty="0" err="1">
                <a:hlinkClick r:id="rId3"/>
              </a:rPr>
              <a:t>wi</a:t>
            </a:r>
            <a:r>
              <a:rPr lang="fr-FR" dirty="0">
                <a:hlinkClick r:id="rId3"/>
              </a:rPr>
              <a:t>…/</a:t>
            </a:r>
            <a:r>
              <a:rPr lang="fr-FR" dirty="0" err="1">
                <a:hlinkClick r:id="rId3"/>
              </a:rPr>
              <a:t>Artificial_bee_colony_algorithm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4"/>
              </a:rPr>
              <a:t>http://mf.erciyes.edu.tr/abc/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5"/>
              </a:rPr>
              <a:t>https://rfia2012.files.wordpress.com/2012/02/rapport-oa.pdf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5" y="2063905"/>
            <a:ext cx="9831172" cy="44583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18" y="2123414"/>
            <a:ext cx="5601482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5" y="2018393"/>
            <a:ext cx="8497486" cy="297221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74" y="2350267"/>
            <a:ext cx="417253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III)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46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224</TotalTime>
  <Words>112</Words>
  <Application>Microsoft Office PowerPoint</Application>
  <PresentationFormat>Grand écran</PresentationFormat>
  <Paragraphs>67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Berlin</vt:lpstr>
      <vt:lpstr>Intelligence Artificielle Artificial Bee Colony</vt:lpstr>
      <vt:lpstr>Sommaire</vt:lpstr>
      <vt:lpstr>I) Introduction</vt:lpstr>
      <vt:lpstr>II) Algorithme ABC</vt:lpstr>
      <vt:lpstr>Concept</vt:lpstr>
      <vt:lpstr>Implantation</vt:lpstr>
      <vt:lpstr>Implantation</vt:lpstr>
      <vt:lpstr>Implantation</vt:lpstr>
      <vt:lpstr>III) Projet</vt:lpstr>
      <vt:lpstr>Répartition des tâches</vt:lpstr>
      <vt:lpstr>Avancement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Artificial Bee Colony</dc:title>
  <dc:creator>Julien Arnold-Kaltenbacher</dc:creator>
  <cp:lastModifiedBy>Adrien COUCHOT</cp:lastModifiedBy>
  <cp:revision>28</cp:revision>
  <dcterms:created xsi:type="dcterms:W3CDTF">2016-12-13T09:52:57Z</dcterms:created>
  <dcterms:modified xsi:type="dcterms:W3CDTF">2016-12-14T20:20:36Z</dcterms:modified>
</cp:coreProperties>
</file>