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A6F4-D998-4025-BF16-D4ECB040E11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6A4A-C704-41B6-B861-3D848C46FEA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1E01-F72B-4390-AC5A-9A783727B80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B12-8096-4890-8C93-79AB6C39671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199F-0B2E-4743-8F28-883D136A751F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D373-FDC1-4369-AD71-C38C1374577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DB9-BEAA-4A85-BD53-DA57B32B72E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D71-02C3-4961-932D-F6B39F8723F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98E5F4-9137-4D4A-AE94-AE4EB90AD16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4B-AF31-4F35-AB66-7AABC0E52F1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BCF-22CC-4632-8B36-9776D938308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410-185C-4D90-B06A-EEB6E1C7E04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EEE4-88CD-4A51-860B-218FA53FEE8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6F3D-F565-4BB6-8318-6F91F9823D0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B46F-DA69-477D-BB02-CECB73810AC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F1-2848-47B2-BB67-BD3D7AC38A9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DE48-F79F-4161-A3B9-58644F99E052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7C97-FDD0-4624-A78E-29F1042236F0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  <a:br>
              <a:rPr lang="fr-FR" dirty="0"/>
            </a:br>
            <a:r>
              <a:rPr lang="fr-FR" dirty="0" err="1"/>
              <a:t>Artificial</a:t>
            </a:r>
            <a:r>
              <a:rPr lang="fr-FR" dirty="0"/>
              <a:t> Bee </a:t>
            </a:r>
            <a:r>
              <a:rPr lang="fr-FR" dirty="0" err="1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WETTEL – Adrien COUCHOT – Julien ARNOLD</a:t>
            </a:r>
          </a:p>
          <a:p>
            <a:r>
              <a:rPr lang="fr-FR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I)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II) Algorithme ABC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Implantation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III) Projet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Répartition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Avancement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IV)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Algorithme ABC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172756"/>
            <a:ext cx="277392" cy="277392"/>
          </a:xfr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299651"/>
            <a:ext cx="277392" cy="267248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401772"/>
            <a:ext cx="277392" cy="267248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518523"/>
            <a:ext cx="277392" cy="267248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183" y="2128866"/>
            <a:ext cx="277392" cy="277392"/>
          </a:xfrm>
          <a:prstGeom prst="rect">
            <a:avLst/>
          </a:prstGeom>
        </p:spPr>
      </p:pic>
      <p:pic>
        <p:nvPicPr>
          <p:cNvPr id="12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527" y="2389971"/>
            <a:ext cx="277392" cy="267248"/>
          </a:xfrm>
          <a:prstGeom prst="rect">
            <a:avLst/>
          </a:prstGeom>
        </p:spPr>
      </p:pic>
      <p:pic>
        <p:nvPicPr>
          <p:cNvPr id="13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179783"/>
            <a:ext cx="277392" cy="277392"/>
          </a:xfrm>
          <a:prstGeom prst="rect">
            <a:avLst/>
          </a:prstGeom>
        </p:spPr>
      </p:pic>
      <p:pic>
        <p:nvPicPr>
          <p:cNvPr id="14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592945"/>
            <a:ext cx="277392" cy="267248"/>
          </a:xfrm>
          <a:prstGeom prst="rect">
            <a:avLst/>
          </a:prstGeom>
        </p:spPr>
      </p:pic>
      <p:pic>
        <p:nvPicPr>
          <p:cNvPr id="15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778" y="2401772"/>
            <a:ext cx="277392" cy="267248"/>
          </a:xfrm>
          <a:prstGeom prst="rect">
            <a:avLst/>
          </a:prstGeom>
        </p:spPr>
      </p:pic>
      <p:pic>
        <p:nvPicPr>
          <p:cNvPr id="16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4898" y="2620646"/>
            <a:ext cx="277392" cy="2672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071" flipH="1">
            <a:off x="526493" y="4213402"/>
            <a:ext cx="611220" cy="5012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93327" y="2340884"/>
            <a:ext cx="14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pic>
        <p:nvPicPr>
          <p:cNvPr id="1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279" y="4030269"/>
            <a:ext cx="200327" cy="200327"/>
          </a:xfrm>
          <a:prstGeom prst="rect">
            <a:avLst/>
          </a:prstGeom>
        </p:spPr>
      </p:pic>
      <p:pic>
        <p:nvPicPr>
          <p:cNvPr id="2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625" y="4030269"/>
            <a:ext cx="200327" cy="200327"/>
          </a:xfrm>
          <a:prstGeom prst="rect">
            <a:avLst/>
          </a:prstGeom>
        </p:spPr>
      </p:pic>
      <p:pic>
        <p:nvPicPr>
          <p:cNvPr id="2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952" y="4030270"/>
            <a:ext cx="200327" cy="20032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55194" y="4418285"/>
            <a:ext cx="19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EmployedBee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194297" y="4061086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4717033" y="4209461"/>
            <a:ext cx="637127" cy="52244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239077" y="4381790"/>
            <a:ext cx="15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OnlookerBee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150333" y="4140387"/>
            <a:ext cx="2426771" cy="241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65450" y="3975963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7751580" y="4031676"/>
            <a:ext cx="637127" cy="5224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6736618" y="4405355"/>
            <a:ext cx="116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ScootBee</a:t>
            </a:r>
            <a:endParaRPr lang="fr-FR" dirty="0"/>
          </a:p>
        </p:txBody>
      </p:sp>
      <p:pic>
        <p:nvPicPr>
          <p:cNvPr id="40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347945" y="3809396"/>
            <a:ext cx="200327" cy="200327"/>
          </a:xfrm>
          <a:prstGeom prst="rect">
            <a:avLst/>
          </a:prstGeom>
        </p:spPr>
      </p:pic>
      <p:pic>
        <p:nvPicPr>
          <p:cNvPr id="41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536291" y="3809396"/>
            <a:ext cx="200327" cy="200327"/>
          </a:xfrm>
          <a:prstGeom prst="rect">
            <a:avLst/>
          </a:prstGeom>
        </p:spPr>
      </p:pic>
      <p:pic>
        <p:nvPicPr>
          <p:cNvPr id="42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736618" y="3809397"/>
            <a:ext cx="200327" cy="2003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 rot="20461825">
            <a:off x="6335963" y="3840213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6836844" y="3524313"/>
            <a:ext cx="200327" cy="200327"/>
          </a:xfrm>
          <a:prstGeom prst="rect">
            <a:avLst/>
          </a:prstGeom>
        </p:spPr>
      </p:pic>
      <p:pic>
        <p:nvPicPr>
          <p:cNvPr id="48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025190" y="3524313"/>
            <a:ext cx="200327" cy="200327"/>
          </a:xfrm>
          <a:prstGeom prst="rect">
            <a:avLst/>
          </a:prstGeom>
        </p:spPr>
      </p:pic>
      <p:pic>
        <p:nvPicPr>
          <p:cNvPr id="49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225517" y="3524314"/>
            <a:ext cx="200327" cy="200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1411106">
            <a:off x="6824862" y="3555130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3454" y="3543325"/>
            <a:ext cx="200327" cy="200327"/>
          </a:xfrm>
          <a:prstGeom prst="rect">
            <a:avLst/>
          </a:prstGeom>
        </p:spPr>
      </p:pic>
      <p:pic>
        <p:nvPicPr>
          <p:cNvPr id="52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00" y="3543325"/>
            <a:ext cx="200327" cy="200327"/>
          </a:xfrm>
          <a:prstGeom prst="rect">
            <a:avLst/>
          </a:prstGeom>
        </p:spPr>
      </p:pic>
      <p:pic>
        <p:nvPicPr>
          <p:cNvPr id="53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127" y="3543326"/>
            <a:ext cx="200327" cy="2003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891472" y="3574142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785" y="3277624"/>
            <a:ext cx="200327" cy="200327"/>
          </a:xfrm>
          <a:prstGeom prst="rect">
            <a:avLst/>
          </a:prstGeom>
        </p:spPr>
      </p:pic>
      <p:pic>
        <p:nvPicPr>
          <p:cNvPr id="5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131" y="3277624"/>
            <a:ext cx="200327" cy="200327"/>
          </a:xfrm>
          <a:prstGeom prst="rect">
            <a:avLst/>
          </a:prstGeom>
        </p:spPr>
      </p:pic>
      <p:pic>
        <p:nvPicPr>
          <p:cNvPr id="5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6458" y="3277625"/>
            <a:ext cx="200327" cy="20032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155803" y="3308441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53013" y="4101896"/>
            <a:ext cx="1186641" cy="310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099" y="4031309"/>
            <a:ext cx="448420" cy="448420"/>
          </a:xfrm>
          <a:prstGeom prst="rect">
            <a:avLst/>
          </a:prstGeom>
        </p:spPr>
      </p:pic>
      <p:pic>
        <p:nvPicPr>
          <p:cNvPr id="7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1234" y="4031309"/>
            <a:ext cx="448420" cy="448420"/>
          </a:xfrm>
          <a:prstGeom prst="rect">
            <a:avLst/>
          </a:prstGeom>
        </p:spPr>
      </p:pic>
      <p:pic>
        <p:nvPicPr>
          <p:cNvPr id="6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404" y="4033039"/>
            <a:ext cx="448420" cy="448420"/>
          </a:xfrm>
          <a:prstGeom prst="rect">
            <a:avLst/>
          </a:prstGeom>
        </p:spPr>
      </p:pic>
      <p:sp>
        <p:nvSpPr>
          <p:cNvPr id="73" name="Forme en L 72"/>
          <p:cNvSpPr/>
          <p:nvPr/>
        </p:nvSpPr>
        <p:spPr>
          <a:xfrm rot="2594902" flipH="1">
            <a:off x="9819609" y="3651725"/>
            <a:ext cx="177297" cy="362259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777868" y="3955721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cxnSp>
        <p:nvCxnSpPr>
          <p:cNvPr id="76" name="Connecteur droit avec flèche 75"/>
          <p:cNvCxnSpPr>
            <a:endCxn id="23" idx="2"/>
          </p:cNvCxnSpPr>
          <p:nvPr/>
        </p:nvCxnSpPr>
        <p:spPr>
          <a:xfrm flipV="1">
            <a:off x="1156718" y="4199782"/>
            <a:ext cx="338070" cy="232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694436" y="3626652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 rot="1740912">
            <a:off x="7439295" y="3678044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6" name="ZoneTexte 85"/>
          <p:cNvSpPr txBox="1"/>
          <p:nvPr/>
        </p:nvSpPr>
        <p:spPr>
          <a:xfrm rot="1740912">
            <a:off x="7200205" y="345679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7" name="ZoneTexte 86"/>
          <p:cNvSpPr txBox="1"/>
          <p:nvPr/>
        </p:nvSpPr>
        <p:spPr>
          <a:xfrm rot="1740912">
            <a:off x="6954028" y="325097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1308176" y="3633416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C 0.0099 4.07407E-6 0.01823 0.00833 0.01823 0.01875 C 0.01823 0.03101 0.00911 0.03541 0.00365 0.0375 L -0.00365 0.03935 C -0.00912 0.0412 -0.0181 0.04583 -0.0181 0.05972 C -0.0181 0.06875 -0.01003 0.07893 6.25E-7 0.07893 C 0.0099 0.07893 0.01823 0.06875 0.01823 0.05972 C 0.01823 0.04583 0.00911 0.0412 0.00365 0.03935 L -0.00365 0.0375 C -0.00912 0.03541 -0.0181 0.03101 -0.0181 0.01875 C -0.0181 0.00833 -0.01003 4.07407E-6 6.25E-7 4.07407E-6 Z " pathEditMode="relative" rAng="0" ptsTypes="AAAAA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9" grpId="0"/>
      <p:bldP spid="37" grpId="0"/>
      <p:bldP spid="37" grpId="1"/>
      <p:bldP spid="39" grpId="0"/>
      <p:bldP spid="43" grpId="0" animBg="1"/>
      <p:bldP spid="43" grpId="1" animBg="1"/>
      <p:bldP spid="50" grpId="0" animBg="1"/>
      <p:bldP spid="50" grpId="1" animBg="1"/>
      <p:bldP spid="54" grpId="0" animBg="1"/>
      <p:bldP spid="58" grpId="0" animBg="1"/>
      <p:bldP spid="69" grpId="0" animBg="1"/>
      <p:bldP spid="73" grpId="0" animBg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Répartition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828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203</TotalTime>
  <Words>74</Words>
  <Application>Microsoft Office PowerPoint</Application>
  <PresentationFormat>Grand écran</PresentationFormat>
  <Paragraphs>44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Concept</vt:lpstr>
      <vt:lpstr>Implantation</vt:lpstr>
      <vt:lpstr>III) Projet</vt:lpstr>
      <vt:lpstr>Répartition des tâches</vt:lpstr>
      <vt:lpstr>Avancement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Kazouke</cp:lastModifiedBy>
  <cp:revision>25</cp:revision>
  <dcterms:created xsi:type="dcterms:W3CDTF">2016-12-13T09:52:57Z</dcterms:created>
  <dcterms:modified xsi:type="dcterms:W3CDTF">2016-12-14T19:57:13Z</dcterms:modified>
</cp:coreProperties>
</file>